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9D7F3-1273-4392-94E5-1B34CE1ABD2F}" v="102" dt="2024-04-14T18:10:15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BCC2C-9C8F-4266-B68B-79420BC844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F32F35-7465-476F-ABC7-B85CE3500BA4}">
      <dgm:prSet/>
      <dgm:spPr/>
      <dgm:t>
        <a:bodyPr/>
        <a:lstStyle/>
        <a:p>
          <a:pPr algn="just"/>
          <a:r>
            <a:rPr lang="en-US" dirty="0"/>
            <a:t>Data Loading: Importing data from various formats like CSV, Excel, JSON, or databases.</a:t>
          </a:r>
        </a:p>
      </dgm:t>
    </dgm:pt>
    <dgm:pt modelId="{31C8539C-836D-4F58-9FFE-AE3C3693D768}" type="parTrans" cxnId="{02F680A8-04C7-4A77-ADFB-3442FFE91182}">
      <dgm:prSet/>
      <dgm:spPr/>
      <dgm:t>
        <a:bodyPr/>
        <a:lstStyle/>
        <a:p>
          <a:endParaRPr lang="en-US"/>
        </a:p>
      </dgm:t>
    </dgm:pt>
    <dgm:pt modelId="{DA12C106-FD60-4510-9326-088E3E9C26F5}" type="sibTrans" cxnId="{02F680A8-04C7-4A77-ADFB-3442FFE91182}">
      <dgm:prSet/>
      <dgm:spPr/>
      <dgm:t>
        <a:bodyPr/>
        <a:lstStyle/>
        <a:p>
          <a:endParaRPr lang="en-US"/>
        </a:p>
      </dgm:t>
    </dgm:pt>
    <dgm:pt modelId="{AB007782-3490-4273-8F98-130219E91DEB}">
      <dgm:prSet/>
      <dgm:spPr/>
      <dgm:t>
        <a:bodyPr/>
        <a:lstStyle/>
        <a:p>
          <a:pPr algn="just"/>
          <a:r>
            <a:rPr lang="en-US" dirty="0"/>
            <a:t>Data Cleaning: Handling missing values, outliers, and inconsistencies in the dataset.</a:t>
          </a:r>
        </a:p>
      </dgm:t>
    </dgm:pt>
    <dgm:pt modelId="{DF8DF347-A8E3-4460-A6C3-60469BB29361}" type="parTrans" cxnId="{12A23B99-F3F7-4FBE-A5F1-1A2F1FAEF706}">
      <dgm:prSet/>
      <dgm:spPr/>
      <dgm:t>
        <a:bodyPr/>
        <a:lstStyle/>
        <a:p>
          <a:endParaRPr lang="en-US"/>
        </a:p>
      </dgm:t>
    </dgm:pt>
    <dgm:pt modelId="{8161C74A-92DF-4CEC-B3C9-989ED1935FEC}" type="sibTrans" cxnId="{12A23B99-F3F7-4FBE-A5F1-1A2F1FAEF706}">
      <dgm:prSet/>
      <dgm:spPr/>
      <dgm:t>
        <a:bodyPr/>
        <a:lstStyle/>
        <a:p>
          <a:endParaRPr lang="en-US"/>
        </a:p>
      </dgm:t>
    </dgm:pt>
    <dgm:pt modelId="{829B4310-5B90-4FFD-8B3C-9E3A965EF753}">
      <dgm:prSet/>
      <dgm:spPr/>
      <dgm:t>
        <a:bodyPr/>
        <a:lstStyle/>
        <a:p>
          <a:pPr algn="just"/>
          <a:r>
            <a:rPr lang="en-US" dirty="0"/>
            <a:t>Statistical Analysis: Descriptive statistics, hypothesis testing, and correlation analysis.</a:t>
          </a:r>
        </a:p>
      </dgm:t>
    </dgm:pt>
    <dgm:pt modelId="{BCFC2FCD-67E6-4F18-93A0-2F69B47267DB}" type="parTrans" cxnId="{50E2A2FA-7380-4489-A0E1-AC6D5E3F6E02}">
      <dgm:prSet/>
      <dgm:spPr/>
      <dgm:t>
        <a:bodyPr/>
        <a:lstStyle/>
        <a:p>
          <a:endParaRPr lang="en-US"/>
        </a:p>
      </dgm:t>
    </dgm:pt>
    <dgm:pt modelId="{11B9BC83-FEC5-4BF7-82A5-CF88FB6A3A74}" type="sibTrans" cxnId="{50E2A2FA-7380-4489-A0E1-AC6D5E3F6E02}">
      <dgm:prSet/>
      <dgm:spPr/>
      <dgm:t>
        <a:bodyPr/>
        <a:lstStyle/>
        <a:p>
          <a:endParaRPr lang="en-US"/>
        </a:p>
      </dgm:t>
    </dgm:pt>
    <dgm:pt modelId="{C0CA7509-AA17-473A-8320-ACD815A096E7}">
      <dgm:prSet/>
      <dgm:spPr/>
      <dgm:t>
        <a:bodyPr/>
        <a:lstStyle/>
        <a:p>
          <a:pPr algn="just"/>
          <a:r>
            <a:rPr lang="en-US" dirty="0"/>
            <a:t>Feature Engineering: Creating new features from existing data to improve model performance.</a:t>
          </a:r>
        </a:p>
      </dgm:t>
    </dgm:pt>
    <dgm:pt modelId="{5EA5846D-20B6-4692-B98C-8EAE9E121717}" type="parTrans" cxnId="{772681EC-11A6-48B2-A0F7-50D3457BA2AC}">
      <dgm:prSet/>
      <dgm:spPr/>
      <dgm:t>
        <a:bodyPr/>
        <a:lstStyle/>
        <a:p>
          <a:endParaRPr lang="en-US"/>
        </a:p>
      </dgm:t>
    </dgm:pt>
    <dgm:pt modelId="{EDA8610A-ACD7-4EBE-B6A8-E23E2FF8BBEE}" type="sibTrans" cxnId="{772681EC-11A6-48B2-A0F7-50D3457BA2AC}">
      <dgm:prSet/>
      <dgm:spPr/>
      <dgm:t>
        <a:bodyPr/>
        <a:lstStyle/>
        <a:p>
          <a:endParaRPr lang="en-US"/>
        </a:p>
      </dgm:t>
    </dgm:pt>
    <dgm:pt modelId="{5B6C10D8-8E97-428A-96B7-5F60389BEBF9}">
      <dgm:prSet/>
      <dgm:spPr/>
      <dgm:t>
        <a:bodyPr/>
        <a:lstStyle/>
        <a:p>
          <a:pPr algn="just"/>
          <a:r>
            <a:rPr lang="en-US" dirty="0"/>
            <a:t>Time Series Analysis: Analyzing temporal data for patterns, trends, and seasonality.</a:t>
          </a:r>
        </a:p>
      </dgm:t>
    </dgm:pt>
    <dgm:pt modelId="{8678CF8F-A192-476D-A001-5B653BC4D621}" type="parTrans" cxnId="{B8ED3FA0-1400-4A0F-8510-88C6A1359EA2}">
      <dgm:prSet/>
      <dgm:spPr/>
      <dgm:t>
        <a:bodyPr/>
        <a:lstStyle/>
        <a:p>
          <a:endParaRPr lang="en-US"/>
        </a:p>
      </dgm:t>
    </dgm:pt>
    <dgm:pt modelId="{4605B5DD-6A88-4EA2-9C9D-79F575F3A995}" type="sibTrans" cxnId="{B8ED3FA0-1400-4A0F-8510-88C6A1359EA2}">
      <dgm:prSet/>
      <dgm:spPr/>
      <dgm:t>
        <a:bodyPr/>
        <a:lstStyle/>
        <a:p>
          <a:endParaRPr lang="en-US"/>
        </a:p>
      </dgm:t>
    </dgm:pt>
    <dgm:pt modelId="{D2A48E97-89DA-46FF-AF29-DCF51EDD4F01}" type="pres">
      <dgm:prSet presAssocID="{BB9BCC2C-9C8F-4266-B68B-79420BC84426}" presName="root" presStyleCnt="0">
        <dgm:presLayoutVars>
          <dgm:dir/>
          <dgm:resizeHandles val="exact"/>
        </dgm:presLayoutVars>
      </dgm:prSet>
      <dgm:spPr/>
    </dgm:pt>
    <dgm:pt modelId="{9FAE8CCF-622C-4939-A609-BD1A526B6899}" type="pres">
      <dgm:prSet presAssocID="{50F32F35-7465-476F-ABC7-B85CE3500BA4}" presName="compNode" presStyleCnt="0"/>
      <dgm:spPr/>
    </dgm:pt>
    <dgm:pt modelId="{1FF8E964-EF5B-4676-B6C2-6EDA97EBEE4B}" type="pres">
      <dgm:prSet presAssocID="{50F32F35-7465-476F-ABC7-B85CE3500BA4}" presName="bgRect" presStyleLbl="bgShp" presStyleIdx="0" presStyleCnt="5"/>
      <dgm:spPr/>
    </dgm:pt>
    <dgm:pt modelId="{4ED4E8F8-C80E-44F1-BE15-4C5D71A9E5BD}" type="pres">
      <dgm:prSet presAssocID="{50F32F35-7465-476F-ABC7-B85CE3500B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1F8F8A-2259-4697-8095-C381A972108E}" type="pres">
      <dgm:prSet presAssocID="{50F32F35-7465-476F-ABC7-B85CE3500BA4}" presName="spaceRect" presStyleCnt="0"/>
      <dgm:spPr/>
    </dgm:pt>
    <dgm:pt modelId="{B92271A5-7324-4290-A4E9-C97173F0AAC1}" type="pres">
      <dgm:prSet presAssocID="{50F32F35-7465-476F-ABC7-B85CE3500BA4}" presName="parTx" presStyleLbl="revTx" presStyleIdx="0" presStyleCnt="5">
        <dgm:presLayoutVars>
          <dgm:chMax val="0"/>
          <dgm:chPref val="0"/>
        </dgm:presLayoutVars>
      </dgm:prSet>
      <dgm:spPr/>
    </dgm:pt>
    <dgm:pt modelId="{00926C0A-4F59-4894-9219-06B5EA037F33}" type="pres">
      <dgm:prSet presAssocID="{DA12C106-FD60-4510-9326-088E3E9C26F5}" presName="sibTrans" presStyleCnt="0"/>
      <dgm:spPr/>
    </dgm:pt>
    <dgm:pt modelId="{B32D9407-E21F-40DD-B15C-1450BA74F052}" type="pres">
      <dgm:prSet presAssocID="{AB007782-3490-4273-8F98-130219E91DEB}" presName="compNode" presStyleCnt="0"/>
      <dgm:spPr/>
    </dgm:pt>
    <dgm:pt modelId="{10A75859-8D6A-4B76-8F16-444038029489}" type="pres">
      <dgm:prSet presAssocID="{AB007782-3490-4273-8F98-130219E91DEB}" presName="bgRect" presStyleLbl="bgShp" presStyleIdx="1" presStyleCnt="5"/>
      <dgm:spPr/>
    </dgm:pt>
    <dgm:pt modelId="{E8976C0A-875C-4143-9BF6-F10C34A26B4B}" type="pres">
      <dgm:prSet presAssocID="{AB007782-3490-4273-8F98-130219E91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0C461680-AF99-400E-83DD-98D784C3BAEB}" type="pres">
      <dgm:prSet presAssocID="{AB007782-3490-4273-8F98-130219E91DEB}" presName="spaceRect" presStyleCnt="0"/>
      <dgm:spPr/>
    </dgm:pt>
    <dgm:pt modelId="{F6761E80-7E9B-4A7E-926A-D319B3104BD2}" type="pres">
      <dgm:prSet presAssocID="{AB007782-3490-4273-8F98-130219E91DEB}" presName="parTx" presStyleLbl="revTx" presStyleIdx="1" presStyleCnt="5">
        <dgm:presLayoutVars>
          <dgm:chMax val="0"/>
          <dgm:chPref val="0"/>
        </dgm:presLayoutVars>
      </dgm:prSet>
      <dgm:spPr/>
    </dgm:pt>
    <dgm:pt modelId="{777AF576-C8DD-40B4-AED7-77B67C876483}" type="pres">
      <dgm:prSet presAssocID="{8161C74A-92DF-4CEC-B3C9-989ED1935FEC}" presName="sibTrans" presStyleCnt="0"/>
      <dgm:spPr/>
    </dgm:pt>
    <dgm:pt modelId="{DD5D3DE9-E255-4361-A6C4-70C534B52B5D}" type="pres">
      <dgm:prSet presAssocID="{829B4310-5B90-4FFD-8B3C-9E3A965EF753}" presName="compNode" presStyleCnt="0"/>
      <dgm:spPr/>
    </dgm:pt>
    <dgm:pt modelId="{132C1AD3-F65A-4694-843D-FF7A89433D24}" type="pres">
      <dgm:prSet presAssocID="{829B4310-5B90-4FFD-8B3C-9E3A965EF753}" presName="bgRect" presStyleLbl="bgShp" presStyleIdx="2" presStyleCnt="5"/>
      <dgm:spPr/>
    </dgm:pt>
    <dgm:pt modelId="{50BF2C79-24C3-4C55-8BA2-56D60C2A1C71}" type="pres">
      <dgm:prSet presAssocID="{829B4310-5B90-4FFD-8B3C-9E3A965EF7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9E172A-6A34-4422-A9A8-B1830BA4B0C5}" type="pres">
      <dgm:prSet presAssocID="{829B4310-5B90-4FFD-8B3C-9E3A965EF753}" presName="spaceRect" presStyleCnt="0"/>
      <dgm:spPr/>
    </dgm:pt>
    <dgm:pt modelId="{182F5E7D-FE16-426E-AB34-EF605FBB6F87}" type="pres">
      <dgm:prSet presAssocID="{829B4310-5B90-4FFD-8B3C-9E3A965EF753}" presName="parTx" presStyleLbl="revTx" presStyleIdx="2" presStyleCnt="5">
        <dgm:presLayoutVars>
          <dgm:chMax val="0"/>
          <dgm:chPref val="0"/>
        </dgm:presLayoutVars>
      </dgm:prSet>
      <dgm:spPr/>
    </dgm:pt>
    <dgm:pt modelId="{0FFE6645-1781-4123-960E-9E22E780EB9F}" type="pres">
      <dgm:prSet presAssocID="{11B9BC83-FEC5-4BF7-82A5-CF88FB6A3A74}" presName="sibTrans" presStyleCnt="0"/>
      <dgm:spPr/>
    </dgm:pt>
    <dgm:pt modelId="{2A1F708D-028A-4EF7-BA2D-A7CF065C272C}" type="pres">
      <dgm:prSet presAssocID="{C0CA7509-AA17-473A-8320-ACD815A096E7}" presName="compNode" presStyleCnt="0"/>
      <dgm:spPr/>
    </dgm:pt>
    <dgm:pt modelId="{C3FA5B02-EEF8-4E79-904F-38049730A14A}" type="pres">
      <dgm:prSet presAssocID="{C0CA7509-AA17-473A-8320-ACD815A096E7}" presName="bgRect" presStyleLbl="bgShp" presStyleIdx="3" presStyleCnt="5"/>
      <dgm:spPr/>
    </dgm:pt>
    <dgm:pt modelId="{9B5658DB-85F2-40DF-B626-D3E9F9C0DEA2}" type="pres">
      <dgm:prSet presAssocID="{C0CA7509-AA17-473A-8320-ACD815A096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D4AD3F-7186-4646-9B7F-46976839435F}" type="pres">
      <dgm:prSet presAssocID="{C0CA7509-AA17-473A-8320-ACD815A096E7}" presName="spaceRect" presStyleCnt="0"/>
      <dgm:spPr/>
    </dgm:pt>
    <dgm:pt modelId="{FDE11CDC-D318-43B5-913E-BA3B567210CA}" type="pres">
      <dgm:prSet presAssocID="{C0CA7509-AA17-473A-8320-ACD815A096E7}" presName="parTx" presStyleLbl="revTx" presStyleIdx="3" presStyleCnt="5">
        <dgm:presLayoutVars>
          <dgm:chMax val="0"/>
          <dgm:chPref val="0"/>
        </dgm:presLayoutVars>
      </dgm:prSet>
      <dgm:spPr/>
    </dgm:pt>
    <dgm:pt modelId="{14001E7B-11BB-430B-915B-1E9A0864CDF4}" type="pres">
      <dgm:prSet presAssocID="{EDA8610A-ACD7-4EBE-B6A8-E23E2FF8BBEE}" presName="sibTrans" presStyleCnt="0"/>
      <dgm:spPr/>
    </dgm:pt>
    <dgm:pt modelId="{BCE3439A-AADD-470F-B0C7-0529DD461834}" type="pres">
      <dgm:prSet presAssocID="{5B6C10D8-8E97-428A-96B7-5F60389BEBF9}" presName="compNode" presStyleCnt="0"/>
      <dgm:spPr/>
    </dgm:pt>
    <dgm:pt modelId="{06CED725-1A8D-44F7-B0AA-EAEE7BED7D59}" type="pres">
      <dgm:prSet presAssocID="{5B6C10D8-8E97-428A-96B7-5F60389BEBF9}" presName="bgRect" presStyleLbl="bgShp" presStyleIdx="4" presStyleCnt="5"/>
      <dgm:spPr/>
    </dgm:pt>
    <dgm:pt modelId="{65F01969-1F80-48CF-8146-463DAB61E678}" type="pres">
      <dgm:prSet presAssocID="{5B6C10D8-8E97-428A-96B7-5F60389BEB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DB2B512-0269-4B6C-B333-E5D0897A0998}" type="pres">
      <dgm:prSet presAssocID="{5B6C10D8-8E97-428A-96B7-5F60389BEBF9}" presName="spaceRect" presStyleCnt="0"/>
      <dgm:spPr/>
    </dgm:pt>
    <dgm:pt modelId="{94ACF455-BFF0-4BA5-BAB3-42679E5406ED}" type="pres">
      <dgm:prSet presAssocID="{5B6C10D8-8E97-428A-96B7-5F60389BEB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AA4C48-68C7-4E47-838D-9482E0EE5A5A}" type="presOf" srcId="{AB007782-3490-4273-8F98-130219E91DEB}" destId="{F6761E80-7E9B-4A7E-926A-D319B3104BD2}" srcOrd="0" destOrd="0" presId="urn:microsoft.com/office/officeart/2018/2/layout/IconVerticalSolidList"/>
    <dgm:cxn modelId="{6AE18A78-5794-46B1-BC6D-6F02E3B53337}" type="presOf" srcId="{829B4310-5B90-4FFD-8B3C-9E3A965EF753}" destId="{182F5E7D-FE16-426E-AB34-EF605FBB6F87}" srcOrd="0" destOrd="0" presId="urn:microsoft.com/office/officeart/2018/2/layout/IconVerticalSolidList"/>
    <dgm:cxn modelId="{12A23B99-F3F7-4FBE-A5F1-1A2F1FAEF706}" srcId="{BB9BCC2C-9C8F-4266-B68B-79420BC84426}" destId="{AB007782-3490-4273-8F98-130219E91DEB}" srcOrd="1" destOrd="0" parTransId="{DF8DF347-A8E3-4460-A6C3-60469BB29361}" sibTransId="{8161C74A-92DF-4CEC-B3C9-989ED1935FEC}"/>
    <dgm:cxn modelId="{B8ED3FA0-1400-4A0F-8510-88C6A1359EA2}" srcId="{BB9BCC2C-9C8F-4266-B68B-79420BC84426}" destId="{5B6C10D8-8E97-428A-96B7-5F60389BEBF9}" srcOrd="4" destOrd="0" parTransId="{8678CF8F-A192-476D-A001-5B653BC4D621}" sibTransId="{4605B5DD-6A88-4EA2-9C9D-79F575F3A995}"/>
    <dgm:cxn modelId="{02F680A8-04C7-4A77-ADFB-3442FFE91182}" srcId="{BB9BCC2C-9C8F-4266-B68B-79420BC84426}" destId="{50F32F35-7465-476F-ABC7-B85CE3500BA4}" srcOrd="0" destOrd="0" parTransId="{31C8539C-836D-4F58-9FFE-AE3C3693D768}" sibTransId="{DA12C106-FD60-4510-9326-088E3E9C26F5}"/>
    <dgm:cxn modelId="{58EA0CB1-EBD5-4EA0-A594-1F6D72C5BCA2}" type="presOf" srcId="{5B6C10D8-8E97-428A-96B7-5F60389BEBF9}" destId="{94ACF455-BFF0-4BA5-BAB3-42679E5406ED}" srcOrd="0" destOrd="0" presId="urn:microsoft.com/office/officeart/2018/2/layout/IconVerticalSolidList"/>
    <dgm:cxn modelId="{872E04E7-0322-49EA-A7C8-36CA195E0313}" type="presOf" srcId="{C0CA7509-AA17-473A-8320-ACD815A096E7}" destId="{FDE11CDC-D318-43B5-913E-BA3B567210CA}" srcOrd="0" destOrd="0" presId="urn:microsoft.com/office/officeart/2018/2/layout/IconVerticalSolidList"/>
    <dgm:cxn modelId="{772681EC-11A6-48B2-A0F7-50D3457BA2AC}" srcId="{BB9BCC2C-9C8F-4266-B68B-79420BC84426}" destId="{C0CA7509-AA17-473A-8320-ACD815A096E7}" srcOrd="3" destOrd="0" parTransId="{5EA5846D-20B6-4692-B98C-8EAE9E121717}" sibTransId="{EDA8610A-ACD7-4EBE-B6A8-E23E2FF8BBEE}"/>
    <dgm:cxn modelId="{E07D72F6-D26F-4B4E-8196-F0904680D461}" type="presOf" srcId="{BB9BCC2C-9C8F-4266-B68B-79420BC84426}" destId="{D2A48E97-89DA-46FF-AF29-DCF51EDD4F01}" srcOrd="0" destOrd="0" presId="urn:microsoft.com/office/officeart/2018/2/layout/IconVerticalSolidList"/>
    <dgm:cxn modelId="{50E2A2FA-7380-4489-A0E1-AC6D5E3F6E02}" srcId="{BB9BCC2C-9C8F-4266-B68B-79420BC84426}" destId="{829B4310-5B90-4FFD-8B3C-9E3A965EF753}" srcOrd="2" destOrd="0" parTransId="{BCFC2FCD-67E6-4F18-93A0-2F69B47267DB}" sibTransId="{11B9BC83-FEC5-4BF7-82A5-CF88FB6A3A74}"/>
    <dgm:cxn modelId="{8544B7FE-BEAC-40FB-BA2E-69E96BAA8F73}" type="presOf" srcId="{50F32F35-7465-476F-ABC7-B85CE3500BA4}" destId="{B92271A5-7324-4290-A4E9-C97173F0AAC1}" srcOrd="0" destOrd="0" presId="urn:microsoft.com/office/officeart/2018/2/layout/IconVerticalSolidList"/>
    <dgm:cxn modelId="{28B7F465-E411-426F-82F3-A478EB17E689}" type="presParOf" srcId="{D2A48E97-89DA-46FF-AF29-DCF51EDD4F01}" destId="{9FAE8CCF-622C-4939-A609-BD1A526B6899}" srcOrd="0" destOrd="0" presId="urn:microsoft.com/office/officeart/2018/2/layout/IconVerticalSolidList"/>
    <dgm:cxn modelId="{CC40F955-DD62-4177-BD78-5D432A1D4F9C}" type="presParOf" srcId="{9FAE8CCF-622C-4939-A609-BD1A526B6899}" destId="{1FF8E964-EF5B-4676-B6C2-6EDA97EBEE4B}" srcOrd="0" destOrd="0" presId="urn:microsoft.com/office/officeart/2018/2/layout/IconVerticalSolidList"/>
    <dgm:cxn modelId="{27985D89-6401-438A-84B0-51DCD0D3BAFA}" type="presParOf" srcId="{9FAE8CCF-622C-4939-A609-BD1A526B6899}" destId="{4ED4E8F8-C80E-44F1-BE15-4C5D71A9E5BD}" srcOrd="1" destOrd="0" presId="urn:microsoft.com/office/officeart/2018/2/layout/IconVerticalSolidList"/>
    <dgm:cxn modelId="{9051D197-0DA9-410E-8A3E-F5C9425C88A7}" type="presParOf" srcId="{9FAE8CCF-622C-4939-A609-BD1A526B6899}" destId="{8B1F8F8A-2259-4697-8095-C381A972108E}" srcOrd="2" destOrd="0" presId="urn:microsoft.com/office/officeart/2018/2/layout/IconVerticalSolidList"/>
    <dgm:cxn modelId="{81BAF55B-8AE6-438A-A544-0C34C814F8D9}" type="presParOf" srcId="{9FAE8CCF-622C-4939-A609-BD1A526B6899}" destId="{B92271A5-7324-4290-A4E9-C97173F0AAC1}" srcOrd="3" destOrd="0" presId="urn:microsoft.com/office/officeart/2018/2/layout/IconVerticalSolidList"/>
    <dgm:cxn modelId="{53E600E0-3441-4E19-9FF4-6AE0441D4200}" type="presParOf" srcId="{D2A48E97-89DA-46FF-AF29-DCF51EDD4F01}" destId="{00926C0A-4F59-4894-9219-06B5EA037F33}" srcOrd="1" destOrd="0" presId="urn:microsoft.com/office/officeart/2018/2/layout/IconVerticalSolidList"/>
    <dgm:cxn modelId="{80B456DB-F4FB-4F86-861E-E6CC3AC5C77F}" type="presParOf" srcId="{D2A48E97-89DA-46FF-AF29-DCF51EDD4F01}" destId="{B32D9407-E21F-40DD-B15C-1450BA74F052}" srcOrd="2" destOrd="0" presId="urn:microsoft.com/office/officeart/2018/2/layout/IconVerticalSolidList"/>
    <dgm:cxn modelId="{7A862119-000C-445D-B878-2DE79F0C2F32}" type="presParOf" srcId="{B32D9407-E21F-40DD-B15C-1450BA74F052}" destId="{10A75859-8D6A-4B76-8F16-444038029489}" srcOrd="0" destOrd="0" presId="urn:microsoft.com/office/officeart/2018/2/layout/IconVerticalSolidList"/>
    <dgm:cxn modelId="{83F42C37-F41E-4C7D-A7E3-F830660A9960}" type="presParOf" srcId="{B32D9407-E21F-40DD-B15C-1450BA74F052}" destId="{E8976C0A-875C-4143-9BF6-F10C34A26B4B}" srcOrd="1" destOrd="0" presId="urn:microsoft.com/office/officeart/2018/2/layout/IconVerticalSolidList"/>
    <dgm:cxn modelId="{6F60EDF0-4833-4ADF-BEBB-64FD429BC9F9}" type="presParOf" srcId="{B32D9407-E21F-40DD-B15C-1450BA74F052}" destId="{0C461680-AF99-400E-83DD-98D784C3BAEB}" srcOrd="2" destOrd="0" presId="urn:microsoft.com/office/officeart/2018/2/layout/IconVerticalSolidList"/>
    <dgm:cxn modelId="{82C006BC-7EF9-4070-81E0-0D00D10C24D6}" type="presParOf" srcId="{B32D9407-E21F-40DD-B15C-1450BA74F052}" destId="{F6761E80-7E9B-4A7E-926A-D319B3104BD2}" srcOrd="3" destOrd="0" presId="urn:microsoft.com/office/officeart/2018/2/layout/IconVerticalSolidList"/>
    <dgm:cxn modelId="{EA0AE032-43C9-4565-BF58-E709C6BC22AB}" type="presParOf" srcId="{D2A48E97-89DA-46FF-AF29-DCF51EDD4F01}" destId="{777AF576-C8DD-40B4-AED7-77B67C876483}" srcOrd="3" destOrd="0" presId="urn:microsoft.com/office/officeart/2018/2/layout/IconVerticalSolidList"/>
    <dgm:cxn modelId="{C919D603-6888-410F-BBE8-A623CC56A8E1}" type="presParOf" srcId="{D2A48E97-89DA-46FF-AF29-DCF51EDD4F01}" destId="{DD5D3DE9-E255-4361-A6C4-70C534B52B5D}" srcOrd="4" destOrd="0" presId="urn:microsoft.com/office/officeart/2018/2/layout/IconVerticalSolidList"/>
    <dgm:cxn modelId="{AF425443-6ADB-487B-A3D8-5F55D5B07FB2}" type="presParOf" srcId="{DD5D3DE9-E255-4361-A6C4-70C534B52B5D}" destId="{132C1AD3-F65A-4694-843D-FF7A89433D24}" srcOrd="0" destOrd="0" presId="urn:microsoft.com/office/officeart/2018/2/layout/IconVerticalSolidList"/>
    <dgm:cxn modelId="{6C0ED0C8-7CF5-42F0-B14D-4A389DB2CF03}" type="presParOf" srcId="{DD5D3DE9-E255-4361-A6C4-70C534B52B5D}" destId="{50BF2C79-24C3-4C55-8BA2-56D60C2A1C71}" srcOrd="1" destOrd="0" presId="urn:microsoft.com/office/officeart/2018/2/layout/IconVerticalSolidList"/>
    <dgm:cxn modelId="{B2405C22-DC54-413F-B569-FAB93D0DF9C1}" type="presParOf" srcId="{DD5D3DE9-E255-4361-A6C4-70C534B52B5D}" destId="{3D9E172A-6A34-4422-A9A8-B1830BA4B0C5}" srcOrd="2" destOrd="0" presId="urn:microsoft.com/office/officeart/2018/2/layout/IconVerticalSolidList"/>
    <dgm:cxn modelId="{9104E0E1-729E-42BD-9048-64D68E33C2F6}" type="presParOf" srcId="{DD5D3DE9-E255-4361-A6C4-70C534B52B5D}" destId="{182F5E7D-FE16-426E-AB34-EF605FBB6F87}" srcOrd="3" destOrd="0" presId="urn:microsoft.com/office/officeart/2018/2/layout/IconVerticalSolidList"/>
    <dgm:cxn modelId="{1DB23F3E-4954-4FB4-B3A8-3EF65DC132B0}" type="presParOf" srcId="{D2A48E97-89DA-46FF-AF29-DCF51EDD4F01}" destId="{0FFE6645-1781-4123-960E-9E22E780EB9F}" srcOrd="5" destOrd="0" presId="urn:microsoft.com/office/officeart/2018/2/layout/IconVerticalSolidList"/>
    <dgm:cxn modelId="{AB732C9F-52B2-4761-A10A-723E5167273E}" type="presParOf" srcId="{D2A48E97-89DA-46FF-AF29-DCF51EDD4F01}" destId="{2A1F708D-028A-4EF7-BA2D-A7CF065C272C}" srcOrd="6" destOrd="0" presId="urn:microsoft.com/office/officeart/2018/2/layout/IconVerticalSolidList"/>
    <dgm:cxn modelId="{8072B76B-2C7C-4F94-9363-10369B7EDE51}" type="presParOf" srcId="{2A1F708D-028A-4EF7-BA2D-A7CF065C272C}" destId="{C3FA5B02-EEF8-4E79-904F-38049730A14A}" srcOrd="0" destOrd="0" presId="urn:microsoft.com/office/officeart/2018/2/layout/IconVerticalSolidList"/>
    <dgm:cxn modelId="{483D676C-2C17-4D69-88E5-8B61D0D892B0}" type="presParOf" srcId="{2A1F708D-028A-4EF7-BA2D-A7CF065C272C}" destId="{9B5658DB-85F2-40DF-B626-D3E9F9C0DEA2}" srcOrd="1" destOrd="0" presId="urn:microsoft.com/office/officeart/2018/2/layout/IconVerticalSolidList"/>
    <dgm:cxn modelId="{F80BFD2F-AD89-4C74-ABB1-16E15EF94916}" type="presParOf" srcId="{2A1F708D-028A-4EF7-BA2D-A7CF065C272C}" destId="{F1D4AD3F-7186-4646-9B7F-46976839435F}" srcOrd="2" destOrd="0" presId="urn:microsoft.com/office/officeart/2018/2/layout/IconVerticalSolidList"/>
    <dgm:cxn modelId="{0943E268-1E8C-47B2-A2D2-D57D5F7BE8BA}" type="presParOf" srcId="{2A1F708D-028A-4EF7-BA2D-A7CF065C272C}" destId="{FDE11CDC-D318-43B5-913E-BA3B567210CA}" srcOrd="3" destOrd="0" presId="urn:microsoft.com/office/officeart/2018/2/layout/IconVerticalSolidList"/>
    <dgm:cxn modelId="{DD57ACCF-FA67-417E-AD4D-6BF4C32A8773}" type="presParOf" srcId="{D2A48E97-89DA-46FF-AF29-DCF51EDD4F01}" destId="{14001E7B-11BB-430B-915B-1E9A0864CDF4}" srcOrd="7" destOrd="0" presId="urn:microsoft.com/office/officeart/2018/2/layout/IconVerticalSolidList"/>
    <dgm:cxn modelId="{ED723004-1F36-455E-A2EF-835C63596A90}" type="presParOf" srcId="{D2A48E97-89DA-46FF-AF29-DCF51EDD4F01}" destId="{BCE3439A-AADD-470F-B0C7-0529DD461834}" srcOrd="8" destOrd="0" presId="urn:microsoft.com/office/officeart/2018/2/layout/IconVerticalSolidList"/>
    <dgm:cxn modelId="{937B2DB3-1E7A-441C-8033-BE2B0E8057C1}" type="presParOf" srcId="{BCE3439A-AADD-470F-B0C7-0529DD461834}" destId="{06CED725-1A8D-44F7-B0AA-EAEE7BED7D59}" srcOrd="0" destOrd="0" presId="urn:microsoft.com/office/officeart/2018/2/layout/IconVerticalSolidList"/>
    <dgm:cxn modelId="{999B6DD3-10D0-43E6-B6D3-930873149D08}" type="presParOf" srcId="{BCE3439A-AADD-470F-B0C7-0529DD461834}" destId="{65F01969-1F80-48CF-8146-463DAB61E678}" srcOrd="1" destOrd="0" presId="urn:microsoft.com/office/officeart/2018/2/layout/IconVerticalSolidList"/>
    <dgm:cxn modelId="{88B61AFC-BFA1-4DE3-999B-E875D4528841}" type="presParOf" srcId="{BCE3439A-AADD-470F-B0C7-0529DD461834}" destId="{5DB2B512-0269-4B6C-B333-E5D0897A0998}" srcOrd="2" destOrd="0" presId="urn:microsoft.com/office/officeart/2018/2/layout/IconVerticalSolidList"/>
    <dgm:cxn modelId="{198786E4-085C-4989-9060-F0000CC64091}" type="presParOf" srcId="{BCE3439A-AADD-470F-B0C7-0529DD461834}" destId="{94ACF455-BFF0-4BA5-BAB3-42679E5406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A2CDB-6B91-4314-95A4-B992D68B83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8341AD-471A-4151-9C31-B3E710D576CD}">
      <dgm:prSet/>
      <dgm:spPr/>
      <dgm:t>
        <a:bodyPr/>
        <a:lstStyle/>
        <a:p>
          <a:pPr algn="just"/>
          <a:r>
            <a:rPr lang="en-US" dirty="0"/>
            <a:t>Matplotlib: Basic plotting library for creating static, two-dimensional visualizations.</a:t>
          </a:r>
        </a:p>
      </dgm:t>
    </dgm:pt>
    <dgm:pt modelId="{CEBF06F5-8290-4B41-8BCA-66DC24EE7AA8}" type="parTrans" cxnId="{4F830AB9-EA2E-4FAB-A9A1-DFDDD049CEA3}">
      <dgm:prSet/>
      <dgm:spPr/>
      <dgm:t>
        <a:bodyPr/>
        <a:lstStyle/>
        <a:p>
          <a:endParaRPr lang="en-US"/>
        </a:p>
      </dgm:t>
    </dgm:pt>
    <dgm:pt modelId="{01F981FB-CC24-4316-B9C5-1F7043043016}" type="sibTrans" cxnId="{4F830AB9-EA2E-4FAB-A9A1-DFDDD049CEA3}">
      <dgm:prSet/>
      <dgm:spPr/>
      <dgm:t>
        <a:bodyPr/>
        <a:lstStyle/>
        <a:p>
          <a:endParaRPr lang="en-US"/>
        </a:p>
      </dgm:t>
    </dgm:pt>
    <dgm:pt modelId="{DE5ABF9E-F98B-4A12-85AD-F246E7027286}">
      <dgm:prSet/>
      <dgm:spPr/>
      <dgm:t>
        <a:bodyPr/>
        <a:lstStyle/>
        <a:p>
          <a:pPr algn="just"/>
          <a:r>
            <a:rPr lang="en-US" dirty="0"/>
            <a:t>Seaborn: Statistical data visualization library built on top of Matplotlib, offering enhanced aesthetics and functionality.</a:t>
          </a:r>
        </a:p>
      </dgm:t>
    </dgm:pt>
    <dgm:pt modelId="{A4AE13EA-F8CD-49DF-A054-784865C14350}" type="parTrans" cxnId="{17F1A8E7-7343-4CE9-88F8-B219F6F888F5}">
      <dgm:prSet/>
      <dgm:spPr/>
      <dgm:t>
        <a:bodyPr/>
        <a:lstStyle/>
        <a:p>
          <a:endParaRPr lang="en-US"/>
        </a:p>
      </dgm:t>
    </dgm:pt>
    <dgm:pt modelId="{236058FB-82E9-411F-8C7D-7276A1E7B906}" type="sibTrans" cxnId="{17F1A8E7-7343-4CE9-88F8-B219F6F888F5}">
      <dgm:prSet/>
      <dgm:spPr/>
      <dgm:t>
        <a:bodyPr/>
        <a:lstStyle/>
        <a:p>
          <a:endParaRPr lang="en-US"/>
        </a:p>
      </dgm:t>
    </dgm:pt>
    <dgm:pt modelId="{2F4FB95C-1D4B-4132-83C0-55C93F8E42DB}">
      <dgm:prSet/>
      <dgm:spPr/>
      <dgm:t>
        <a:bodyPr/>
        <a:lstStyle/>
        <a:p>
          <a:pPr algn="just"/>
          <a:r>
            <a:rPr lang="en-US" dirty="0" err="1"/>
            <a:t>Plotly</a:t>
          </a:r>
          <a:r>
            <a:rPr lang="en-US" dirty="0"/>
            <a:t>: Interactive visualization library for creating interactive plots and dashboards.</a:t>
          </a:r>
        </a:p>
      </dgm:t>
    </dgm:pt>
    <dgm:pt modelId="{C9109523-80E5-4733-9879-F3F81DB8F3CE}" type="parTrans" cxnId="{EFF6CD89-A763-467C-9FDE-CCA16459AAC3}">
      <dgm:prSet/>
      <dgm:spPr/>
      <dgm:t>
        <a:bodyPr/>
        <a:lstStyle/>
        <a:p>
          <a:endParaRPr lang="en-US"/>
        </a:p>
      </dgm:t>
    </dgm:pt>
    <dgm:pt modelId="{1BDD4B4E-8C4E-4F16-9A85-0ABAAB45A4D0}" type="sibTrans" cxnId="{EFF6CD89-A763-467C-9FDE-CCA16459AAC3}">
      <dgm:prSet/>
      <dgm:spPr/>
      <dgm:t>
        <a:bodyPr/>
        <a:lstStyle/>
        <a:p>
          <a:endParaRPr lang="en-US"/>
        </a:p>
      </dgm:t>
    </dgm:pt>
    <dgm:pt modelId="{3B76B195-1602-4182-9C69-423A35428FD5}">
      <dgm:prSet/>
      <dgm:spPr/>
      <dgm:t>
        <a:bodyPr/>
        <a:lstStyle/>
        <a:p>
          <a:pPr algn="just"/>
          <a:r>
            <a:rPr lang="en-US" dirty="0"/>
            <a:t>Geographic Visualization: Using libraries like Folium or </a:t>
          </a:r>
          <a:r>
            <a:rPr lang="en-US" dirty="0" err="1"/>
            <a:t>Plotly</a:t>
          </a:r>
          <a:r>
            <a:rPr lang="en-US" dirty="0"/>
            <a:t> Geo to visualize spatial data on maps.</a:t>
          </a:r>
        </a:p>
      </dgm:t>
    </dgm:pt>
    <dgm:pt modelId="{E41E60E9-1A89-4157-8466-CA1ED3DC5641}" type="parTrans" cxnId="{6D21270C-EF27-4036-A3A4-02B9459B452A}">
      <dgm:prSet/>
      <dgm:spPr/>
      <dgm:t>
        <a:bodyPr/>
        <a:lstStyle/>
        <a:p>
          <a:endParaRPr lang="en-US"/>
        </a:p>
      </dgm:t>
    </dgm:pt>
    <dgm:pt modelId="{C741A5E8-68CF-4915-BBCA-B6CC7AA51C84}" type="sibTrans" cxnId="{6D21270C-EF27-4036-A3A4-02B9459B452A}">
      <dgm:prSet/>
      <dgm:spPr/>
      <dgm:t>
        <a:bodyPr/>
        <a:lstStyle/>
        <a:p>
          <a:endParaRPr lang="en-US"/>
        </a:p>
      </dgm:t>
    </dgm:pt>
    <dgm:pt modelId="{9F1AA61C-1673-429B-A2C1-311653D00853}">
      <dgm:prSet/>
      <dgm:spPr/>
      <dgm:t>
        <a:bodyPr/>
        <a:lstStyle/>
        <a:p>
          <a:pPr algn="just"/>
          <a:r>
            <a:rPr lang="en-US" dirty="0"/>
            <a:t>Dashboard Creation: Integrating visualizations into interactive dashboards using tools like Dash or </a:t>
          </a:r>
          <a:r>
            <a:rPr lang="en-US" dirty="0" err="1"/>
            <a:t>Streamlit</a:t>
          </a:r>
          <a:r>
            <a:rPr lang="en-US" dirty="0"/>
            <a:t>.</a:t>
          </a:r>
        </a:p>
      </dgm:t>
    </dgm:pt>
    <dgm:pt modelId="{DB09FF39-D810-4C58-BF67-6FD942E07FA2}" type="parTrans" cxnId="{DF53AFB2-5ADC-45A8-8CBE-85116ED8F414}">
      <dgm:prSet/>
      <dgm:spPr/>
      <dgm:t>
        <a:bodyPr/>
        <a:lstStyle/>
        <a:p>
          <a:endParaRPr lang="en-US"/>
        </a:p>
      </dgm:t>
    </dgm:pt>
    <dgm:pt modelId="{DD280AEA-56D5-4645-91A7-0FFA8B173B90}" type="sibTrans" cxnId="{DF53AFB2-5ADC-45A8-8CBE-85116ED8F414}">
      <dgm:prSet/>
      <dgm:spPr/>
      <dgm:t>
        <a:bodyPr/>
        <a:lstStyle/>
        <a:p>
          <a:endParaRPr lang="en-US"/>
        </a:p>
      </dgm:t>
    </dgm:pt>
    <dgm:pt modelId="{F0140188-5553-4984-9396-D20F6103B76C}" type="pres">
      <dgm:prSet presAssocID="{118A2CDB-6B91-4314-95A4-B992D68B8362}" presName="vert0" presStyleCnt="0">
        <dgm:presLayoutVars>
          <dgm:dir/>
          <dgm:animOne val="branch"/>
          <dgm:animLvl val="lvl"/>
        </dgm:presLayoutVars>
      </dgm:prSet>
      <dgm:spPr/>
    </dgm:pt>
    <dgm:pt modelId="{E0C0B561-8EB0-4F15-930A-D6E4CD4FEFB6}" type="pres">
      <dgm:prSet presAssocID="{C38341AD-471A-4151-9C31-B3E710D576CD}" presName="thickLine" presStyleLbl="alignNode1" presStyleIdx="0" presStyleCnt="5"/>
      <dgm:spPr/>
    </dgm:pt>
    <dgm:pt modelId="{D6E2252D-612C-4D6C-BEC1-1195EB9172F8}" type="pres">
      <dgm:prSet presAssocID="{C38341AD-471A-4151-9C31-B3E710D576CD}" presName="horz1" presStyleCnt="0"/>
      <dgm:spPr/>
    </dgm:pt>
    <dgm:pt modelId="{BAC58F3A-C640-4A72-BDB4-FB367B3D0FC2}" type="pres">
      <dgm:prSet presAssocID="{C38341AD-471A-4151-9C31-B3E710D576CD}" presName="tx1" presStyleLbl="revTx" presStyleIdx="0" presStyleCnt="5"/>
      <dgm:spPr/>
    </dgm:pt>
    <dgm:pt modelId="{37D32DD2-6BF7-45C1-9ABA-7B9D8A08D92B}" type="pres">
      <dgm:prSet presAssocID="{C38341AD-471A-4151-9C31-B3E710D576CD}" presName="vert1" presStyleCnt="0"/>
      <dgm:spPr/>
    </dgm:pt>
    <dgm:pt modelId="{84798728-C736-431F-9D1B-311E0AFA9E55}" type="pres">
      <dgm:prSet presAssocID="{DE5ABF9E-F98B-4A12-85AD-F246E7027286}" presName="thickLine" presStyleLbl="alignNode1" presStyleIdx="1" presStyleCnt="5"/>
      <dgm:spPr/>
    </dgm:pt>
    <dgm:pt modelId="{AB9BDEA9-6F43-4155-A2BE-882EB9909B05}" type="pres">
      <dgm:prSet presAssocID="{DE5ABF9E-F98B-4A12-85AD-F246E7027286}" presName="horz1" presStyleCnt="0"/>
      <dgm:spPr/>
    </dgm:pt>
    <dgm:pt modelId="{C4910665-94DC-4124-BE28-82C9A8F215A6}" type="pres">
      <dgm:prSet presAssocID="{DE5ABF9E-F98B-4A12-85AD-F246E7027286}" presName="tx1" presStyleLbl="revTx" presStyleIdx="1" presStyleCnt="5"/>
      <dgm:spPr/>
    </dgm:pt>
    <dgm:pt modelId="{1886D1D3-2C04-46CF-BB71-75DF5726EFE8}" type="pres">
      <dgm:prSet presAssocID="{DE5ABF9E-F98B-4A12-85AD-F246E7027286}" presName="vert1" presStyleCnt="0"/>
      <dgm:spPr/>
    </dgm:pt>
    <dgm:pt modelId="{D4036EA8-9725-4E19-B41E-E0FC6DA7B525}" type="pres">
      <dgm:prSet presAssocID="{2F4FB95C-1D4B-4132-83C0-55C93F8E42DB}" presName="thickLine" presStyleLbl="alignNode1" presStyleIdx="2" presStyleCnt="5"/>
      <dgm:spPr/>
    </dgm:pt>
    <dgm:pt modelId="{429F3407-ABEB-4DEB-9D33-65DA5AA4680A}" type="pres">
      <dgm:prSet presAssocID="{2F4FB95C-1D4B-4132-83C0-55C93F8E42DB}" presName="horz1" presStyleCnt="0"/>
      <dgm:spPr/>
    </dgm:pt>
    <dgm:pt modelId="{DE3A43D2-4B2F-45CF-A395-9E9024C456D4}" type="pres">
      <dgm:prSet presAssocID="{2F4FB95C-1D4B-4132-83C0-55C93F8E42DB}" presName="tx1" presStyleLbl="revTx" presStyleIdx="2" presStyleCnt="5"/>
      <dgm:spPr/>
    </dgm:pt>
    <dgm:pt modelId="{76FE9D10-3ED8-4E69-A48E-5C034D2546F3}" type="pres">
      <dgm:prSet presAssocID="{2F4FB95C-1D4B-4132-83C0-55C93F8E42DB}" presName="vert1" presStyleCnt="0"/>
      <dgm:spPr/>
    </dgm:pt>
    <dgm:pt modelId="{FD51D548-D270-4C3C-AB39-0DB9047BF261}" type="pres">
      <dgm:prSet presAssocID="{3B76B195-1602-4182-9C69-423A35428FD5}" presName="thickLine" presStyleLbl="alignNode1" presStyleIdx="3" presStyleCnt="5"/>
      <dgm:spPr/>
    </dgm:pt>
    <dgm:pt modelId="{229C53A9-735E-458B-8585-2AF1736BFF96}" type="pres">
      <dgm:prSet presAssocID="{3B76B195-1602-4182-9C69-423A35428FD5}" presName="horz1" presStyleCnt="0"/>
      <dgm:spPr/>
    </dgm:pt>
    <dgm:pt modelId="{5B29D3BC-369A-4FC7-978F-3395DB6F066E}" type="pres">
      <dgm:prSet presAssocID="{3B76B195-1602-4182-9C69-423A35428FD5}" presName="tx1" presStyleLbl="revTx" presStyleIdx="3" presStyleCnt="5"/>
      <dgm:spPr/>
    </dgm:pt>
    <dgm:pt modelId="{233264BB-3613-442F-8768-2A3969CE5BAF}" type="pres">
      <dgm:prSet presAssocID="{3B76B195-1602-4182-9C69-423A35428FD5}" presName="vert1" presStyleCnt="0"/>
      <dgm:spPr/>
    </dgm:pt>
    <dgm:pt modelId="{62DF567C-2B09-45A7-A0CB-C42B318B798D}" type="pres">
      <dgm:prSet presAssocID="{9F1AA61C-1673-429B-A2C1-311653D00853}" presName="thickLine" presStyleLbl="alignNode1" presStyleIdx="4" presStyleCnt="5"/>
      <dgm:spPr/>
    </dgm:pt>
    <dgm:pt modelId="{312A0DDB-9167-4DD5-9FEB-5F7647DEA5D5}" type="pres">
      <dgm:prSet presAssocID="{9F1AA61C-1673-429B-A2C1-311653D00853}" presName="horz1" presStyleCnt="0"/>
      <dgm:spPr/>
    </dgm:pt>
    <dgm:pt modelId="{232C9790-F56A-4833-A542-AFC4D3D9AF04}" type="pres">
      <dgm:prSet presAssocID="{9F1AA61C-1673-429B-A2C1-311653D00853}" presName="tx1" presStyleLbl="revTx" presStyleIdx="4" presStyleCnt="5"/>
      <dgm:spPr/>
    </dgm:pt>
    <dgm:pt modelId="{2202CB76-8EF1-4E38-92A6-17924D44BE3D}" type="pres">
      <dgm:prSet presAssocID="{9F1AA61C-1673-429B-A2C1-311653D00853}" presName="vert1" presStyleCnt="0"/>
      <dgm:spPr/>
    </dgm:pt>
  </dgm:ptLst>
  <dgm:cxnLst>
    <dgm:cxn modelId="{6D21270C-EF27-4036-A3A4-02B9459B452A}" srcId="{118A2CDB-6B91-4314-95A4-B992D68B8362}" destId="{3B76B195-1602-4182-9C69-423A35428FD5}" srcOrd="3" destOrd="0" parTransId="{E41E60E9-1A89-4157-8466-CA1ED3DC5641}" sibTransId="{C741A5E8-68CF-4915-BBCA-B6CC7AA51C84}"/>
    <dgm:cxn modelId="{8660C360-9C4B-4E14-9570-965565754D8F}" type="presOf" srcId="{9F1AA61C-1673-429B-A2C1-311653D00853}" destId="{232C9790-F56A-4833-A542-AFC4D3D9AF04}" srcOrd="0" destOrd="0" presId="urn:microsoft.com/office/officeart/2008/layout/LinedList"/>
    <dgm:cxn modelId="{4B406F6D-92FF-45FD-9DE5-EE05A5EAFDD7}" type="presOf" srcId="{2F4FB95C-1D4B-4132-83C0-55C93F8E42DB}" destId="{DE3A43D2-4B2F-45CF-A395-9E9024C456D4}" srcOrd="0" destOrd="0" presId="urn:microsoft.com/office/officeart/2008/layout/LinedList"/>
    <dgm:cxn modelId="{EFF6CD89-A763-467C-9FDE-CCA16459AAC3}" srcId="{118A2CDB-6B91-4314-95A4-B992D68B8362}" destId="{2F4FB95C-1D4B-4132-83C0-55C93F8E42DB}" srcOrd="2" destOrd="0" parTransId="{C9109523-80E5-4733-9879-F3F81DB8F3CE}" sibTransId="{1BDD4B4E-8C4E-4F16-9A85-0ABAAB45A4D0}"/>
    <dgm:cxn modelId="{DF53AFB2-5ADC-45A8-8CBE-85116ED8F414}" srcId="{118A2CDB-6B91-4314-95A4-B992D68B8362}" destId="{9F1AA61C-1673-429B-A2C1-311653D00853}" srcOrd="4" destOrd="0" parTransId="{DB09FF39-D810-4C58-BF67-6FD942E07FA2}" sibTransId="{DD280AEA-56D5-4645-91A7-0FFA8B173B90}"/>
    <dgm:cxn modelId="{E82498B7-9A78-4C92-91F1-C74E2A9CED15}" type="presOf" srcId="{C38341AD-471A-4151-9C31-B3E710D576CD}" destId="{BAC58F3A-C640-4A72-BDB4-FB367B3D0FC2}" srcOrd="0" destOrd="0" presId="urn:microsoft.com/office/officeart/2008/layout/LinedList"/>
    <dgm:cxn modelId="{4F830AB9-EA2E-4FAB-A9A1-DFDDD049CEA3}" srcId="{118A2CDB-6B91-4314-95A4-B992D68B8362}" destId="{C38341AD-471A-4151-9C31-B3E710D576CD}" srcOrd="0" destOrd="0" parTransId="{CEBF06F5-8290-4B41-8BCA-66DC24EE7AA8}" sibTransId="{01F981FB-CC24-4316-B9C5-1F7043043016}"/>
    <dgm:cxn modelId="{3D0AE1E4-C6BB-42AD-9746-4C23B07B3978}" type="presOf" srcId="{118A2CDB-6B91-4314-95A4-B992D68B8362}" destId="{F0140188-5553-4984-9396-D20F6103B76C}" srcOrd="0" destOrd="0" presId="urn:microsoft.com/office/officeart/2008/layout/LinedList"/>
    <dgm:cxn modelId="{4F296BE6-0814-4DAF-9D8A-6F3420BC72A8}" type="presOf" srcId="{DE5ABF9E-F98B-4A12-85AD-F246E7027286}" destId="{C4910665-94DC-4124-BE28-82C9A8F215A6}" srcOrd="0" destOrd="0" presId="urn:microsoft.com/office/officeart/2008/layout/LinedList"/>
    <dgm:cxn modelId="{17F1A8E7-7343-4CE9-88F8-B219F6F888F5}" srcId="{118A2CDB-6B91-4314-95A4-B992D68B8362}" destId="{DE5ABF9E-F98B-4A12-85AD-F246E7027286}" srcOrd="1" destOrd="0" parTransId="{A4AE13EA-F8CD-49DF-A054-784865C14350}" sibTransId="{236058FB-82E9-411F-8C7D-7276A1E7B906}"/>
    <dgm:cxn modelId="{10BAAEFA-AE92-43C3-B467-D22BDF0321C0}" type="presOf" srcId="{3B76B195-1602-4182-9C69-423A35428FD5}" destId="{5B29D3BC-369A-4FC7-978F-3395DB6F066E}" srcOrd="0" destOrd="0" presId="urn:microsoft.com/office/officeart/2008/layout/LinedList"/>
    <dgm:cxn modelId="{306FBEB4-C732-43E4-B33E-9B050F54297B}" type="presParOf" srcId="{F0140188-5553-4984-9396-D20F6103B76C}" destId="{E0C0B561-8EB0-4F15-930A-D6E4CD4FEFB6}" srcOrd="0" destOrd="0" presId="urn:microsoft.com/office/officeart/2008/layout/LinedList"/>
    <dgm:cxn modelId="{45B2CA76-4159-4A5A-93EF-1D500B57E8D7}" type="presParOf" srcId="{F0140188-5553-4984-9396-D20F6103B76C}" destId="{D6E2252D-612C-4D6C-BEC1-1195EB9172F8}" srcOrd="1" destOrd="0" presId="urn:microsoft.com/office/officeart/2008/layout/LinedList"/>
    <dgm:cxn modelId="{02A39644-CDF0-445C-A7B8-36EB3A88143C}" type="presParOf" srcId="{D6E2252D-612C-4D6C-BEC1-1195EB9172F8}" destId="{BAC58F3A-C640-4A72-BDB4-FB367B3D0FC2}" srcOrd="0" destOrd="0" presId="urn:microsoft.com/office/officeart/2008/layout/LinedList"/>
    <dgm:cxn modelId="{311732E5-33CE-4C41-A3F4-4AA101A524AD}" type="presParOf" srcId="{D6E2252D-612C-4D6C-BEC1-1195EB9172F8}" destId="{37D32DD2-6BF7-45C1-9ABA-7B9D8A08D92B}" srcOrd="1" destOrd="0" presId="urn:microsoft.com/office/officeart/2008/layout/LinedList"/>
    <dgm:cxn modelId="{80DEADE9-81BE-4335-AF51-FF5A28F3CC18}" type="presParOf" srcId="{F0140188-5553-4984-9396-D20F6103B76C}" destId="{84798728-C736-431F-9D1B-311E0AFA9E55}" srcOrd="2" destOrd="0" presId="urn:microsoft.com/office/officeart/2008/layout/LinedList"/>
    <dgm:cxn modelId="{E51A7CAD-2487-4D32-8E1E-2E9335FDFE24}" type="presParOf" srcId="{F0140188-5553-4984-9396-D20F6103B76C}" destId="{AB9BDEA9-6F43-4155-A2BE-882EB9909B05}" srcOrd="3" destOrd="0" presId="urn:microsoft.com/office/officeart/2008/layout/LinedList"/>
    <dgm:cxn modelId="{36793CCE-C1AF-4339-8BA1-364896C4EAD6}" type="presParOf" srcId="{AB9BDEA9-6F43-4155-A2BE-882EB9909B05}" destId="{C4910665-94DC-4124-BE28-82C9A8F215A6}" srcOrd="0" destOrd="0" presId="urn:microsoft.com/office/officeart/2008/layout/LinedList"/>
    <dgm:cxn modelId="{E9B09788-2198-4C8D-B59D-6D3BAE843FD7}" type="presParOf" srcId="{AB9BDEA9-6F43-4155-A2BE-882EB9909B05}" destId="{1886D1D3-2C04-46CF-BB71-75DF5726EFE8}" srcOrd="1" destOrd="0" presId="urn:microsoft.com/office/officeart/2008/layout/LinedList"/>
    <dgm:cxn modelId="{0D059261-2699-4C36-8C55-EE6B9821A153}" type="presParOf" srcId="{F0140188-5553-4984-9396-D20F6103B76C}" destId="{D4036EA8-9725-4E19-B41E-E0FC6DA7B525}" srcOrd="4" destOrd="0" presId="urn:microsoft.com/office/officeart/2008/layout/LinedList"/>
    <dgm:cxn modelId="{0D80C10D-5528-4F37-9B87-0D60B922BA86}" type="presParOf" srcId="{F0140188-5553-4984-9396-D20F6103B76C}" destId="{429F3407-ABEB-4DEB-9D33-65DA5AA4680A}" srcOrd="5" destOrd="0" presId="urn:microsoft.com/office/officeart/2008/layout/LinedList"/>
    <dgm:cxn modelId="{4446A6AC-DE51-44DB-82A7-9AC5765867CD}" type="presParOf" srcId="{429F3407-ABEB-4DEB-9D33-65DA5AA4680A}" destId="{DE3A43D2-4B2F-45CF-A395-9E9024C456D4}" srcOrd="0" destOrd="0" presId="urn:microsoft.com/office/officeart/2008/layout/LinedList"/>
    <dgm:cxn modelId="{BB4D51A1-DA92-4ED2-9509-9A28A82DEC06}" type="presParOf" srcId="{429F3407-ABEB-4DEB-9D33-65DA5AA4680A}" destId="{76FE9D10-3ED8-4E69-A48E-5C034D2546F3}" srcOrd="1" destOrd="0" presId="urn:microsoft.com/office/officeart/2008/layout/LinedList"/>
    <dgm:cxn modelId="{1E9D607F-0809-4AE1-B7CF-0C3DDEEF1825}" type="presParOf" srcId="{F0140188-5553-4984-9396-D20F6103B76C}" destId="{FD51D548-D270-4C3C-AB39-0DB9047BF261}" srcOrd="6" destOrd="0" presId="urn:microsoft.com/office/officeart/2008/layout/LinedList"/>
    <dgm:cxn modelId="{C02BAD81-4D23-4AF0-AF83-0D44810F55F9}" type="presParOf" srcId="{F0140188-5553-4984-9396-D20F6103B76C}" destId="{229C53A9-735E-458B-8585-2AF1736BFF96}" srcOrd="7" destOrd="0" presId="urn:microsoft.com/office/officeart/2008/layout/LinedList"/>
    <dgm:cxn modelId="{BB45C002-F380-491C-B5C6-8838694AB87B}" type="presParOf" srcId="{229C53A9-735E-458B-8585-2AF1736BFF96}" destId="{5B29D3BC-369A-4FC7-978F-3395DB6F066E}" srcOrd="0" destOrd="0" presId="urn:microsoft.com/office/officeart/2008/layout/LinedList"/>
    <dgm:cxn modelId="{FE90940D-CB11-4572-B4DD-E3D0A6E70238}" type="presParOf" srcId="{229C53A9-735E-458B-8585-2AF1736BFF96}" destId="{233264BB-3613-442F-8768-2A3969CE5BAF}" srcOrd="1" destOrd="0" presId="urn:microsoft.com/office/officeart/2008/layout/LinedList"/>
    <dgm:cxn modelId="{04D9BF07-6F41-4717-AA26-DB23ECD0CE75}" type="presParOf" srcId="{F0140188-5553-4984-9396-D20F6103B76C}" destId="{62DF567C-2B09-45A7-A0CB-C42B318B798D}" srcOrd="8" destOrd="0" presId="urn:microsoft.com/office/officeart/2008/layout/LinedList"/>
    <dgm:cxn modelId="{D47E6958-14DE-446F-B17C-607B32575082}" type="presParOf" srcId="{F0140188-5553-4984-9396-D20F6103B76C}" destId="{312A0DDB-9167-4DD5-9FEB-5F7647DEA5D5}" srcOrd="9" destOrd="0" presId="urn:microsoft.com/office/officeart/2008/layout/LinedList"/>
    <dgm:cxn modelId="{7CA42714-16B0-43C5-A5F2-386CFBA00EA0}" type="presParOf" srcId="{312A0DDB-9167-4DD5-9FEB-5F7647DEA5D5}" destId="{232C9790-F56A-4833-A542-AFC4D3D9AF04}" srcOrd="0" destOrd="0" presId="urn:microsoft.com/office/officeart/2008/layout/LinedList"/>
    <dgm:cxn modelId="{015E52B0-A02C-4617-AF5A-46B7B4BAB6B9}" type="presParOf" srcId="{312A0DDB-9167-4DD5-9FEB-5F7647DEA5D5}" destId="{2202CB76-8EF1-4E38-92A6-17924D44BE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E964-EF5B-4676-B6C2-6EDA97EBEE4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4E8F8-C80E-44F1-BE15-4C5D71A9E5BD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271A5-7324-4290-A4E9-C97173F0AAC1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Loading: Importing data from various formats like CSV, Excel, JSON, or databases.</a:t>
          </a:r>
        </a:p>
      </dsp:txBody>
      <dsp:txXfrm>
        <a:off x="1059754" y="4307"/>
        <a:ext cx="5304469" cy="917536"/>
      </dsp:txXfrm>
    </dsp:sp>
    <dsp:sp modelId="{10A75859-8D6A-4B76-8F16-444038029489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76C0A-875C-4143-9BF6-F10C34A26B4B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61E80-7E9B-4A7E-926A-D319B3104BD2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Cleaning: Handling missing values, outliers, and inconsistencies in the dataset.</a:t>
          </a:r>
        </a:p>
      </dsp:txBody>
      <dsp:txXfrm>
        <a:off x="1059754" y="1151227"/>
        <a:ext cx="5304469" cy="917536"/>
      </dsp:txXfrm>
    </dsp:sp>
    <dsp:sp modelId="{132C1AD3-F65A-4694-843D-FF7A89433D24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F2C79-24C3-4C55-8BA2-56D60C2A1C7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5E7D-FE16-426E-AB34-EF605FBB6F87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Statistical Analysis: Descriptive statistics, hypothesis testing, and correlation analysis.</a:t>
          </a:r>
        </a:p>
      </dsp:txBody>
      <dsp:txXfrm>
        <a:off x="1059754" y="2298147"/>
        <a:ext cx="5304469" cy="917536"/>
      </dsp:txXfrm>
    </dsp:sp>
    <dsp:sp modelId="{C3FA5B02-EEF8-4E79-904F-38049730A14A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658DB-85F2-40DF-B626-D3E9F9C0DEA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11CDC-D318-43B5-913E-BA3B567210CA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Engineering: Creating new features from existing data to improve model performance.</a:t>
          </a:r>
        </a:p>
      </dsp:txBody>
      <dsp:txXfrm>
        <a:off x="1059754" y="3445068"/>
        <a:ext cx="5304469" cy="917536"/>
      </dsp:txXfrm>
    </dsp:sp>
    <dsp:sp modelId="{06CED725-1A8D-44F7-B0AA-EAEE7BED7D59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01969-1F80-48CF-8146-463DAB61E678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CF455-BFF0-4BA5-BAB3-42679E5406ED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Time Series Analysis: Analyzing temporal data for patterns, trends, and seasonality.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0B561-8EB0-4F15-930A-D6E4CD4FEFB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8F3A-C640-4A72-BDB4-FB367B3D0FC2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Matplotlib: Basic plotting library for creating static, two-dimensional visualizations.</a:t>
          </a:r>
        </a:p>
      </dsp:txBody>
      <dsp:txXfrm>
        <a:off x="0" y="531"/>
        <a:ext cx="10515600" cy="870055"/>
      </dsp:txXfrm>
    </dsp:sp>
    <dsp:sp modelId="{84798728-C736-431F-9D1B-311E0AFA9E55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10665-94DC-4124-BE28-82C9A8F215A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Seaborn: Statistical data visualization library built on top of Matplotlib, offering enhanced aesthetics and functionality.</a:t>
          </a:r>
        </a:p>
      </dsp:txBody>
      <dsp:txXfrm>
        <a:off x="0" y="870586"/>
        <a:ext cx="10515600" cy="870055"/>
      </dsp:txXfrm>
    </dsp:sp>
    <dsp:sp modelId="{D4036EA8-9725-4E19-B41E-E0FC6DA7B52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A43D2-4B2F-45CF-A395-9E9024C456D4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Plotly</a:t>
          </a:r>
          <a:r>
            <a:rPr lang="en-US" sz="2400" kern="1200" dirty="0"/>
            <a:t>: Interactive visualization library for creating interactive plots and dashboards.</a:t>
          </a:r>
        </a:p>
      </dsp:txBody>
      <dsp:txXfrm>
        <a:off x="0" y="1740641"/>
        <a:ext cx="10515600" cy="870055"/>
      </dsp:txXfrm>
    </dsp:sp>
    <dsp:sp modelId="{FD51D548-D270-4C3C-AB39-0DB9047BF261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D3BC-369A-4FC7-978F-3395DB6F066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Geographic Visualization: Using libraries like Folium or </a:t>
          </a:r>
          <a:r>
            <a:rPr lang="en-US" sz="2400" kern="1200" dirty="0" err="1"/>
            <a:t>Plotly</a:t>
          </a:r>
          <a:r>
            <a:rPr lang="en-US" sz="2400" kern="1200" dirty="0"/>
            <a:t> Geo to visualize spatial data on maps.</a:t>
          </a:r>
        </a:p>
      </dsp:txBody>
      <dsp:txXfrm>
        <a:off x="0" y="2610696"/>
        <a:ext cx="10515600" cy="870055"/>
      </dsp:txXfrm>
    </dsp:sp>
    <dsp:sp modelId="{62DF567C-2B09-45A7-A0CB-C42B318B798D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C9790-F56A-4833-A542-AFC4D3D9AF04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Dashboard Creation: Integrating visualizations into interactive dashboards using tools like Dash or </a:t>
          </a:r>
          <a:r>
            <a:rPr lang="en-US" sz="2400" kern="1200" dirty="0" err="1"/>
            <a:t>Streamlit</a:t>
          </a:r>
          <a:r>
            <a:rPr lang="en-US" sz="2400" kern="1200" dirty="0"/>
            <a:t>.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3A278-E2AD-07CD-2DAE-8175E7E0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Data science specialization course</a:t>
            </a:r>
          </a:p>
        </p:txBody>
      </p:sp>
      <p:pic>
        <p:nvPicPr>
          <p:cNvPr id="4" name="Picture 3" descr="A molecular model">
            <a:extLst>
              <a:ext uri="{FF2B5EF4-FFF2-40B4-BE49-F238E27FC236}">
                <a16:creationId xmlns:a16="http://schemas.microsoft.com/office/drawing/2014/main" id="{684BC5E8-A0C4-2331-7BAD-371B3584F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3747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B400704-CBCB-BAB4-8503-CD590652A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96" r="4571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15E80-F758-10C6-7FD5-7C80876C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Machine Learning with Python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84E0-DB11-0B05-9427-C9817A66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600">
                <a:ea typeface="+mn-lt"/>
                <a:cs typeface="+mn-lt"/>
              </a:rPr>
              <a:t>Supervised Learning: Training models with labeled data for tasks like classification and regression.</a:t>
            </a:r>
            <a:endParaRPr lang="en-US" sz="1600"/>
          </a:p>
          <a:p>
            <a:pPr algn="just"/>
            <a:r>
              <a:rPr lang="en-US" sz="1600">
                <a:ea typeface="+mn-lt"/>
                <a:cs typeface="+mn-lt"/>
              </a:rPr>
              <a:t>Unsupervised Learning: Discovering patterns and structures in unlabeled data through clustering and dimensionality reduction.</a:t>
            </a:r>
            <a:endParaRPr lang="en-US" sz="1600"/>
          </a:p>
          <a:p>
            <a:pPr algn="just"/>
            <a:r>
              <a:rPr lang="en-US" sz="1600">
                <a:ea typeface="+mn-lt"/>
                <a:cs typeface="+mn-lt"/>
              </a:rPr>
              <a:t>Model Evaluation: Metrics like accuracy, precision, recall, and F1-score for assessing model performance.</a:t>
            </a:r>
            <a:endParaRPr lang="en-US" sz="1600"/>
          </a:p>
          <a:p>
            <a:pPr algn="just"/>
            <a:r>
              <a:rPr lang="en-US" sz="1600">
                <a:ea typeface="+mn-lt"/>
                <a:cs typeface="+mn-lt"/>
              </a:rPr>
              <a:t>Hyperparameter Tuning: Optimizing model performance by tuning parameters using techniques like grid search or randomized search.</a:t>
            </a:r>
            <a:endParaRPr lang="en-US" sz="1600"/>
          </a:p>
          <a:p>
            <a:pPr algn="just"/>
            <a:r>
              <a:rPr lang="en-US" sz="1600">
                <a:ea typeface="+mn-lt"/>
                <a:cs typeface="+mn-lt"/>
              </a:rPr>
              <a:t>Model Deployment: Exporting trained models for integration into production environments using frameworks like Flask or TensorFlow Serving.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2627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3C2FF-3B0B-0B30-57CE-190C31A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Applied Data Science Capstone</a:t>
            </a:r>
            <a:endParaRPr lang="en-US" sz="54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FF5C775-536F-FCF5-EAB6-70D212DCA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35" r="24125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62A3-D6BA-64AD-F18E-9694E938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900">
                <a:ea typeface="+mn-lt"/>
                <a:cs typeface="+mn-lt"/>
              </a:rPr>
              <a:t>Project Overview: Brief summary of the capstone project objectives and scope.</a:t>
            </a:r>
            <a:endParaRPr lang="en-US" sz="1900"/>
          </a:p>
          <a:p>
            <a:pPr algn="just"/>
            <a:r>
              <a:rPr lang="en-US" sz="1900">
                <a:ea typeface="+mn-lt"/>
                <a:cs typeface="+mn-lt"/>
              </a:rPr>
              <a:t>Data Exploration: Insights gained from exploring the dataset, including key findings and challenges encountered.</a:t>
            </a:r>
            <a:endParaRPr lang="en-US" sz="1900"/>
          </a:p>
          <a:p>
            <a:pPr algn="just"/>
            <a:r>
              <a:rPr lang="en-US" sz="1900">
                <a:ea typeface="+mn-lt"/>
                <a:cs typeface="+mn-lt"/>
              </a:rPr>
              <a:t>Methodology: Approach followed for data preprocessing, model selection, and evaluation.</a:t>
            </a:r>
            <a:endParaRPr lang="en-US" sz="1900"/>
          </a:p>
          <a:p>
            <a:pPr algn="just"/>
            <a:r>
              <a:rPr lang="en-US" sz="1900" dirty="0">
                <a:ea typeface="+mn-lt"/>
                <a:cs typeface="+mn-lt"/>
              </a:rPr>
              <a:t>Results: Performance metrics of the final model and any additional insights or observations.</a:t>
            </a:r>
            <a:endParaRPr lang="en-US" sz="1900" dirty="0"/>
          </a:p>
          <a:p>
            <a:pPr algn="just"/>
            <a:r>
              <a:rPr lang="en-US" sz="1900" dirty="0">
                <a:ea typeface="+mn-lt"/>
                <a:cs typeface="+mn-lt"/>
              </a:rPr>
              <a:t>Future Directions: Suggestions for further improvements or extensions to the project, including potential next steps or additional analyses.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7874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What is Data Science?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Definition: Data science is an interdisciplinary field that utilizes scientific methods, algorithms, and systems to extract insights and knowledge from structured and unstructured data.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Key Components: Data science involves various disciplines such as statistics, machine learning, data analysis, and data visualization.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Applications: Data science is applied in numerous fields including business, healthcare, finance, marketing, and more.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Importance: Data science helps organizations make informed decisions, predict future trends, and gain competitive advantages.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Skills Required: Data scientists typically possess skills in programming, statistics, data wrangling, and domain knowledge.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D0BB-0A00-ADF9-427D-C586980F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Tools for Data Science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298F-FD8D-08E2-6B11-F1D175D4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Python: A versatile programming language with rich libraries for data manipulation, analysis, and visualization.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R: Another popular programming language used for statistical computing and graphics.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SQL: Essential for querying and managing relational databases.</a:t>
            </a:r>
            <a:endParaRPr lang="en-US" sz="2000" dirty="0"/>
          </a:p>
          <a:p>
            <a:pPr algn="just"/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Notebook: An interactive development environment ideal for data exploration and analysis.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Tableau: A powerful data visualization tool for creating interactive dashboards and reports.</a:t>
            </a:r>
            <a:endParaRPr 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C471-850E-3668-1C26-6963E170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Data Science Methodology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7947-3063-7824-6E2C-9F466249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ea typeface="+mn-lt"/>
                <a:cs typeface="+mn-lt"/>
              </a:rPr>
              <a:t>CRISP-DM: A widely-used methodology consisting of six phases - Business Understanding, Data Understanding, Data Preparation, Modeling, Evaluation, and Deployment.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Agile Data Science: An iterative approach that emphasizes collaboration, adaptability, and continuous improvement.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OSEMN Framework: Another methodology comprising five stages - Obtain, Scrub, Explore, Model, and </a:t>
            </a:r>
            <a:r>
              <a:rPr lang="en-US" sz="1800" err="1">
                <a:ea typeface="+mn-lt"/>
                <a:cs typeface="+mn-lt"/>
              </a:rPr>
              <a:t>iNterpret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KDD Process: Knowledge Discovery in Databases involves steps like data selection, preprocessing, transformation, data mining, and interpretation.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Lean Six Sigma: A data-driven methodology focused on improving process efficiency and quality through statistical analysis.</a:t>
            </a:r>
            <a:endParaRPr lang="en-US" sz="1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6D24-00A2-2EB8-900F-81463589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Python for Data Science, AI &amp; Development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3541-E82A-49F7-1745-A86C13B9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>
                <a:ea typeface="+mn-lt"/>
                <a:cs typeface="+mn-lt"/>
              </a:rPr>
              <a:t>Basics of Python: Data types, control structures, functions, and object-oriented programming concepts.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Libraries for Data Science: Pandas for data manipulation, NumPy for numerical computing, and Matplotlib/Seaborn for data visualization.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Machine Learning with Scikit-learn: Implementation of various machine learning algorithms for classification, regression, clustering, etc.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Deep Learning with TensorFlow/</a:t>
            </a:r>
            <a:r>
              <a:rPr lang="en-US" sz="1800" err="1">
                <a:ea typeface="+mn-lt"/>
                <a:cs typeface="+mn-lt"/>
              </a:rPr>
              <a:t>Keras</a:t>
            </a:r>
            <a:r>
              <a:rPr lang="en-US" sz="1800">
                <a:ea typeface="+mn-lt"/>
                <a:cs typeface="+mn-lt"/>
              </a:rPr>
              <a:t>: Building and training neural networks for artificial intelligence applications.</a:t>
            </a:r>
            <a:endParaRPr lang="en-US" sz="1800"/>
          </a:p>
          <a:p>
            <a:pPr algn="just"/>
            <a:r>
              <a:rPr lang="en-US" sz="1800">
                <a:ea typeface="+mn-lt"/>
                <a:cs typeface="+mn-lt"/>
              </a:rPr>
              <a:t>Web Development with Flask/Django: Creating web applications for deploying data science models or building AI-powered websites.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91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6343-9ABC-5943-C28D-CF2DF410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ea typeface="+mn-lt"/>
                <a:cs typeface="+mn-lt"/>
              </a:rPr>
              <a:t>Project Planning: Defining project objectives, scope, and deliverables.</a:t>
            </a:r>
            <a:endParaRPr lang="en-US"/>
          </a:p>
          <a:p>
            <a:pPr algn="just"/>
            <a:r>
              <a:rPr lang="en-US" sz="1800">
                <a:ea typeface="+mn-lt"/>
                <a:cs typeface="+mn-lt"/>
              </a:rPr>
              <a:t>Data Collection: Gathering relevant datasets from various sources such as APIs, databases, or web scraping.</a:t>
            </a:r>
          </a:p>
          <a:p>
            <a:pPr algn="just"/>
            <a:r>
              <a:rPr lang="en-US" sz="1800">
                <a:ea typeface="+mn-lt"/>
                <a:cs typeface="+mn-lt"/>
              </a:rPr>
              <a:t>Data Preprocessing: Cleaning, transforming, and preparing the data for analysis.</a:t>
            </a:r>
          </a:p>
          <a:p>
            <a:pPr algn="just"/>
            <a:r>
              <a:rPr lang="en-US" sz="1800">
                <a:ea typeface="+mn-lt"/>
                <a:cs typeface="+mn-lt"/>
              </a:rPr>
              <a:t>Exploratory Data Analysis (EDA): Understanding the data through statistical summaries, visualizations, and insights.</a:t>
            </a:r>
          </a:p>
          <a:p>
            <a:pPr algn="just"/>
            <a:r>
              <a:rPr lang="en-US" sz="1800" dirty="0">
                <a:ea typeface="+mn-lt"/>
                <a:cs typeface="+mn-lt"/>
              </a:rPr>
              <a:t>Model Building and Evaluation: Developing machine learning models, tuning hyperparameters, and assessing model performance.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24F33-CD15-5463-1025-62F457D8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Python Project for Data Science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3D9B-7E4C-CF8B-EEC4-C63FF97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>
                <a:ea typeface="+mj-lt"/>
                <a:cs typeface="+mj-lt"/>
              </a:rPr>
              <a:t>Databases and SQL for Data Science with Python</a:t>
            </a:r>
            <a:endParaRPr lang="en-US" sz="5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4043-BB82-1D0E-6E1F-7F1C8176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700">
                <a:ea typeface="+mn-lt"/>
                <a:cs typeface="+mn-lt"/>
              </a:rPr>
              <a:t>Relational Databases: Structured storage systems organized in tables with rows and columns.</a:t>
            </a:r>
            <a:endParaRPr lang="en-US" sz="1700"/>
          </a:p>
          <a:p>
            <a:pPr algn="just"/>
            <a:r>
              <a:rPr lang="en-US" sz="1700">
                <a:ea typeface="+mn-lt"/>
                <a:cs typeface="+mn-lt"/>
              </a:rPr>
              <a:t>SQL Basics: CRUD operations (Create, Read, Update, Delete), filtering, sorting, and aggregating data.</a:t>
            </a:r>
            <a:endParaRPr lang="en-US" sz="1700"/>
          </a:p>
          <a:p>
            <a:pPr algn="just"/>
            <a:r>
              <a:rPr lang="en-US" sz="1700">
                <a:ea typeface="+mn-lt"/>
                <a:cs typeface="+mn-lt"/>
              </a:rPr>
              <a:t>Database Connectivity in Python: Using libraries like </a:t>
            </a:r>
            <a:r>
              <a:rPr lang="en-US" sz="1700" err="1">
                <a:ea typeface="+mn-lt"/>
                <a:cs typeface="+mn-lt"/>
              </a:rPr>
              <a:t>SQLAlchemy</a:t>
            </a:r>
            <a:r>
              <a:rPr lang="en-US" sz="1700">
                <a:ea typeface="+mn-lt"/>
                <a:cs typeface="+mn-lt"/>
              </a:rPr>
              <a:t> or psycopg2 to connect Python applications with databases.</a:t>
            </a:r>
            <a:endParaRPr lang="en-US" sz="1700"/>
          </a:p>
          <a:p>
            <a:pPr algn="just"/>
            <a:r>
              <a:rPr lang="en-US" sz="1700">
                <a:ea typeface="+mn-lt"/>
                <a:cs typeface="+mn-lt"/>
              </a:rPr>
              <a:t>Data Manipulation with SQL: Joining tables, subqueries, and advanced SQL operations.</a:t>
            </a:r>
            <a:endParaRPr lang="en-US" sz="1700"/>
          </a:p>
          <a:p>
            <a:pPr algn="just"/>
            <a:r>
              <a:rPr lang="en-US" sz="1700" dirty="0">
                <a:ea typeface="+mn-lt"/>
                <a:cs typeface="+mn-lt"/>
              </a:rPr>
              <a:t>Performance Optimization: Indexing, normalization, and query optimization techniques for improving database performance.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9029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15572-65CF-21AC-B19E-D05E73B0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Data Analysis with Python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DF9F3-DE1D-EA20-AA8B-FEC69D82A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35123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39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B23-1B34-D60A-8353-8EDDE42A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Visualization with Python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CD85C-2762-E19C-6845-9E0827734A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science specialization course</vt:lpstr>
      <vt:lpstr>What is Data Science?</vt:lpstr>
      <vt:lpstr>Tools for Data Science</vt:lpstr>
      <vt:lpstr>Data Science Methodology</vt:lpstr>
      <vt:lpstr>Python for Data Science, AI &amp; Development</vt:lpstr>
      <vt:lpstr>Python Project for Data Science</vt:lpstr>
      <vt:lpstr>Databases and SQL for Data Science with Python</vt:lpstr>
      <vt:lpstr>Data Analysis with Python</vt:lpstr>
      <vt:lpstr>Data Visualization with Python</vt:lpstr>
      <vt:lpstr>Machine Learning with Python</vt:lpstr>
      <vt:lpstr>Applied Data Science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2024-04-14T18:01:23Z</dcterms:created>
  <dcterms:modified xsi:type="dcterms:W3CDTF">2024-04-14T18:10:17Z</dcterms:modified>
</cp:coreProperties>
</file>