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8732" y="3259605"/>
            <a:ext cx="11056067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VARSHINE RS</a:t>
            </a:r>
          </a:p>
          <a:p>
            <a:r>
              <a:rPr lang="en-US" sz="2400" dirty="0"/>
              <a:t>REGISTER NO AND NMID: 2428K0411 &amp; asbruaz2428k0411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CS (AI &amp; DS)</a:t>
            </a:r>
          </a:p>
          <a:p>
            <a:r>
              <a:rPr lang="en-US" sz="2400" dirty="0"/>
              <a:t>COLLEGE: KPR COLLEGE OF ARTS SCIENCE AND RESEARCH/BHARATHIYAR UNIVERSITY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95149" y="167504"/>
            <a:ext cx="8848851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800" b="1" spc="15" dirty="0"/>
              <a:t>RESULTS</a:t>
            </a:r>
            <a:r>
              <a:rPr lang="en-IN" sz="4250" spc="15" dirty="0"/>
              <a:t> </a:t>
            </a:r>
            <a:r>
              <a:rPr lang="en-IN" sz="4800" b="1" spc="15" dirty="0"/>
              <a:t>AND SCREENSHOTS</a:t>
            </a:r>
            <a:endParaRPr sz="4800" b="1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0F89471-85FA-601B-F710-647931FE3036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609600" y="1600200"/>
            <a:ext cx="429476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runs without errors.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Displays accurate scoring.</a:t>
            </a: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Engages users with instant feedback.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FF308-0A67-4357-78EB-E2F78AE71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581" y="3447741"/>
            <a:ext cx="4900038" cy="29491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400" y="212725"/>
            <a:ext cx="5800851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dirty="0"/>
              <a:t>CONCLUSION</a:t>
            </a:r>
            <a:endParaRPr sz="4800" b="1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E46C99F-F4DF-C274-505E-F38D28EA415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04800" y="2014384"/>
            <a:ext cx="8534400" cy="221599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Quiz Game provides a fun and educational platform.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Helps improve programming knowledge and logic.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Can be expanded into a complete learning tool with timer, categories, and leaderboard.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Offers a balance between entertainment and educational value.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ctrTitle"/>
          </p:nvPr>
        </p:nvSpPr>
        <p:spPr>
          <a:xfrm>
            <a:off x="223837" y="381000"/>
            <a:ext cx="5800851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800" b="1" spc="5" dirty="0"/>
              <a:t>PROJECT</a:t>
            </a:r>
            <a:r>
              <a:rPr lang="en-IN" sz="4800" b="1" spc="-85" dirty="0"/>
              <a:t> </a:t>
            </a:r>
            <a:r>
              <a:rPr lang="en-IN" sz="4800" b="1" spc="25" dirty="0"/>
              <a:t>TITLE</a:t>
            </a:r>
            <a:endParaRPr lang="en-IN" sz="4800" b="1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2</a:t>
            </a:fld>
            <a:endParaRPr lang="en-IN"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40" name="Rectangle 11">
            <a:extLst>
              <a:ext uri="{FF2B5EF4-FFF2-40B4-BE49-F238E27FC236}">
                <a16:creationId xmlns:a16="http://schemas.microsoft.com/office/drawing/2014/main" id="{9D74A174-2BF6-F091-4E10-EB982DD3E528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516028" y="1611587"/>
            <a:ext cx="9321783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Knowledge Quest: A Quiz Application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engaging platform that combines learning with entertainment.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real-time feedback and score tracking for users.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Lightweight, user-friendly, and easy to expand with more questions.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using Python to strengthen programming logic and problem-solving.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replay functionality for repeated practice and self-assessment.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be extended into a GUI or web-based application for broader reach.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95149" y="304800"/>
            <a:ext cx="6715251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800" b="1" spc="-20" dirty="0"/>
              <a:t>P</a:t>
            </a:r>
            <a:r>
              <a:rPr sz="4800" b="1" spc="15" dirty="0"/>
              <a:t>ROB</a:t>
            </a:r>
            <a:r>
              <a:rPr sz="4800" b="1" spc="55" dirty="0"/>
              <a:t>L</a:t>
            </a:r>
            <a:r>
              <a:rPr sz="4800" b="1" spc="-20" dirty="0"/>
              <a:t>E</a:t>
            </a:r>
            <a:r>
              <a:rPr sz="4800" b="1" spc="20" dirty="0"/>
              <a:t>M</a:t>
            </a:r>
            <a:r>
              <a:rPr sz="4800" b="1" dirty="0"/>
              <a:t>	</a:t>
            </a:r>
            <a:r>
              <a:rPr lang="en-US" sz="4800" b="1" dirty="0"/>
              <a:t> </a:t>
            </a:r>
            <a:r>
              <a:rPr sz="4800" b="1" spc="10" dirty="0"/>
              <a:t>S</a:t>
            </a:r>
            <a:r>
              <a:rPr sz="4800" b="1" spc="-370" dirty="0"/>
              <a:t>T</a:t>
            </a:r>
            <a:r>
              <a:rPr sz="4800" b="1" spc="-375" dirty="0"/>
              <a:t>A</a:t>
            </a:r>
            <a:r>
              <a:rPr sz="4800" b="1" spc="15" dirty="0"/>
              <a:t>T</a:t>
            </a:r>
            <a:r>
              <a:rPr sz="4800" b="1" spc="-10" dirty="0"/>
              <a:t>E</a:t>
            </a:r>
            <a:r>
              <a:rPr sz="4800" b="1" spc="-20" dirty="0"/>
              <a:t>ME</a:t>
            </a:r>
            <a:r>
              <a:rPr sz="4800" b="1" spc="10" dirty="0"/>
              <a:t>NT</a:t>
            </a:r>
            <a:endParaRPr sz="48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D68004A5-DE3C-F9E6-F889-CA247675BBB7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312738" y="1664038"/>
            <a:ext cx="857798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quiz methods are static and less engaging.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interactive platforms for quick learning and assessment.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simple, user-friendly system to test knowledge in real-time.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Difficulty in tracking performance and progress using manual methods.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400" y="190500"/>
            <a:ext cx="5800851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800" b="1" spc="5" dirty="0"/>
              <a:t>PROJECT	</a:t>
            </a:r>
            <a:r>
              <a:rPr sz="4800" b="1" spc="-20" dirty="0"/>
              <a:t>OVERVIEW</a:t>
            </a:r>
            <a:endParaRPr sz="4800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8AEDB7A6-B5D9-8983-FA8A-5AC4FDB5F643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381000" y="1695450"/>
            <a:ext cx="737253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Quiz Game application that presents multiple-choice questions.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select answers, and the system instantly checks correctness.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score displayed at the end of the game.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an engaging way to learn and self-test knowledge.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design that can be easily deployed and accessed.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ctrTitle"/>
          </p:nvPr>
        </p:nvSpPr>
        <p:spPr>
          <a:xfrm>
            <a:off x="295149" y="381000"/>
            <a:ext cx="8315451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800" b="1" spc="25" dirty="0"/>
              <a:t>W</a:t>
            </a:r>
            <a:r>
              <a:rPr sz="4800" b="1" spc="-20" dirty="0"/>
              <a:t>H</a:t>
            </a:r>
            <a:r>
              <a:rPr sz="4800" b="1" spc="20" dirty="0"/>
              <a:t>O</a:t>
            </a:r>
            <a:r>
              <a:rPr sz="4800" b="1" spc="-235" dirty="0"/>
              <a:t> </a:t>
            </a:r>
            <a:r>
              <a:rPr sz="4800" b="1" spc="-10" dirty="0"/>
              <a:t>AR</a:t>
            </a:r>
            <a:r>
              <a:rPr sz="4800" b="1" spc="15" dirty="0"/>
              <a:t>E</a:t>
            </a:r>
            <a:r>
              <a:rPr sz="4800" b="1" spc="-35" dirty="0"/>
              <a:t> </a:t>
            </a:r>
            <a:r>
              <a:rPr sz="4800" b="1" spc="-10" dirty="0"/>
              <a:t>T</a:t>
            </a:r>
            <a:r>
              <a:rPr sz="4800" b="1" spc="-15" dirty="0"/>
              <a:t>H</a:t>
            </a:r>
            <a:r>
              <a:rPr sz="4800" b="1" spc="15" dirty="0"/>
              <a:t>E</a:t>
            </a:r>
            <a:r>
              <a:rPr sz="4800" b="1" spc="-35" dirty="0"/>
              <a:t> </a:t>
            </a:r>
            <a:r>
              <a:rPr sz="4800" b="1" spc="-20" dirty="0"/>
              <a:t>E</a:t>
            </a:r>
            <a:r>
              <a:rPr sz="4800" b="1" spc="30" dirty="0"/>
              <a:t>N</a:t>
            </a:r>
            <a:r>
              <a:rPr sz="4800" b="1" spc="15" dirty="0"/>
              <a:t>D</a:t>
            </a:r>
            <a:r>
              <a:rPr sz="4800" b="1" spc="-45" dirty="0"/>
              <a:t> </a:t>
            </a:r>
            <a:r>
              <a:rPr sz="4800" b="1" dirty="0"/>
              <a:t>U</a:t>
            </a:r>
            <a:r>
              <a:rPr sz="4800" b="1" spc="10" dirty="0"/>
              <a:t>S</a:t>
            </a:r>
            <a:r>
              <a:rPr sz="4800" b="1" spc="-25" dirty="0"/>
              <a:t>E</a:t>
            </a:r>
            <a:r>
              <a:rPr sz="4800" b="1" spc="-10" dirty="0"/>
              <a:t>R</a:t>
            </a:r>
            <a:r>
              <a:rPr sz="4800" b="1" spc="5" dirty="0"/>
              <a:t>S?</a:t>
            </a:r>
            <a:endParaRPr sz="4800" b="1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DD4E7112-D1BC-B416-E7FC-8559AD8DC492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533400" y="2133600"/>
            <a:ext cx="709040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practice and test their subject knowledge.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Teachers/Trainers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use as a teaching aid.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 play for fun and improve general knowledge.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ctrTitle"/>
          </p:nvPr>
        </p:nvSpPr>
        <p:spPr>
          <a:xfrm>
            <a:off x="152400" y="345758"/>
            <a:ext cx="7315200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10" dirty="0"/>
              <a:t>TOOLS AND TECHNIQUES</a:t>
            </a:r>
            <a:endParaRPr sz="4800" b="1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C99B81A8-E9E6-5E62-E4DC-B7F15846369C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3038077" y="2209800"/>
            <a:ext cx="584647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Python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IDE/Editor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VS Code / PyCharm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Git &amp; GitHub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GUI) / Web stack if web-based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4" y="291147"/>
            <a:ext cx="9623425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800" b="1" spc="15" dirty="0">
                <a:latin typeface="Trebuchet MS"/>
                <a:cs typeface="Trebuchet MS"/>
              </a:rPr>
              <a:t>POTFOLIO DESIGN AND LAYOUT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0E12E4EB-8C19-9AA5-79F2-D3EAFDBC8310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914400" y="2105576"/>
            <a:ext cx="623119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Intro Screen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Game title and start option.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Quiz Screen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Displays questions with multiple choices.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Answer Check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Immediate right/wrong feedback.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Shows total correct answers at the end.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Replay Option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Restart quiz for another attempt.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152400"/>
            <a:ext cx="9982200" cy="1477328"/>
          </a:xfrm>
        </p:spPr>
        <p:txBody>
          <a:bodyPr/>
          <a:lstStyle/>
          <a:p>
            <a:r>
              <a:rPr lang="en-IN" sz="4800" b="1" dirty="0"/>
              <a:t>FEATURES AND FUNCTIONALITY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5C1A3-68B3-50D7-6D5F-34ACCB1856C7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457200" y="1905000"/>
            <a:ext cx="8534400" cy="609397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Interactive multiple</a:t>
            </a:r>
            <a:r>
              <a:rPr lang="en-US" dirty="0"/>
              <a:t>-choice quiz.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Score calculation </a:t>
            </a:r>
            <a:r>
              <a:rPr lang="en-US" dirty="0"/>
              <a:t>and result display.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User-friendly</a:t>
            </a:r>
            <a:r>
              <a:rPr lang="en-IN" dirty="0"/>
              <a:t> interface (console/GUI).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Replay functionality </a:t>
            </a:r>
            <a:r>
              <a:rPr lang="en-US" dirty="0"/>
              <a:t>for repeated play.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Easy scalability </a:t>
            </a:r>
            <a:r>
              <a:rPr lang="en-US" dirty="0"/>
              <a:t>– new questions can be added.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Error handling for invalid inputs.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Simple code structure for easy maintenance and future upgrades.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br>
              <a:rPr lang="en-US" dirty="0"/>
            </a:b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</TotalTime>
  <Words>488</Words>
  <Application>Microsoft Office PowerPoint</Application>
  <PresentationFormat>Widescreen</PresentationFormat>
  <Paragraphs>121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Varshine 007</cp:lastModifiedBy>
  <cp:revision>24</cp:revision>
  <dcterms:created xsi:type="dcterms:W3CDTF">2024-03-29T15:07:22Z</dcterms:created>
  <dcterms:modified xsi:type="dcterms:W3CDTF">2025-09-20T12:43:56Z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