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1A2B0-0847-419F-9D22-1A6FCC4D4DF9}"/>
              </a:ext>
            </a:extLst>
          </p:cNvPr>
          <p:cNvSpPr txBox="1"/>
          <p:nvPr/>
        </p:nvSpPr>
        <p:spPr>
          <a:xfrm>
            <a:off x="1790700" y="2805187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</a:t>
            </a:r>
            <a:r>
              <a:rPr lang="en-US" sz="2400" b="1" i="1" dirty="0" err="1"/>
              <a:t>Varshinee</a:t>
            </a:r>
            <a:r>
              <a:rPr lang="en-US" sz="2400" b="1" i="1" dirty="0"/>
              <a:t> A S</a:t>
            </a:r>
          </a:p>
          <a:p>
            <a:r>
              <a:rPr lang="en-US" sz="2400" b="1" i="1" dirty="0"/>
              <a:t>REGISTER NO: asunm1621unm1621312216317</a:t>
            </a:r>
          </a:p>
          <a:p>
            <a:r>
              <a:rPr lang="en-US" sz="2400" b="1" i="1" dirty="0"/>
              <a:t>DEPARTMENT: </a:t>
            </a:r>
            <a:r>
              <a:rPr lang="en-US" sz="2400" b="1" i="1" dirty="0" err="1"/>
              <a:t>Bcom</a:t>
            </a:r>
            <a:r>
              <a:rPr lang="en-US" sz="2400" b="1" i="1" dirty="0"/>
              <a:t> General</a:t>
            </a:r>
          </a:p>
          <a:p>
            <a:r>
              <a:rPr lang="en-US" sz="2400" b="1" i="1" dirty="0"/>
              <a:t>COLLEGE : Shri </a:t>
            </a:r>
            <a:r>
              <a:rPr lang="en-US" sz="2400" b="1" i="1" dirty="0" err="1"/>
              <a:t>Shankarlal</a:t>
            </a:r>
            <a:r>
              <a:rPr lang="en-US" sz="2400" b="1" i="1" dirty="0"/>
              <a:t> </a:t>
            </a:r>
            <a:r>
              <a:rPr lang="en-US" sz="2400" b="1" i="1" dirty="0" err="1"/>
              <a:t>Sundarbai</a:t>
            </a:r>
            <a:r>
              <a:rPr lang="en-US" sz="2400" b="1" i="1" dirty="0"/>
              <a:t> </a:t>
            </a:r>
            <a:r>
              <a:rPr lang="en-US" sz="2400" b="1" i="1" dirty="0" err="1"/>
              <a:t>Shasun</a:t>
            </a:r>
            <a:r>
              <a:rPr lang="en-US" sz="2400" b="1" i="1" dirty="0"/>
              <a:t> Jain College for women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02358"/>
              </p:ext>
            </p:extLst>
          </p:nvPr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786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saravanaprajan86@gmail.com</cp:lastModifiedBy>
  <cp:revision>19</cp:revision>
  <dcterms:created xsi:type="dcterms:W3CDTF">2024-03-29T15:07:22Z</dcterms:created>
  <dcterms:modified xsi:type="dcterms:W3CDTF">2024-09-11T10:03:11Z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