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6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5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149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0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67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0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02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4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8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8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9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2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2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AEA2-98E9-75E1-F98E-F6D2BC30C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921" y="2311269"/>
            <a:ext cx="6573328" cy="1096899"/>
          </a:xfrm>
        </p:spPr>
        <p:txBody>
          <a:bodyPr/>
          <a:lstStyle/>
          <a:p>
            <a:r>
              <a:rPr lang="en-IN" dirty="0"/>
              <a:t>AGILE AND SCRUM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B4466-2473-B9E8-C94E-53635B93F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1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FBE-A5B7-4BB5-D1D1-2CC93837C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166" y="0"/>
            <a:ext cx="5005876" cy="1307636"/>
          </a:xfrm>
        </p:spPr>
        <p:txBody>
          <a:bodyPr/>
          <a:lstStyle/>
          <a:p>
            <a:r>
              <a:rPr lang="en-IN" dirty="0"/>
              <a:t>What is agile?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464D7-D90B-B468-BA59-9427E282C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412" y="1871932"/>
            <a:ext cx="8272732" cy="409754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Conventional software models like Waterfall Model had a lot of flaws hence Agile came into picture.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It's a practice used for continuous iteration of development and testing in the SDLC.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Breaks the project in chunks or smaller segments so, clients will be able to see the progress of projects constantly.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More adaptable to changing requirements.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Encourages F2F communication, teamwork and constant feedback from the end 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01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E4DE-20D0-4BB3-332B-4F55A633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205" y="685802"/>
            <a:ext cx="8223529" cy="677172"/>
          </a:xfrm>
        </p:spPr>
        <p:txBody>
          <a:bodyPr/>
          <a:lstStyle/>
          <a:p>
            <a:r>
              <a:rPr lang="en-IN" sz="3200" dirty="0"/>
              <a:t>12 principles of agile software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9B139-8D37-F788-8E23-3FAF8582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474" y="1984075"/>
            <a:ext cx="8223529" cy="361446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820CC-7273-CBDD-5B7F-FA3304B6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0" y="1837425"/>
            <a:ext cx="7861397" cy="44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7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D6FC-8B9E-5577-CA9A-2F912FB08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856" y="161666"/>
            <a:ext cx="7766936" cy="1024466"/>
          </a:xfrm>
        </p:spPr>
        <p:txBody>
          <a:bodyPr/>
          <a:lstStyle/>
          <a:p>
            <a:r>
              <a:rPr lang="en-IN" dirty="0"/>
              <a:t>Advantages of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29A96-CAE5-132B-01EE-9C3ACC1A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958" y="2303253"/>
            <a:ext cx="7766936" cy="2536167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Open to Changes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Highest preference to customer satisfaction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Faster and high-quality product delivery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Strong team interaction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9895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0582-1D9D-D379-72F1-B118BD0E2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878" y="-286907"/>
            <a:ext cx="7766936" cy="1646302"/>
          </a:xfrm>
        </p:spPr>
        <p:txBody>
          <a:bodyPr/>
          <a:lstStyle/>
          <a:p>
            <a:r>
              <a:rPr lang="en-IN" dirty="0"/>
              <a:t>Disadvantages of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BF0CC-6F0A-61CC-3C50-94523C6FE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39683"/>
            <a:ext cx="7766936" cy="221698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Time commitment from developer's side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Requires skill and training to implement feedback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402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B29A-2E2D-AB51-B231-0BE371C36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9907"/>
            <a:ext cx="5661484" cy="804492"/>
          </a:xfrm>
        </p:spPr>
        <p:txBody>
          <a:bodyPr/>
          <a:lstStyle/>
          <a:p>
            <a:r>
              <a:rPr lang="en-IN" dirty="0"/>
              <a:t>What is scrum?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A7D32-EE34-2411-697F-1D0B92830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808" y="2001329"/>
            <a:ext cx="7988667" cy="327803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Popular approach or model to implement Agile methodology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Helps users to manage software development with iterative method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Regular and repeatable work cycle in scrum during which work is completed and made ready for reviews is known as scrum sprint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Sprints hardly lasts for 1-2 weeks and for next sprint plan is made by team workers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For incremental feedback burndown charts or boards are 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50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9916-70B7-9E83-D618-73044ABCA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177" y="0"/>
            <a:ext cx="7196986" cy="957532"/>
          </a:xfrm>
        </p:spPr>
        <p:txBody>
          <a:bodyPr/>
          <a:lstStyle/>
          <a:p>
            <a:r>
              <a:rPr lang="en-IN" dirty="0"/>
              <a:t>Advantages of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033BB-6B25-CFCF-8256-E649A3CE0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573" y="2475783"/>
            <a:ext cx="6619016" cy="32758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Cost effective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Easy to make changes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Provides continuous feedback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507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8CB0-A33E-83FC-74F1-0DCF5426A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671" y="161666"/>
            <a:ext cx="7766936" cy="1244440"/>
          </a:xfrm>
        </p:spPr>
        <p:txBody>
          <a:bodyPr/>
          <a:lstStyle/>
          <a:p>
            <a:r>
              <a:rPr lang="en-IN" dirty="0"/>
              <a:t>Disadvantages of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D3C5E-CDDD-90A1-6B34-1F88C7EA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4542" y="2622430"/>
            <a:ext cx="7766936" cy="309464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Requires experience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Final project's deadline isn't accounted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207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18BE-E914-621A-BC87-D2AD602C1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037" y="-281311"/>
            <a:ext cx="5523461" cy="988678"/>
          </a:xfrm>
        </p:spPr>
        <p:txBody>
          <a:bodyPr/>
          <a:lstStyle/>
          <a:p>
            <a:r>
              <a:rPr lang="en-IN" dirty="0"/>
              <a:t>Agile vs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18F3C-11FC-7AB3-318A-203CBCA89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854679"/>
            <a:ext cx="7766936" cy="4088921"/>
          </a:xfrm>
        </p:spPr>
        <p:txBody>
          <a:bodyPr/>
          <a:lstStyle/>
          <a:p>
            <a:pPr algn="ctr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E13EA-EB37-3DF4-3F69-FB2C0B80E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91097"/>
              </p:ext>
            </p:extLst>
          </p:nvPr>
        </p:nvGraphicFramePr>
        <p:xfrm>
          <a:off x="858809" y="780050"/>
          <a:ext cx="859574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747">
                  <a:extLst>
                    <a:ext uri="{9D8B030D-6E8A-4147-A177-3AD203B41FA5}">
                      <a16:colId xmlns:a16="http://schemas.microsoft.com/office/drawing/2014/main" val="503662088"/>
                    </a:ext>
                  </a:extLst>
                </a:gridCol>
                <a:gridCol w="3372749">
                  <a:extLst>
                    <a:ext uri="{9D8B030D-6E8A-4147-A177-3AD203B41FA5}">
                      <a16:colId xmlns:a16="http://schemas.microsoft.com/office/drawing/2014/main" val="3615596594"/>
                    </a:ext>
                  </a:extLst>
                </a:gridCol>
                <a:gridCol w="2865248">
                  <a:extLst>
                    <a:ext uri="{9D8B030D-6E8A-4147-A177-3AD203B41FA5}">
                      <a16:colId xmlns:a16="http://schemas.microsoft.com/office/drawing/2014/main" val="3630397215"/>
                    </a:ext>
                  </a:extLst>
                </a:gridCol>
              </a:tblGrid>
              <a:tr h="549998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CONCEPT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ROLES AND RESPONSIBILITIES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FEEDBACK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DELIVERY AND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AGILE</a:t>
                      </a:r>
                    </a:p>
                    <a:p>
                      <a:r>
                        <a:rPr lang="en-US" dirty="0"/>
                        <a:t>Development strategy based on incremental and iterative approach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Leadership plays an important role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Frequent delivery is needed to the end user for their feedbacks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Highest priority given to customer's satisfaction by providing valuable software 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SCRUM</a:t>
                      </a:r>
                    </a:p>
                    <a:p>
                      <a:r>
                        <a:rPr lang="en-US" dirty="0"/>
                        <a:t>Popular framework to implement agile methodology for software development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Supports self-organizing and cross-functional team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Daily scrum meeting to receive feedback for future progress of the project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Delivers product end of each sprint and regular feedback from clients are taken before next sprint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0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484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301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AGILE AND SCRUM </vt:lpstr>
      <vt:lpstr>What is agile?</vt:lpstr>
      <vt:lpstr>12 principles of agile software development</vt:lpstr>
      <vt:lpstr>Advantages of agile</vt:lpstr>
      <vt:lpstr>Disadvantages of agile</vt:lpstr>
      <vt:lpstr>What is scrum?</vt:lpstr>
      <vt:lpstr>Advantages of scrum</vt:lpstr>
      <vt:lpstr>Disadvantages of scrum</vt:lpstr>
      <vt:lpstr>Agile vs scrum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Varshini M</dc:creator>
  <cp:lastModifiedBy>Varshini M</cp:lastModifiedBy>
  <cp:revision>1</cp:revision>
  <dcterms:created xsi:type="dcterms:W3CDTF">2025-03-18T15:24:37Z</dcterms:created>
  <dcterms:modified xsi:type="dcterms:W3CDTF">2025-03-18T16:08:42Z</dcterms:modified>
</cp:coreProperties>
</file>