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          </a:t>
            </a:r>
            <a:r>
              <a:rPr lang="en-IN" sz="2880" dirty="0"/>
              <a:t> </a:t>
            </a:r>
            <a:r>
              <a:rPr lang="en-GB" sz="2880" dirty="0"/>
              <a:t>“ Voice Assistant 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Vishruth</a:t>
            </a:r>
            <a:r>
              <a:rPr lang="en-GB" sz="2500" dirty="0"/>
              <a:t> CS (4AI22CD061)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Varshini </a:t>
            </a:r>
            <a:r>
              <a:rPr lang="en-GB" sz="2500" dirty="0" err="1"/>
              <a:t>Kakade</a:t>
            </a:r>
            <a:r>
              <a:rPr lang="en-GB" sz="2500" dirty="0"/>
              <a:t> S (4AI22CD060)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Vaishnavi CV (4AI22CD059)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Raghav Nayak (4AI22CD041)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 Harshitha H D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integrate a voice assistant into laptops, enabling users to control various functions using voice commands. The assistant will employ -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recognition: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accurately convert spoken words into text.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atural language processing: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understand and interpret user queries and commands.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Function Control: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control various laptop functions using voice 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b="1" dirty="0"/>
              <a:t>Enhanced User Experience: </a:t>
            </a:r>
            <a:r>
              <a:rPr lang="en-US" dirty="0"/>
              <a:t>Voice assistants can provide a more effective and hands-free way to interact with laptops, making tasks easier and more efficient. 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 </a:t>
            </a:r>
            <a:r>
              <a:rPr lang="en-US" b="1" dirty="0"/>
              <a:t>Accessibility: </a:t>
            </a:r>
            <a:r>
              <a:rPr lang="en-US" dirty="0"/>
              <a:t>It offers easy accessibility for users with disabilities or limited mobility.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b="1" dirty="0"/>
              <a:t>Learning about AI: </a:t>
            </a:r>
            <a:r>
              <a:rPr lang="en-US" dirty="0"/>
              <a:t>By working on this project, we can gain a deeper understanding of the challenges and opportunities associated with developing and integrating AI-powered technologies.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“To design and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voice-activated virtual assistant for laptops, which is capable of understanding and responding to tasks in real-time.”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voice assistant eliminates the need for keyboards and touchpads, making it ideal for users with disabilities or those who simply prefer a more convenient way to interact with their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SzPts val="1200"/>
              <a:buNone/>
              <a:tabLst>
                <a:tab pos="53340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Languages: 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Python, 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HTML,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CSS</a:t>
            </a:r>
            <a:r>
              <a:rPr lang="en-IN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endParaRPr lang="en-IN" sz="1800" spc="-2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IN" spc="-20" dirty="0" err="1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Javascript</a:t>
            </a:r>
            <a:r>
              <a:rPr lang="en-IN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IN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Framework(Flask) . 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lvl="0" indent="0" algn="just">
              <a:spcBef>
                <a:spcPts val="15"/>
              </a:spcBef>
              <a:buSzPts val="1200"/>
              <a:buNone/>
              <a:tabLst>
                <a:tab pos="533400" algn="l"/>
              </a:tabLst>
            </a:pPr>
            <a:r>
              <a:rPr lang="en-IN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Domain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</a:p>
          <a:p>
            <a:pPr marL="0" lvl="0" indent="0" algn="just">
              <a:spcBef>
                <a:spcPts val="15"/>
              </a:spcBef>
              <a:buSzPts val="1200"/>
              <a:buNone/>
              <a:tabLst>
                <a:tab pos="533400" algn="l"/>
              </a:tabLst>
            </a:pPr>
            <a:r>
              <a:rPr lang="en-US" spc="-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Artificial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Intelligence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efficiency, and enhance the laptop user experience. 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success of a voice assistant is its ability to meet users’ needs such as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laying music, setting alarms, setting timers, and shutting down the system.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373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Roboto</vt:lpstr>
      <vt:lpstr>Arial</vt:lpstr>
      <vt:lpstr>Geometric</vt:lpstr>
      <vt:lpstr>Mini Project - Synopsis on                               “ Voice Assistant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cp:lastModifiedBy>SINCHANA KAKADE</cp:lastModifiedBy>
  <cp:revision>12</cp:revision>
  <dcterms:modified xsi:type="dcterms:W3CDTF">2024-12-20T14:10:15Z</dcterms:modified>
</cp:coreProperties>
</file>