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3074214-3056786-My_First_Project%20(1).zip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034321"/>
            <a:ext cx="9144000" cy="18858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Secure Data Hiding in Image Using Steganography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923" y="4208207"/>
            <a:ext cx="1038979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VARSHINI G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AMRITA VISHWA VIDYAPEETHAM - COIMBATORE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lver metal newtons cradle">
            <a:extLst>
              <a:ext uri="{FF2B5EF4-FFF2-40B4-BE49-F238E27FC236}">
                <a16:creationId xmlns:a16="http://schemas.microsoft.com/office/drawing/2014/main" id="{C8447ED9-068D-9150-9842-388DB2984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79" y="2002212"/>
            <a:ext cx="5564099" cy="445892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D70D3-88FD-FE80-3EC8-AF9415B68999}"/>
              </a:ext>
            </a:extLst>
          </p:cNvPr>
          <p:cNvSpPr txBox="1"/>
          <p:nvPr/>
        </p:nvSpPr>
        <p:spPr>
          <a:xfrm>
            <a:off x="6095999" y="2831294"/>
            <a:ext cx="50046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 AI-based steganography for adaptive security.</a:t>
            </a:r>
          </a:p>
          <a:p>
            <a:endParaRPr lang="en-I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Extend the project to video &amp; audio steganography.</a:t>
            </a:r>
          </a:p>
          <a:p>
            <a:endParaRPr lang="en-I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 a mobile app for secure steganographic messaging.</a:t>
            </a:r>
            <a:endParaRPr lang="en-IN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9" y="2766218"/>
            <a:ext cx="9591746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accent2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u="sng" dirty="0"/>
          </a:p>
        </p:txBody>
      </p:sp>
      <p:pic>
        <p:nvPicPr>
          <p:cNvPr id="16" name="Content Placeholder 15" descr="Two colleagues planning on board with sticky notes">
            <a:extLst>
              <a:ext uri="{FF2B5EF4-FFF2-40B4-BE49-F238E27FC236}">
                <a16:creationId xmlns:a16="http://schemas.microsoft.com/office/drawing/2014/main" id="{E18C25EC-3260-8689-1DD7-D48E40653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53" y="1917290"/>
            <a:ext cx="5135646" cy="404105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0D0551-3762-FCDC-C19F-E88608884451}"/>
              </a:ext>
            </a:extLst>
          </p:cNvPr>
          <p:cNvSpPr txBox="1"/>
          <p:nvPr/>
        </p:nvSpPr>
        <p:spPr>
          <a:xfrm>
            <a:off x="6676103" y="1917290"/>
            <a:ext cx="46801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privacy is a growing concern in digital communication.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Traditional encryption methods are effective but can be easily detected.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Steganography allows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hiding encrypted data inside images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ensuring confidentiality and reducing detection risks.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Cybercriminals use advanced techniques to intercept sensitive information, making secure data transmission crucial.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108737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u="sng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1B8AC24-95C6-BDED-60B7-09F860C4E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721997"/>
            <a:ext cx="110299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Python IDLE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Windows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Image processing and manipulation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Handling binary and pixel data efficiently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Pillow (PIL)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Image handling and conversion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Cryptography – 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for encrypting and securing hidden pages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u="sng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4" name="Content Placeholder 3" descr="Abstract illustration of dots in motion">
            <a:extLst>
              <a:ext uri="{FF2B5EF4-FFF2-40B4-BE49-F238E27FC236}">
                <a16:creationId xmlns:a16="http://schemas.microsoft.com/office/drawing/2014/main" id="{00DD1C05-F5A0-8404-5180-E03D4DFED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586885"/>
            <a:ext cx="5042861" cy="4673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61CAA-5CF1-B1B7-E655-ACD83AC77395}"/>
              </a:ext>
            </a:extLst>
          </p:cNvPr>
          <p:cNvSpPr txBox="1"/>
          <p:nvPr/>
        </p:nvSpPr>
        <p:spPr>
          <a:xfrm>
            <a:off x="5968180" y="2119980"/>
            <a:ext cx="50428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</a:rPr>
              <a:t>Dual Security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 AES encryption before embedding ensures confidentiality.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</a:rPr>
              <a:t>Highly Imperceptible:</a:t>
            </a:r>
            <a:r>
              <a:rPr lang="en-IN" sz="220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No visible changes in the image after embedding.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</a:rPr>
              <a:t>esistant to Steganalysis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 Prevents detection by attackers.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</a:rPr>
              <a:t>Scalability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 Can be extended to 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audio/video steganography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1"/>
                </a:solidFill>
              </a:rPr>
              <a:t>End users</a:t>
            </a:r>
          </a:p>
        </p:txBody>
      </p:sp>
      <p:pic>
        <p:nvPicPr>
          <p:cNvPr id="9" name="Content Placeholder 8" descr="Several hands raised and ready to answer a question">
            <a:extLst>
              <a:ext uri="{FF2B5EF4-FFF2-40B4-BE49-F238E27FC236}">
                <a16:creationId xmlns:a16="http://schemas.microsoft.com/office/drawing/2014/main" id="{15D2E875-5338-0C4B-1628-E378FBADD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5269002" cy="46736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C87A6C-9E61-9E2F-8557-982DA7EFF8A1}"/>
              </a:ext>
            </a:extLst>
          </p:cNvPr>
          <p:cNvSpPr txBox="1"/>
          <p:nvPr/>
        </p:nvSpPr>
        <p:spPr>
          <a:xfrm>
            <a:off x="6341807" y="2554295"/>
            <a:ext cx="488663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🔹 </a:t>
            </a:r>
            <a:r>
              <a:rPr lang="en-IN" sz="2200" b="1" u="sng" dirty="0">
                <a:solidFill>
                  <a:schemeClr val="accent2">
                    <a:lumMod val="50000"/>
                  </a:schemeClr>
                </a:solidFill>
              </a:rPr>
              <a:t>Government Agencies</a:t>
            </a:r>
            <a:r>
              <a:rPr lang="en-IN" sz="2200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– Secure confidential communication.</a:t>
            </a:r>
            <a:br>
              <a:rPr lang="en-IN" sz="2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🔹 </a:t>
            </a:r>
            <a:r>
              <a:rPr lang="en-IN" sz="2200" b="1" u="sng" dirty="0">
                <a:solidFill>
                  <a:schemeClr val="accent2">
                    <a:lumMod val="50000"/>
                  </a:schemeClr>
                </a:solidFill>
              </a:rPr>
              <a:t>Cybersecurity Professionals</a:t>
            </a:r>
            <a:r>
              <a:rPr lang="en-IN" sz="2200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– Research &amp; implementation.</a:t>
            </a:r>
            <a:br>
              <a:rPr lang="en-IN" sz="2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🔹 </a:t>
            </a:r>
            <a:r>
              <a:rPr lang="en-IN" sz="2200" b="1" u="sng" dirty="0">
                <a:solidFill>
                  <a:schemeClr val="accent2">
                    <a:lumMod val="50000"/>
                  </a:schemeClr>
                </a:solidFill>
              </a:rPr>
              <a:t>Companies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 – Protect sensitive business data.</a:t>
            </a:r>
            <a:br>
              <a:rPr lang="en-IN" sz="2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🔹</a:t>
            </a:r>
            <a:r>
              <a:rPr lang="en-IN" sz="2200" b="1" u="sng" dirty="0">
                <a:solidFill>
                  <a:schemeClr val="accent2">
                    <a:lumMod val="50000"/>
                  </a:schemeClr>
                </a:solidFill>
              </a:rPr>
              <a:t>Individuals</a:t>
            </a:r>
            <a:r>
              <a:rPr lang="en-IN" sz="2200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– Private messaging with hidden encryption.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F3031-CED4-D887-781E-C70DD630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232452"/>
            <a:ext cx="5219841" cy="49233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4A11A-EC7D-A709-2FFB-FF271F2C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46" y="3330286"/>
            <a:ext cx="3727147" cy="120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0268BA-38E0-EC23-330C-0E188198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68" y="967304"/>
            <a:ext cx="4497711" cy="18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pic>
        <p:nvPicPr>
          <p:cNvPr id="5" name="Content Placeholder 4" descr="Modern chandelier lights">
            <a:extLst>
              <a:ext uri="{FF2B5EF4-FFF2-40B4-BE49-F238E27FC236}">
                <a16:creationId xmlns:a16="http://schemas.microsoft.com/office/drawing/2014/main" id="{6F17A682-B229-CB9D-1690-180B45A2F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15" y="2084439"/>
            <a:ext cx="5069385" cy="36969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E7B7A-FBD4-E48C-A752-C0F304775CE7}"/>
              </a:ext>
            </a:extLst>
          </p:cNvPr>
          <p:cNvSpPr txBox="1"/>
          <p:nvPr/>
        </p:nvSpPr>
        <p:spPr>
          <a:xfrm>
            <a:off x="6400802" y="2554295"/>
            <a:ext cx="465065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Successfully implemented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AES-encrypted LSB steganography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Ensures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secure data hiding with minimal visual distortion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Offers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strong security against unauthorized access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Can be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extended to other media types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for enhanced protection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pic>
        <p:nvPicPr>
          <p:cNvPr id="5" name="Content Placeholder 4" descr="Circular maze labyrinth">
            <a:extLst>
              <a:ext uri="{FF2B5EF4-FFF2-40B4-BE49-F238E27FC236}">
                <a16:creationId xmlns:a16="http://schemas.microsoft.com/office/drawing/2014/main" id="{A4DE428F-399A-52C4-6902-3C24C1AC3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8" y="1563328"/>
            <a:ext cx="4876800" cy="441202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F3C4F-0735-1960-5483-D9EDFFCD5A7B}"/>
              </a:ext>
            </a:extLst>
          </p:cNvPr>
          <p:cNvSpPr txBox="1"/>
          <p:nvPr/>
        </p:nvSpPr>
        <p:spPr>
          <a:xfrm>
            <a:off x="6341805" y="2554295"/>
            <a:ext cx="4581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 action="ppaction://hlinkfile" tooltip="stegnography"/>
              </a:rPr>
              <a:t>https://github.com/Varshini-svg/PROJECT-STEGNOGRAPHY.git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146</TotalTime>
  <Words>311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VARSHINI GANESH</cp:lastModifiedBy>
  <cp:revision>28</cp:revision>
  <dcterms:created xsi:type="dcterms:W3CDTF">2021-05-26T16:50:10Z</dcterms:created>
  <dcterms:modified xsi:type="dcterms:W3CDTF">2025-02-25T16:19:05Z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