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F6314-714A-46E7-AD7A-4B8F17397CD2}" v="17" dt="2025-02-26T16:02:33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shini06-ctrl/Steg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Varshini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Varshini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Sri Krishna Adithya College of Arts and Science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BSc Data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The program can be enhanced by </a:t>
            </a:r>
            <a:r>
              <a:rPr lang="en-US" sz="3000" b="1" dirty="0"/>
              <a:t>implementing stronger encryption algorithms</a:t>
            </a:r>
            <a:r>
              <a:rPr lang="en-US" sz="3000" dirty="0"/>
              <a:t> (e.g., AES) for added security. It could support </a:t>
            </a:r>
            <a:r>
              <a:rPr lang="en-US" sz="3000" b="1" dirty="0"/>
              <a:t>different image formats</a:t>
            </a:r>
            <a:r>
              <a:rPr lang="en-US" sz="3000" dirty="0"/>
              <a:t> and </a:t>
            </a:r>
            <a:r>
              <a:rPr lang="en-US" sz="3000" b="1" dirty="0"/>
              <a:t>higher data capacities</a:t>
            </a:r>
            <a:r>
              <a:rPr lang="en-US" sz="3000" dirty="0"/>
              <a:t> while maintaining image quality. Adding </a:t>
            </a:r>
            <a:r>
              <a:rPr lang="en-US" sz="3000" b="1" dirty="0"/>
              <a:t>AI-based anomaly detection</a:t>
            </a:r>
            <a:r>
              <a:rPr lang="en-US" sz="3000" dirty="0"/>
              <a:t> can help detect hidden messages in images. Additionally, integrating </a:t>
            </a:r>
            <a:r>
              <a:rPr lang="en-US" sz="3000" b="1" dirty="0"/>
              <a:t>mobile and web applications</a:t>
            </a:r>
            <a:r>
              <a:rPr lang="en-US" sz="3000" dirty="0"/>
              <a:t> would make the tool more accessible for real-world secure communication.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To Develop a simple </a:t>
            </a:r>
            <a:r>
              <a:rPr lang="en-US" sz="3000" b="1" dirty="0"/>
              <a:t>steganography</a:t>
            </a:r>
            <a:r>
              <a:rPr lang="en-US" sz="3000" dirty="0"/>
              <a:t> program that </a:t>
            </a:r>
            <a:r>
              <a:rPr lang="en-US" sz="3000" b="1" dirty="0"/>
              <a:t>hides a secret message</a:t>
            </a:r>
            <a:r>
              <a:rPr lang="en-US" sz="3000" dirty="0"/>
              <a:t> inside an image by modifying pixel values. The program should allow users to </a:t>
            </a:r>
            <a:r>
              <a:rPr lang="en-US" sz="3000" b="1" dirty="0"/>
              <a:t>encrypt a message</a:t>
            </a:r>
            <a:r>
              <a:rPr lang="en-US" sz="3000" dirty="0"/>
              <a:t> into an image using ASCII values and later </a:t>
            </a:r>
            <a:r>
              <a:rPr lang="en-US" sz="3000" b="1" dirty="0"/>
              <a:t>decrypt</a:t>
            </a:r>
            <a:r>
              <a:rPr lang="en-US" sz="3000" dirty="0"/>
              <a:t> it using a passcode. If the correct passcode is entered, the hidden message is extracted; otherwise, access is denied.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D37B3-FF4F-E742-B54A-66435B0FB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976705"/>
            <a:ext cx="1018983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programming language for implementation.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 (cv2)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for image processing and pixel manipulation.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ASCII Encoding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Converts characters into numeric values for embedding in the image.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Handling &amp; OS Module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Manages image reading, writing, and execution.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6C9738-43C0-0EE4-5E76-BE9C8026F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61684"/>
            <a:ext cx="1115852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Steganography Technique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Hides a secret message inside an image without altering its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Passcode Protection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Ensures only authorized users can decrypt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Pixel-Level Encryption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Embeds data at the RGB pixel level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Lightweight &amp; Fast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Simple implementation with minimal processing overhead.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This program is useful for </a:t>
            </a:r>
            <a:r>
              <a:rPr lang="en-US" sz="3000" b="1" dirty="0"/>
              <a:t>cybersecurity professionals</a:t>
            </a:r>
            <a:r>
              <a:rPr lang="en-US" sz="3000" dirty="0"/>
              <a:t>, </a:t>
            </a:r>
            <a:r>
              <a:rPr lang="en-US" sz="3000" b="1" dirty="0"/>
              <a:t>privacy enthusiasts</a:t>
            </a:r>
            <a:r>
              <a:rPr lang="en-US" sz="3000" dirty="0"/>
              <a:t>, and </a:t>
            </a:r>
            <a:r>
              <a:rPr lang="en-US" sz="3000" b="1" dirty="0"/>
              <a:t>students learning steganography</a:t>
            </a:r>
            <a:r>
              <a:rPr lang="en-US" sz="3000" dirty="0"/>
              <a:t>. It can also benefit </a:t>
            </a:r>
            <a:r>
              <a:rPr lang="en-US" sz="3000" b="1" dirty="0"/>
              <a:t>journalists, whistleblowers, and intelligence agencies</a:t>
            </a:r>
            <a:r>
              <a:rPr lang="en-US" sz="3000" dirty="0"/>
              <a:t> for secure communication. Additionally, it serves as an </a:t>
            </a:r>
            <a:r>
              <a:rPr lang="en-US" sz="3000" b="1" dirty="0"/>
              <a:t>educational tool</a:t>
            </a:r>
            <a:r>
              <a:rPr lang="en-US" sz="3000" dirty="0"/>
              <a:t> for those exploring </a:t>
            </a:r>
            <a:r>
              <a:rPr lang="en-US" sz="3000" b="1" dirty="0"/>
              <a:t>image processing and encryption techniques</a:t>
            </a:r>
            <a:r>
              <a:rPr lang="en-US" sz="3000" dirty="0"/>
              <a:t>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6421A-74E1-6900-7D92-13FC8E83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061884"/>
            <a:ext cx="10746657" cy="50939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0D4FC3-F6FA-90EE-72DD-9237C96BF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51" y="2989006"/>
            <a:ext cx="4896463" cy="31668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BF1D04-6682-4FAC-631F-ABA906194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8" y="1479068"/>
            <a:ext cx="11222016" cy="1600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5A12E2-2E0F-1057-089E-1AA508F07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77" y="3079490"/>
            <a:ext cx="6087873" cy="30763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3927B-2F99-0616-3243-6336ACF4A5E8}"/>
              </a:ext>
            </a:extLst>
          </p:cNvPr>
          <p:cNvSpPr txBox="1"/>
          <p:nvPr/>
        </p:nvSpPr>
        <p:spPr>
          <a:xfrm>
            <a:off x="7561006" y="2595716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Image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dirty="0"/>
              <a:t>This steganography-based program provides a </a:t>
            </a:r>
            <a:r>
              <a:rPr lang="en-US" sz="3000" b="1" dirty="0"/>
              <a:t>simple yet effective</a:t>
            </a:r>
            <a:r>
              <a:rPr lang="en-US" sz="3000" dirty="0"/>
              <a:t> method for securely embedding and retrieving secret messages within images. By leveraging </a:t>
            </a:r>
            <a:r>
              <a:rPr lang="en-US" sz="3000" b="1" dirty="0"/>
              <a:t>pixel-level encryption</a:t>
            </a:r>
            <a:r>
              <a:rPr lang="en-US" sz="3000" dirty="0"/>
              <a:t> and </a:t>
            </a:r>
            <a:r>
              <a:rPr lang="en-US" sz="3000" b="1" dirty="0"/>
              <a:t>passcode protection</a:t>
            </a:r>
            <a:r>
              <a:rPr lang="en-US" sz="3000" dirty="0"/>
              <a:t>, it ensures that only authorized users can access the hidden information. The implementation is </a:t>
            </a:r>
            <a:r>
              <a:rPr lang="en-US" sz="3000" b="1" dirty="0"/>
              <a:t>lightweight, fast, and easy to use</a:t>
            </a:r>
            <a:r>
              <a:rPr lang="en-US" sz="3000" dirty="0"/>
              <a:t>, making it a valuable tool for </a:t>
            </a:r>
            <a:r>
              <a:rPr lang="en-US" sz="3000" b="1" dirty="0"/>
              <a:t>privacy-conscious users and cybersecurity learners</a:t>
            </a:r>
            <a:r>
              <a:rPr lang="en-US" sz="3000" dirty="0"/>
              <a:t>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hlinkClick r:id="rId2"/>
              </a:rPr>
              <a:t>https://github.com/Varshini06-ctrl/Stegnography.git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382</TotalTime>
  <Words>420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VARSHINI MOHANRAJ</cp:lastModifiedBy>
  <cp:revision>27</cp:revision>
  <dcterms:created xsi:type="dcterms:W3CDTF">2021-05-26T16:50:10Z</dcterms:created>
  <dcterms:modified xsi:type="dcterms:W3CDTF">2025-02-26T16:08:16Z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