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3850" y="0"/>
            <a:ext cx="10306595" cy="3540034"/>
          </a:xfrm>
        </p:spPr>
        <p:txBody>
          <a:bodyPr/>
          <a:lstStyle/>
          <a:p>
            <a:r>
              <a:rPr lang="en-US" u="sng" dirty="0">
                <a:solidFill>
                  <a:schemeClr val="bg1"/>
                </a:solidFill>
                <a:effectLst>
                  <a:outerShdw blurRad="38100" dist="38100" dir="2700000" algn="tl">
                    <a:srgbClr val="000000">
                      <a:alpha val="43137"/>
                    </a:srgbClr>
                  </a:outerShdw>
                </a:effectLst>
                <a:latin typeface="Bell MT" panose="02020503060305020303" pitchFamily="18" charset="0"/>
              </a:rPr>
              <a:t>SOCIAL MEDIA DATABASE</a:t>
            </a:r>
            <a:endParaRPr lang="en-IN" u="sng"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3" name="Subtitle 2"/>
          <p:cNvSpPr>
            <a:spLocks noGrp="1"/>
          </p:cNvSpPr>
          <p:nvPr>
            <p:ph type="subTitle" idx="1"/>
          </p:nvPr>
        </p:nvSpPr>
        <p:spPr>
          <a:xfrm>
            <a:off x="6831873" y="4585064"/>
            <a:ext cx="7419703" cy="1515291"/>
          </a:xfrm>
        </p:spPr>
        <p:txBody>
          <a:bodyPr>
            <a:normAutofit/>
          </a:bodyPr>
          <a:lstStyle/>
          <a:p>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S </a:t>
            </a:r>
            <a:r>
              <a:rPr lang="en-US" sz="2400" dirty="0" err="1">
                <a:solidFill>
                  <a:schemeClr val="bg1"/>
                </a:solidFill>
                <a:effectLst>
                  <a:outerShdw blurRad="38100" dist="38100" dir="2700000" algn="tl">
                    <a:srgbClr val="000000">
                      <a:alpha val="43137"/>
                    </a:srgbClr>
                  </a:outerShdw>
                </a:effectLst>
                <a:latin typeface="Bell MT" panose="02020503060305020303" pitchFamily="18" charset="0"/>
              </a:rPr>
              <a:t>varshini</a:t>
            </a: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    -  4Nn21cs043</a:t>
            </a:r>
            <a:endParaRPr lang="en-IN" sz="2400" dirty="0">
              <a:solidFill>
                <a:schemeClr val="bg1"/>
              </a:solidFill>
              <a:effectLst>
                <a:outerShdw blurRad="38100" dist="38100" dir="2700000" algn="tl">
                  <a:srgbClr val="000000">
                    <a:alpha val="43137"/>
                  </a:srgbClr>
                </a:outerShdw>
              </a:effectLst>
              <a:latin typeface="Bell MT" panose="02020503060305020303" pitchFamily="18" charset="0"/>
            </a:endParaRPr>
          </a:p>
          <a:p>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Sahana  M   -  4Nn21cs044</a:t>
            </a:r>
            <a:endParaRPr lang="en-IN" sz="2400" dirty="0">
              <a:solidFill>
                <a:schemeClr val="bg1"/>
              </a:solidFill>
              <a:effectLst>
                <a:outerShdw blurRad="38100" dist="38100" dir="2700000" algn="tl">
                  <a:srgbClr val="000000">
                    <a:alpha val="43137"/>
                  </a:srgbClr>
                </a:outerShdw>
              </a:effectLst>
              <a:latin typeface="Bell MT" panose="02020503060305020303" pitchFamily="18" charset="0"/>
            </a:endParaRPr>
          </a:p>
          <a:p>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Sahana s     -  4Nn21cs046</a:t>
            </a:r>
            <a:endParaRPr lang="en-IN" sz="2400" dirty="0">
              <a:solidFill>
                <a:schemeClr val="bg1"/>
              </a:solidFill>
              <a:effectLst>
                <a:outerShdw blurRad="38100" dist="38100" dir="2700000" algn="tl">
                  <a:srgbClr val="000000">
                    <a:alpha val="43137"/>
                  </a:srgbClr>
                </a:outerShdw>
              </a:effectLst>
              <a:latin typeface="Bell MT" panose="02020503060305020303" pitchFamily="18" charset="0"/>
            </a:endParaRPr>
          </a:p>
          <a:p>
            <a:endParaRPr lang="en-US" sz="2400" dirty="0">
              <a:effectLst>
                <a:outerShdw blurRad="38100" dist="38100" dir="2700000" algn="tl">
                  <a:srgbClr val="000000">
                    <a:alpha val="43137"/>
                  </a:srgbClr>
                </a:outerShdw>
              </a:effectLst>
            </a:endParaRPr>
          </a:p>
          <a:p>
            <a:endParaRPr lang="en-IN" sz="2400" dirty="0">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116462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614" y="496389"/>
            <a:ext cx="9404723" cy="1487488"/>
          </a:xfrm>
        </p:spPr>
        <p:txBody>
          <a:bodyPr/>
          <a:lstStyle/>
          <a:p>
            <a:pPr algn="ctr"/>
            <a:r>
              <a:rPr lang="en-US" sz="4800" u="sng" dirty="0">
                <a:solidFill>
                  <a:schemeClr val="bg1"/>
                </a:solidFill>
                <a:effectLst>
                  <a:outerShdw blurRad="38100" dist="38100" dir="2700000" algn="tl">
                    <a:srgbClr val="000000">
                      <a:alpha val="43137"/>
                    </a:srgbClr>
                  </a:outerShdw>
                </a:effectLst>
                <a:latin typeface="Bell MT" panose="02020503060305020303" pitchFamily="18" charset="0"/>
              </a:rPr>
              <a:t>ABSTRACT</a:t>
            </a:r>
            <a:endParaRPr lang="en-IN" sz="4800" u="sng"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201783" y="1606732"/>
            <a:ext cx="9575074" cy="4641668"/>
          </a:xfrm>
        </p:spPr>
        <p:txBody>
          <a:bodyPr>
            <a:noAutofit/>
          </a:bodyPr>
          <a:lstStyle/>
          <a:p>
            <a:pPr marL="0" indent="0">
              <a:buNone/>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Through this project we are creating a basic structure of social media database. Here we are managing the data of multiple users, their followers , interests and public activity on the social media platform which includes post likes ,comments , comment likes , hashtag followed ,bookmarks and many more...Through our SQL query we have shown a clear cut description of connection and inter relation between different activities on social media. Here we have tried to fetch and store the data in its true storage form into this database like (</a:t>
            </a:r>
            <a:r>
              <a:rPr lang="en-US" sz="2400" dirty="0" err="1">
                <a:solidFill>
                  <a:schemeClr val="bg1"/>
                </a:solidFill>
                <a:effectLst>
                  <a:outerShdw blurRad="38100" dist="38100" dir="2700000" algn="tl">
                    <a:srgbClr val="000000">
                      <a:alpha val="43137"/>
                    </a:srgbClr>
                  </a:outerShdw>
                </a:effectLst>
                <a:latin typeface="Bell MT" panose="02020503060305020303" pitchFamily="18" charset="0"/>
              </a:rPr>
              <a:t>img</a:t>
            </a: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/videos in </a:t>
            </a:r>
            <a:r>
              <a:rPr lang="en-US" sz="2400" dirty="0" err="1">
                <a:solidFill>
                  <a:schemeClr val="bg1"/>
                </a:solidFill>
                <a:effectLst>
                  <a:outerShdw blurRad="38100" dist="38100" dir="2700000" algn="tl">
                    <a:srgbClr val="000000">
                      <a:alpha val="43137"/>
                    </a:srgbClr>
                  </a:outerShdw>
                </a:effectLst>
                <a:latin typeface="Bell MT" panose="02020503060305020303" pitchFamily="18" charset="0"/>
              </a:rPr>
              <a:t>url</a:t>
            </a: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)With our true efforts and research we have tried to give a simple and more exact view of a basic social interconnecting site. Components Schema Database ER Diagram Sample Queries</a:t>
            </a:r>
            <a:endParaRPr lang="en-IN" sz="2400"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116051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590" y="-1896292"/>
            <a:ext cx="8825658" cy="3145229"/>
          </a:xfrm>
        </p:spPr>
        <p:txBody>
          <a:bodyPr/>
          <a:lstStyle/>
          <a:p>
            <a:r>
              <a:rPr lang="en-US" sz="4800" u="sng" dirty="0">
                <a:solidFill>
                  <a:schemeClr val="bg1"/>
                </a:solidFill>
                <a:effectLst>
                  <a:outerShdw blurRad="38100" dist="38100" dir="2700000" algn="tl">
                    <a:srgbClr val="000000">
                      <a:alpha val="43137"/>
                    </a:srgbClr>
                  </a:outerShdw>
                </a:effectLst>
                <a:latin typeface="Bell MT" panose="02020503060305020303" pitchFamily="18" charset="0"/>
              </a:rPr>
              <a:t>Entity Relationship Diagram</a:t>
            </a:r>
            <a:endParaRPr lang="en-IN" sz="4800" u="sng"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4" name="AutoShape 2" descr="blob:https://web.whatsapp.com/589eadc4-0306-4559-ad6a-72ae5da8f2bb"/>
          <p:cNvSpPr>
            <a:spLocks noChangeAspect="1" noChangeArrowheads="1"/>
          </p:cNvSpPr>
          <p:nvPr/>
        </p:nvSpPr>
        <p:spPr bwMode="auto">
          <a:xfrm>
            <a:off x="-1279087" y="-1524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descr="blob:https://web.whatsapp.com/034e8d49-e66d-47fd-a4ea-c2cf43b2313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EBEC8CD-0389-1C0B-4373-6E8B4A0502EC}"/>
              </a:ext>
            </a:extLst>
          </p:cNvPr>
          <p:cNvPicPr>
            <a:picLocks noChangeAspect="1"/>
          </p:cNvPicPr>
          <p:nvPr/>
        </p:nvPicPr>
        <p:blipFill>
          <a:blip r:embed="rId2"/>
          <a:stretch>
            <a:fillRect/>
          </a:stretch>
        </p:blipFill>
        <p:spPr>
          <a:xfrm>
            <a:off x="856034" y="1342351"/>
            <a:ext cx="9795240" cy="5277186"/>
          </a:xfrm>
          <a:prstGeom prst="rect">
            <a:avLst/>
          </a:prstGeom>
        </p:spPr>
      </p:pic>
    </p:spTree>
    <p:extLst>
      <p:ext uri="{BB962C8B-B14F-4D97-AF65-F5344CB8AC3E}">
        <p14:creationId xmlns:p14="http://schemas.microsoft.com/office/powerpoint/2010/main" val="388864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606" y="339213"/>
            <a:ext cx="8723480" cy="1106130"/>
          </a:xfrm>
        </p:spPr>
        <p:txBody>
          <a:bodyPr/>
          <a:lstStyle/>
          <a:p>
            <a:pPr algn="ctr"/>
            <a:r>
              <a:rPr lang="en-US" u="sng" dirty="0">
                <a:solidFill>
                  <a:schemeClr val="bg1"/>
                </a:solidFill>
                <a:effectLst>
                  <a:outerShdw blurRad="38100" dist="38100" dir="2700000" algn="tl">
                    <a:srgbClr val="000000">
                      <a:alpha val="43137"/>
                    </a:srgbClr>
                  </a:outerShdw>
                </a:effectLst>
                <a:latin typeface="Bell MT" panose="02020503060305020303" pitchFamily="18" charset="0"/>
              </a:rPr>
              <a:t>SCHEMA DIADRAM</a:t>
            </a:r>
            <a:endParaRPr lang="en-IN" u="sng"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9" name="AutoShape 2" descr="blob:https://web.whatsapp.com/58017892-b55b-4e48-9313-65b8fc59ec4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6" descr="blob:https://web.whatsapp.com/f34aa14d-54f7-4b7b-81c4-d21af2ef0a1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Content Placeholder 5">
            <a:extLst>
              <a:ext uri="{FF2B5EF4-FFF2-40B4-BE49-F238E27FC236}">
                <a16:creationId xmlns:a16="http://schemas.microsoft.com/office/drawing/2014/main" id="{8F4DD143-64BA-F521-97E0-726EEE12C55A}"/>
              </a:ext>
            </a:extLst>
          </p:cNvPr>
          <p:cNvPicPr>
            <a:picLocks noGrp="1" noChangeAspect="1"/>
          </p:cNvPicPr>
          <p:nvPr>
            <p:ph idx="1"/>
          </p:nvPr>
        </p:nvPicPr>
        <p:blipFill>
          <a:blip r:embed="rId2"/>
          <a:stretch>
            <a:fillRect/>
          </a:stretch>
        </p:blipFill>
        <p:spPr>
          <a:xfrm>
            <a:off x="3200400" y="1167151"/>
            <a:ext cx="4770290" cy="5246619"/>
          </a:xfrm>
        </p:spPr>
      </p:pic>
    </p:spTree>
    <p:extLst>
      <p:ext uri="{BB962C8B-B14F-4D97-AF65-F5344CB8AC3E}">
        <p14:creationId xmlns:p14="http://schemas.microsoft.com/office/powerpoint/2010/main" val="37088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u="sng" dirty="0">
                <a:solidFill>
                  <a:schemeClr val="bg1"/>
                </a:solidFill>
                <a:effectLst>
                  <a:outerShdw blurRad="38100" dist="38100" dir="2700000" algn="tl">
                    <a:srgbClr val="000000">
                      <a:alpha val="43137"/>
                    </a:srgbClr>
                  </a:outerShdw>
                </a:effectLst>
                <a:latin typeface="Bell MT" panose="02020503060305020303" pitchFamily="18" charset="0"/>
              </a:rPr>
              <a:t>TOOLS USED</a:t>
            </a:r>
            <a:endParaRPr lang="en-IN" sz="6600" u="sng"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6" name="Content Placeholder 5"/>
          <p:cNvSpPr>
            <a:spLocks noGrp="1"/>
          </p:cNvSpPr>
          <p:nvPr>
            <p:ph sz="quarter" idx="4"/>
          </p:nvPr>
        </p:nvSpPr>
        <p:spPr>
          <a:xfrm>
            <a:off x="6756263" y="1607574"/>
            <a:ext cx="5442155" cy="4722506"/>
          </a:xfrm>
        </p:spPr>
        <p:txBody>
          <a:bodyPr>
            <a:noAutofit/>
          </a:bodyPr>
          <a:lstStyle/>
          <a:p>
            <a:pPr>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My SQL</a:t>
            </a:r>
          </a:p>
          <a:p>
            <a:pPr>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HTML</a:t>
            </a:r>
          </a:p>
          <a:p>
            <a:pPr>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CSS</a:t>
            </a:r>
          </a:p>
          <a:p>
            <a:pPr>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JAVASCRIPT</a:t>
            </a:r>
          </a:p>
          <a:p>
            <a:pPr>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ANGULAR JS                 </a:t>
            </a:r>
          </a:p>
          <a:p>
            <a:pPr>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NODE JS</a:t>
            </a:r>
          </a:p>
          <a:p>
            <a:pPr>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PhpMyAdmin</a:t>
            </a:r>
          </a:p>
          <a:p>
            <a:pPr>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GITHUB</a:t>
            </a:r>
          </a:p>
          <a:p>
            <a:pPr>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Bell MT" panose="02020503060305020303" pitchFamily="18" charset="0"/>
              </a:rPr>
              <a:t>XAMPP</a:t>
            </a:r>
            <a:endParaRPr lang="en-IN" sz="2400"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11" name="Content Placeholder 10"/>
          <p:cNvPicPr>
            <a:picLocks noGrp="1" noChangeAspect="1"/>
          </p:cNvPicPr>
          <p:nvPr>
            <p:ph sz="half" idx="2"/>
          </p:nvPr>
        </p:nvPicPr>
        <p:blipFill>
          <a:blip r:embed="rId2"/>
          <a:stretch>
            <a:fillRect/>
          </a:stretch>
        </p:blipFill>
        <p:spPr>
          <a:xfrm>
            <a:off x="1048027" y="1853246"/>
            <a:ext cx="2241807" cy="1922339"/>
          </a:xfrm>
          <a:prstGeom prst="rect">
            <a:avLst/>
          </a:prstGeom>
        </p:spPr>
      </p:pic>
      <p:pic>
        <p:nvPicPr>
          <p:cNvPr id="12" name="Picture 11"/>
          <p:cNvPicPr>
            <a:picLocks noChangeAspect="1"/>
          </p:cNvPicPr>
          <p:nvPr/>
        </p:nvPicPr>
        <p:blipFill>
          <a:blip r:embed="rId3"/>
          <a:stretch>
            <a:fillRect/>
          </a:stretch>
        </p:blipFill>
        <p:spPr>
          <a:xfrm>
            <a:off x="3772376" y="1853246"/>
            <a:ext cx="2293975" cy="1922339"/>
          </a:xfrm>
          <a:prstGeom prst="rect">
            <a:avLst/>
          </a:prstGeom>
        </p:spPr>
      </p:pic>
      <p:pic>
        <p:nvPicPr>
          <p:cNvPr id="14" name="Picture 13"/>
          <p:cNvPicPr>
            <a:picLocks noChangeAspect="1"/>
          </p:cNvPicPr>
          <p:nvPr/>
        </p:nvPicPr>
        <p:blipFill>
          <a:blip r:embed="rId4"/>
          <a:stretch>
            <a:fillRect/>
          </a:stretch>
        </p:blipFill>
        <p:spPr>
          <a:xfrm>
            <a:off x="1048027" y="4161223"/>
            <a:ext cx="2241807" cy="1826624"/>
          </a:xfrm>
          <a:prstGeom prst="rect">
            <a:avLst/>
          </a:prstGeom>
        </p:spPr>
      </p:pic>
      <p:pic>
        <p:nvPicPr>
          <p:cNvPr id="15" name="Picture 14"/>
          <p:cNvPicPr>
            <a:picLocks noChangeAspect="1"/>
          </p:cNvPicPr>
          <p:nvPr/>
        </p:nvPicPr>
        <p:blipFill>
          <a:blip r:embed="rId5"/>
          <a:stretch>
            <a:fillRect/>
          </a:stretch>
        </p:blipFill>
        <p:spPr>
          <a:xfrm>
            <a:off x="3774782" y="4161223"/>
            <a:ext cx="2291569" cy="1826624"/>
          </a:xfrm>
          <a:prstGeom prst="rect">
            <a:avLst/>
          </a:prstGeom>
        </p:spPr>
      </p:pic>
    </p:spTree>
    <p:extLst>
      <p:ext uri="{BB962C8B-B14F-4D97-AF65-F5344CB8AC3E}">
        <p14:creationId xmlns:p14="http://schemas.microsoft.com/office/powerpoint/2010/main" val="298410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52762" y="1714500"/>
            <a:ext cx="6086475" cy="3429000"/>
          </a:xfrm>
          <a:prstGeom prst="rect">
            <a:avLst/>
          </a:prstGeom>
        </p:spPr>
      </p:pic>
    </p:spTree>
    <p:extLst>
      <p:ext uri="{BB962C8B-B14F-4D97-AF65-F5344CB8AC3E}">
        <p14:creationId xmlns:p14="http://schemas.microsoft.com/office/powerpoint/2010/main" val="3116347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TotalTime>
  <Words>169</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Bell MT</vt:lpstr>
      <vt:lpstr>Century Gothic</vt:lpstr>
      <vt:lpstr>Wingdings</vt:lpstr>
      <vt:lpstr>Wingdings 3</vt:lpstr>
      <vt:lpstr>Ion</vt:lpstr>
      <vt:lpstr>SOCIAL MEDIA DATABASE</vt:lpstr>
      <vt:lpstr>ABSTRACT</vt:lpstr>
      <vt:lpstr>Entity Relationship Diagram</vt:lpstr>
      <vt:lpstr>SCHEMA DIADRAM</vt:lpstr>
      <vt:lpstr>TOOLS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Database</dc:title>
  <dc:creator>user</dc:creator>
  <cp:lastModifiedBy>S Varshini</cp:lastModifiedBy>
  <cp:revision>10</cp:revision>
  <dcterms:created xsi:type="dcterms:W3CDTF">2024-01-03T13:55:35Z</dcterms:created>
  <dcterms:modified xsi:type="dcterms:W3CDTF">2024-03-25T00:01:58Z</dcterms:modified>
</cp:coreProperties>
</file>