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83" r:id="rId2"/>
    <p:sldId id="257" r:id="rId3"/>
    <p:sldId id="259" r:id="rId4"/>
    <p:sldId id="260" r:id="rId5"/>
    <p:sldId id="276" r:id="rId6"/>
    <p:sldId id="280" r:id="rId7"/>
    <p:sldId id="282" r:id="rId8"/>
    <p:sldId id="2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gadeeshkumar P" initials="JP" lastIdx="1" clrIdx="0">
    <p:extLst>
      <p:ext uri="{19B8F6BF-5375-455C-9EA6-DF929625EA0E}">
        <p15:presenceInfo xmlns:p15="http://schemas.microsoft.com/office/powerpoint/2012/main" userId="93cf836a9baefb4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CC4"/>
    <a:srgbClr val="E9EEE3"/>
    <a:srgbClr val="D5E1D7"/>
    <a:srgbClr val="D7E1D8"/>
    <a:srgbClr val="ADCAB4"/>
    <a:srgbClr val="D6DCC2"/>
    <a:srgbClr val="CDD6B7"/>
    <a:srgbClr val="E4E7D4"/>
    <a:srgbClr val="CAD0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7DBB1C-1A0A-464F-A721-1EE3C2CC8757}"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4C0B44D3-59B6-4433-9700-3F9828FD4F9D}">
      <dgm:prSet phldrT="[Text]">
        <dgm:style>
          <a:lnRef idx="1">
            <a:schemeClr val="accent3"/>
          </a:lnRef>
          <a:fillRef idx="2">
            <a:schemeClr val="accent3"/>
          </a:fillRef>
          <a:effectRef idx="1">
            <a:schemeClr val="accent3"/>
          </a:effectRef>
          <a:fontRef idx="minor">
            <a:schemeClr val="dk1"/>
          </a:fontRef>
        </dgm:style>
      </dgm:prSet>
      <dgm:spPr>
        <a:ln w="38100">
          <a:solidFill>
            <a:schemeClr val="tx1"/>
          </a:solidFill>
        </a:ln>
        <a:effectLst/>
        <a:scene3d>
          <a:camera prst="orthographicFront">
            <a:rot lat="0" lon="0" rev="0"/>
          </a:camera>
          <a:lightRig rig="contrasting" dir="t">
            <a:rot lat="0" lon="0" rev="7800000"/>
          </a:lightRig>
        </a:scene3d>
        <a:sp3d>
          <a:bevelT w="139700" h="139700"/>
        </a:sp3d>
      </dgm:spPr>
      <dgm:t>
        <a:bodyPr/>
        <a:lstStyle/>
        <a:p>
          <a:endParaRPr lang="en-US" dirty="0"/>
        </a:p>
      </dgm:t>
    </dgm:pt>
    <dgm:pt modelId="{5FD20B4A-33D3-4FEE-B833-2211689A5850}" type="parTrans" cxnId="{BBD74282-0010-4796-A169-854CA12B4C8F}">
      <dgm:prSet/>
      <dgm:spPr/>
      <dgm:t>
        <a:bodyPr/>
        <a:lstStyle/>
        <a:p>
          <a:endParaRPr lang="en-US"/>
        </a:p>
      </dgm:t>
    </dgm:pt>
    <dgm:pt modelId="{3B803034-B1AE-45B0-A109-7856FB1B2BBC}" type="sibTrans" cxnId="{BBD74282-0010-4796-A169-854CA12B4C8F}">
      <dgm:prSet/>
      <dgm:spPr>
        <a:solidFill>
          <a:schemeClr val="tx1"/>
        </a:solidFill>
        <a:ln>
          <a:solidFill>
            <a:schemeClr val="tx1"/>
          </a:solidFill>
        </a:ln>
      </dgm:spPr>
      <dgm:t>
        <a:bodyPr/>
        <a:lstStyle/>
        <a:p>
          <a:endParaRPr lang="en-US"/>
        </a:p>
      </dgm:t>
    </dgm:pt>
    <dgm:pt modelId="{08BBBDFC-FFB8-4AC8-946B-85CB5DF00741}">
      <dgm:prSet phldrT="[Text]">
        <dgm:style>
          <a:lnRef idx="1">
            <a:schemeClr val="accent3"/>
          </a:lnRef>
          <a:fillRef idx="2">
            <a:schemeClr val="accent3"/>
          </a:fillRef>
          <a:effectRef idx="1">
            <a:schemeClr val="accent3"/>
          </a:effectRef>
          <a:fontRef idx="minor">
            <a:schemeClr val="dk1"/>
          </a:fontRef>
        </dgm:style>
      </dgm:prSet>
      <dgm:spPr>
        <a:ln w="38100">
          <a:solidFill>
            <a:schemeClr val="tx1"/>
          </a:solidFill>
        </a:ln>
        <a:effectLst/>
        <a:scene3d>
          <a:camera prst="orthographicFront">
            <a:rot lat="0" lon="0" rev="0"/>
          </a:camera>
          <a:lightRig rig="contrasting" dir="t">
            <a:rot lat="0" lon="0" rev="7800000"/>
          </a:lightRig>
        </a:scene3d>
        <a:sp3d>
          <a:bevelT w="139700" h="139700"/>
        </a:sp3d>
      </dgm:spPr>
      <dgm:t>
        <a:bodyPr/>
        <a:lstStyle/>
        <a:p>
          <a:endParaRPr lang="en-US" dirty="0"/>
        </a:p>
      </dgm:t>
    </dgm:pt>
    <dgm:pt modelId="{A4C57DFC-B2F4-46A7-BFD2-0D88331A9012}" type="parTrans" cxnId="{B31DD39C-26DB-48D3-8857-6DBEADEC19F7}">
      <dgm:prSet/>
      <dgm:spPr/>
      <dgm:t>
        <a:bodyPr/>
        <a:lstStyle/>
        <a:p>
          <a:endParaRPr lang="en-US"/>
        </a:p>
      </dgm:t>
    </dgm:pt>
    <dgm:pt modelId="{5340389F-151A-469E-BCA9-FD078F58F21F}" type="sibTrans" cxnId="{B31DD39C-26DB-48D3-8857-6DBEADEC19F7}">
      <dgm:prSet/>
      <dgm:spPr>
        <a:solidFill>
          <a:schemeClr val="tx1"/>
        </a:solidFill>
      </dgm:spPr>
      <dgm:t>
        <a:bodyPr/>
        <a:lstStyle/>
        <a:p>
          <a:endParaRPr lang="en-US"/>
        </a:p>
      </dgm:t>
    </dgm:pt>
    <dgm:pt modelId="{57D159BC-AC8E-4170-BF12-8EE89C6D3FFC}">
      <dgm:prSet phldrT="[Text]">
        <dgm:style>
          <a:lnRef idx="1">
            <a:schemeClr val="accent3"/>
          </a:lnRef>
          <a:fillRef idx="2">
            <a:schemeClr val="accent3"/>
          </a:fillRef>
          <a:effectRef idx="1">
            <a:schemeClr val="accent3"/>
          </a:effectRef>
          <a:fontRef idx="minor">
            <a:schemeClr val="dk1"/>
          </a:fontRef>
        </dgm:style>
      </dgm:prSet>
      <dgm:spPr>
        <a:ln w="38100">
          <a:solidFill>
            <a:schemeClr val="tx1"/>
          </a:solidFill>
        </a:ln>
        <a:effectLst/>
        <a:scene3d>
          <a:camera prst="orthographicFront">
            <a:rot lat="0" lon="0" rev="0"/>
          </a:camera>
          <a:lightRig rig="contrasting" dir="t">
            <a:rot lat="0" lon="0" rev="7800000"/>
          </a:lightRig>
        </a:scene3d>
        <a:sp3d>
          <a:bevelT w="139700" h="139700"/>
        </a:sp3d>
      </dgm:spPr>
      <dgm:t>
        <a:bodyPr/>
        <a:lstStyle/>
        <a:p>
          <a:endParaRPr lang="en-US" dirty="0"/>
        </a:p>
      </dgm:t>
    </dgm:pt>
    <dgm:pt modelId="{E66EF675-EBB5-44E6-AD54-F2FB4DA107DA}" type="parTrans" cxnId="{7B3C4D39-46EF-4A4E-9077-36F8B384A5DF}">
      <dgm:prSet/>
      <dgm:spPr/>
      <dgm:t>
        <a:bodyPr/>
        <a:lstStyle/>
        <a:p>
          <a:endParaRPr lang="en-US"/>
        </a:p>
      </dgm:t>
    </dgm:pt>
    <dgm:pt modelId="{0D37891A-71CB-47BC-B0CF-1649D2BB3BDD}" type="sibTrans" cxnId="{7B3C4D39-46EF-4A4E-9077-36F8B384A5DF}">
      <dgm:prSet/>
      <dgm:spPr>
        <a:solidFill>
          <a:schemeClr val="tx1"/>
        </a:solidFill>
      </dgm:spPr>
      <dgm:t>
        <a:bodyPr/>
        <a:lstStyle/>
        <a:p>
          <a:endParaRPr lang="en-US"/>
        </a:p>
      </dgm:t>
    </dgm:pt>
    <dgm:pt modelId="{2EEF45F2-EAB7-4193-B5D5-50B47652C1A7}">
      <dgm:prSet phldrT="[Text]">
        <dgm:style>
          <a:lnRef idx="1">
            <a:schemeClr val="accent3"/>
          </a:lnRef>
          <a:fillRef idx="2">
            <a:schemeClr val="accent3"/>
          </a:fillRef>
          <a:effectRef idx="1">
            <a:schemeClr val="accent3"/>
          </a:effectRef>
          <a:fontRef idx="minor">
            <a:schemeClr val="dk1"/>
          </a:fontRef>
        </dgm:style>
      </dgm:prSet>
      <dgm:spPr>
        <a:ln w="38100">
          <a:solidFill>
            <a:schemeClr val="tx1"/>
          </a:solidFill>
        </a:ln>
        <a:effectLst/>
        <a:scene3d>
          <a:camera prst="orthographicFront">
            <a:rot lat="0" lon="0" rev="0"/>
          </a:camera>
          <a:lightRig rig="contrasting" dir="t">
            <a:rot lat="0" lon="0" rev="7800000"/>
          </a:lightRig>
        </a:scene3d>
        <a:sp3d>
          <a:bevelT w="139700" h="139700"/>
        </a:sp3d>
      </dgm:spPr>
      <dgm:t>
        <a:bodyPr/>
        <a:lstStyle/>
        <a:p>
          <a:endParaRPr lang="en-US" dirty="0"/>
        </a:p>
      </dgm:t>
    </dgm:pt>
    <dgm:pt modelId="{5699309E-EA23-4098-B79A-7037101D4A6C}" type="parTrans" cxnId="{13A90397-837C-4896-B452-75F77A8A54B3}">
      <dgm:prSet/>
      <dgm:spPr/>
      <dgm:t>
        <a:bodyPr/>
        <a:lstStyle/>
        <a:p>
          <a:endParaRPr lang="en-US"/>
        </a:p>
      </dgm:t>
    </dgm:pt>
    <dgm:pt modelId="{CB56F36C-5B2C-4EDA-8B1C-2BCD5EC488DB}" type="sibTrans" cxnId="{13A90397-837C-4896-B452-75F77A8A54B3}">
      <dgm:prSet/>
      <dgm:spPr>
        <a:solidFill>
          <a:schemeClr val="tx1"/>
        </a:solidFill>
      </dgm:spPr>
      <dgm:t>
        <a:bodyPr/>
        <a:lstStyle/>
        <a:p>
          <a:endParaRPr lang="en-US"/>
        </a:p>
      </dgm:t>
    </dgm:pt>
    <dgm:pt modelId="{F819E0B7-C61D-4C38-A57E-A6E510BB3B7D}">
      <dgm:prSet phldrT="[Text]">
        <dgm:style>
          <a:lnRef idx="1">
            <a:schemeClr val="accent3"/>
          </a:lnRef>
          <a:fillRef idx="2">
            <a:schemeClr val="accent3"/>
          </a:fillRef>
          <a:effectRef idx="1">
            <a:schemeClr val="accent3"/>
          </a:effectRef>
          <a:fontRef idx="minor">
            <a:schemeClr val="dk1"/>
          </a:fontRef>
        </dgm:style>
      </dgm:prSet>
      <dgm:spPr>
        <a:ln w="38100">
          <a:solidFill>
            <a:schemeClr val="tx1"/>
          </a:solidFill>
        </a:ln>
        <a:effectLst/>
        <a:scene3d>
          <a:camera prst="orthographicFront">
            <a:rot lat="0" lon="0" rev="0"/>
          </a:camera>
          <a:lightRig rig="contrasting" dir="t">
            <a:rot lat="0" lon="0" rev="7800000"/>
          </a:lightRig>
        </a:scene3d>
        <a:sp3d>
          <a:bevelT w="139700" h="139700"/>
        </a:sp3d>
      </dgm:spPr>
      <dgm:t>
        <a:bodyPr/>
        <a:lstStyle/>
        <a:p>
          <a:endParaRPr lang="en-US" dirty="0"/>
        </a:p>
      </dgm:t>
    </dgm:pt>
    <dgm:pt modelId="{66A7D628-BDA8-4D12-9CF3-F67EBDD21110}" type="parTrans" cxnId="{0A8BB801-9AEA-4A8A-A231-2FC0605192B4}">
      <dgm:prSet/>
      <dgm:spPr/>
      <dgm:t>
        <a:bodyPr/>
        <a:lstStyle/>
        <a:p>
          <a:endParaRPr lang="en-US"/>
        </a:p>
      </dgm:t>
    </dgm:pt>
    <dgm:pt modelId="{4BE71E93-AE37-4246-A962-6A6B46D251BA}" type="sibTrans" cxnId="{0A8BB801-9AEA-4A8A-A231-2FC0605192B4}">
      <dgm:prSet/>
      <dgm:spPr>
        <a:solidFill>
          <a:schemeClr val="tx1"/>
        </a:solidFill>
      </dgm:spPr>
      <dgm:t>
        <a:bodyPr/>
        <a:lstStyle/>
        <a:p>
          <a:endParaRPr lang="en-US"/>
        </a:p>
      </dgm:t>
    </dgm:pt>
    <dgm:pt modelId="{A2E87139-F40C-493E-ADF6-446E1D638B72}">
      <dgm:prSet phldrT="[Text]">
        <dgm:style>
          <a:lnRef idx="1">
            <a:schemeClr val="accent3"/>
          </a:lnRef>
          <a:fillRef idx="2">
            <a:schemeClr val="accent3"/>
          </a:fillRef>
          <a:effectRef idx="1">
            <a:schemeClr val="accent3"/>
          </a:effectRef>
          <a:fontRef idx="minor">
            <a:schemeClr val="dk1"/>
          </a:fontRef>
        </dgm:style>
      </dgm:prSet>
      <dgm:spPr>
        <a:ln w="38100">
          <a:solidFill>
            <a:schemeClr val="tx1"/>
          </a:solidFill>
        </a:ln>
        <a:effectLst/>
        <a:scene3d>
          <a:camera prst="orthographicFront">
            <a:rot lat="0" lon="0" rev="0"/>
          </a:camera>
          <a:lightRig rig="contrasting" dir="t">
            <a:rot lat="0" lon="0" rev="7800000"/>
          </a:lightRig>
        </a:scene3d>
        <a:sp3d>
          <a:bevelT w="139700" h="139700"/>
        </a:sp3d>
      </dgm:spPr>
      <dgm:t>
        <a:bodyPr/>
        <a:lstStyle/>
        <a:p>
          <a:endParaRPr lang="en-US" dirty="0"/>
        </a:p>
      </dgm:t>
    </dgm:pt>
    <dgm:pt modelId="{99206954-AF83-4743-BB2C-49CB7383B2CC}" type="parTrans" cxnId="{65B2BCB6-9877-4FFD-B0AE-AB6246F93699}">
      <dgm:prSet/>
      <dgm:spPr/>
      <dgm:t>
        <a:bodyPr/>
        <a:lstStyle/>
        <a:p>
          <a:endParaRPr lang="en-US"/>
        </a:p>
      </dgm:t>
    </dgm:pt>
    <dgm:pt modelId="{3FE63C55-DDD5-46BD-9ABC-742AE34FFFF1}" type="sibTrans" cxnId="{65B2BCB6-9877-4FFD-B0AE-AB6246F93699}">
      <dgm:prSet/>
      <dgm:spPr>
        <a:solidFill>
          <a:schemeClr val="tx1"/>
        </a:solidFill>
      </dgm:spPr>
      <dgm:t>
        <a:bodyPr/>
        <a:lstStyle/>
        <a:p>
          <a:endParaRPr lang="en-US"/>
        </a:p>
      </dgm:t>
    </dgm:pt>
    <dgm:pt modelId="{D9E666CB-2E14-496C-A6F8-1D2F73186CD1}">
      <dgm:prSet phldrT="[Text]">
        <dgm:style>
          <a:lnRef idx="1">
            <a:schemeClr val="accent3"/>
          </a:lnRef>
          <a:fillRef idx="2">
            <a:schemeClr val="accent3"/>
          </a:fillRef>
          <a:effectRef idx="1">
            <a:schemeClr val="accent3"/>
          </a:effectRef>
          <a:fontRef idx="minor">
            <a:schemeClr val="dk1"/>
          </a:fontRef>
        </dgm:style>
      </dgm:prSet>
      <dgm:spPr>
        <a:ln w="38100">
          <a:solidFill>
            <a:schemeClr val="tx1"/>
          </a:solidFill>
          <a:prstDash val="solid"/>
        </a:ln>
        <a:effectLst/>
        <a:scene3d>
          <a:camera prst="orthographicFront">
            <a:rot lat="0" lon="0" rev="0"/>
          </a:camera>
          <a:lightRig rig="contrasting" dir="t">
            <a:rot lat="0" lon="0" rev="7800000"/>
          </a:lightRig>
        </a:scene3d>
        <a:sp3d>
          <a:bevelT w="139700" h="139700"/>
        </a:sp3d>
      </dgm:spPr>
      <dgm:t>
        <a:bodyPr/>
        <a:lstStyle/>
        <a:p>
          <a:endParaRPr lang="en-US" dirty="0"/>
        </a:p>
      </dgm:t>
    </dgm:pt>
    <dgm:pt modelId="{1B312E9E-658A-479E-8F9A-9FDC54B84231}" type="parTrans" cxnId="{593FE6DF-BF38-4ABF-9599-6B2BD818C479}">
      <dgm:prSet/>
      <dgm:spPr/>
      <dgm:t>
        <a:bodyPr/>
        <a:lstStyle/>
        <a:p>
          <a:endParaRPr lang="en-US"/>
        </a:p>
      </dgm:t>
    </dgm:pt>
    <dgm:pt modelId="{2D20E8B6-DF5A-4F27-9824-C8255D968BA3}" type="sibTrans" cxnId="{593FE6DF-BF38-4ABF-9599-6B2BD818C479}">
      <dgm:prSet/>
      <dgm:spPr>
        <a:solidFill>
          <a:schemeClr val="tx1"/>
        </a:solidFill>
      </dgm:spPr>
      <dgm:t>
        <a:bodyPr/>
        <a:lstStyle/>
        <a:p>
          <a:endParaRPr lang="en-US"/>
        </a:p>
      </dgm:t>
    </dgm:pt>
    <dgm:pt modelId="{2688313F-49D6-4450-9C1A-00DCB0299805}">
      <dgm:prSet phldrT="[Text]">
        <dgm:style>
          <a:lnRef idx="1">
            <a:schemeClr val="accent3"/>
          </a:lnRef>
          <a:fillRef idx="2">
            <a:schemeClr val="accent3"/>
          </a:fillRef>
          <a:effectRef idx="1">
            <a:schemeClr val="accent3"/>
          </a:effectRef>
          <a:fontRef idx="minor">
            <a:schemeClr val="dk1"/>
          </a:fontRef>
        </dgm:style>
      </dgm:prSet>
      <dgm:spPr>
        <a:ln w="38100">
          <a:solidFill>
            <a:schemeClr val="tx1"/>
          </a:solidFill>
        </a:ln>
        <a:effectLst/>
        <a:scene3d>
          <a:camera prst="orthographicFront">
            <a:rot lat="0" lon="0" rev="0"/>
          </a:camera>
          <a:lightRig rig="contrasting" dir="t">
            <a:rot lat="0" lon="0" rev="7800000"/>
          </a:lightRig>
        </a:scene3d>
        <a:sp3d>
          <a:bevelT w="139700" h="139700"/>
        </a:sp3d>
      </dgm:spPr>
      <dgm:t>
        <a:bodyPr/>
        <a:lstStyle/>
        <a:p>
          <a:endParaRPr lang="en-US" dirty="0"/>
        </a:p>
      </dgm:t>
    </dgm:pt>
    <dgm:pt modelId="{CC9FE7A5-83DB-4F93-877E-47867278EA8B}" type="parTrans" cxnId="{91E91C58-9FC0-40C6-95F8-603EA7D537A3}">
      <dgm:prSet/>
      <dgm:spPr/>
      <dgm:t>
        <a:bodyPr/>
        <a:lstStyle/>
        <a:p>
          <a:endParaRPr lang="en-US"/>
        </a:p>
      </dgm:t>
    </dgm:pt>
    <dgm:pt modelId="{D3FDC3F4-E477-45D2-8144-B019613D10B4}" type="sibTrans" cxnId="{91E91C58-9FC0-40C6-95F8-603EA7D537A3}">
      <dgm:prSet/>
      <dgm:spPr>
        <a:solidFill>
          <a:schemeClr val="tx1"/>
        </a:solidFill>
      </dgm:spPr>
      <dgm:t>
        <a:bodyPr/>
        <a:lstStyle/>
        <a:p>
          <a:endParaRPr lang="en-US"/>
        </a:p>
      </dgm:t>
    </dgm:pt>
    <dgm:pt modelId="{CF3F3466-B7FF-4C5B-8E4F-F97D70056C78}">
      <dgm:prSet phldrT="[Text]">
        <dgm:style>
          <a:lnRef idx="1">
            <a:schemeClr val="accent3"/>
          </a:lnRef>
          <a:fillRef idx="2">
            <a:schemeClr val="accent3"/>
          </a:fillRef>
          <a:effectRef idx="1">
            <a:schemeClr val="accent3"/>
          </a:effectRef>
          <a:fontRef idx="minor">
            <a:schemeClr val="dk1"/>
          </a:fontRef>
        </dgm:style>
      </dgm:prSet>
      <dgm:spPr>
        <a:ln w="38100">
          <a:solidFill>
            <a:schemeClr val="tx1"/>
          </a:solidFill>
        </a:ln>
        <a:effectLst/>
        <a:scene3d>
          <a:camera prst="orthographicFront">
            <a:rot lat="0" lon="0" rev="0"/>
          </a:camera>
          <a:lightRig rig="contrasting" dir="t">
            <a:rot lat="0" lon="0" rev="7800000"/>
          </a:lightRig>
        </a:scene3d>
        <a:sp3d>
          <a:bevelT w="139700" h="139700"/>
        </a:sp3d>
      </dgm:spPr>
      <dgm:t>
        <a:bodyPr/>
        <a:lstStyle/>
        <a:p>
          <a:endParaRPr lang="en-US" dirty="0"/>
        </a:p>
      </dgm:t>
    </dgm:pt>
    <dgm:pt modelId="{07151C1D-5526-4967-A7F3-136822212422}" type="parTrans" cxnId="{1276C46C-F872-4AF8-B1C3-FA71544E70A7}">
      <dgm:prSet/>
      <dgm:spPr/>
      <dgm:t>
        <a:bodyPr/>
        <a:lstStyle/>
        <a:p>
          <a:endParaRPr lang="en-US"/>
        </a:p>
      </dgm:t>
    </dgm:pt>
    <dgm:pt modelId="{D74291C5-398C-470B-BFD0-0F91D1B66B42}" type="sibTrans" cxnId="{1276C46C-F872-4AF8-B1C3-FA71544E70A7}">
      <dgm:prSet/>
      <dgm:spPr/>
      <dgm:t>
        <a:bodyPr/>
        <a:lstStyle/>
        <a:p>
          <a:endParaRPr lang="en-US"/>
        </a:p>
      </dgm:t>
    </dgm:pt>
    <dgm:pt modelId="{F9EC9255-D5CA-4E7D-9B05-E928B2049B54}" type="pres">
      <dgm:prSet presAssocID="{817DBB1C-1A0A-464F-A721-1EE3C2CC8757}" presName="Name0" presStyleCnt="0">
        <dgm:presLayoutVars>
          <dgm:dir/>
          <dgm:resizeHandles/>
        </dgm:presLayoutVars>
      </dgm:prSet>
      <dgm:spPr/>
      <dgm:t>
        <a:bodyPr/>
        <a:lstStyle/>
        <a:p>
          <a:endParaRPr lang="en-US"/>
        </a:p>
      </dgm:t>
    </dgm:pt>
    <dgm:pt modelId="{968E3353-DDF9-4745-B741-F362FA16FE86}" type="pres">
      <dgm:prSet presAssocID="{4C0B44D3-59B6-4433-9700-3F9828FD4F9D}" presName="compNode" presStyleCnt="0"/>
      <dgm:spPr/>
    </dgm:pt>
    <dgm:pt modelId="{BD9D6001-1563-463F-B6CF-02259706E114}" type="pres">
      <dgm:prSet presAssocID="{4C0B44D3-59B6-4433-9700-3F9828FD4F9D}" presName="dummyConnPt" presStyleCnt="0"/>
      <dgm:spPr/>
    </dgm:pt>
    <dgm:pt modelId="{1539A42C-9C7A-4B21-B3B0-6E4C2D85E782}" type="pres">
      <dgm:prSet presAssocID="{4C0B44D3-59B6-4433-9700-3F9828FD4F9D}" presName="node" presStyleLbl="node1" presStyleIdx="0" presStyleCnt="9" custScaleX="268900" custScaleY="144227" custLinFactNeighborX="1917" custLinFactNeighborY="-82">
        <dgm:presLayoutVars>
          <dgm:bulletEnabled val="1"/>
        </dgm:presLayoutVars>
      </dgm:prSet>
      <dgm:spPr/>
      <dgm:t>
        <a:bodyPr/>
        <a:lstStyle/>
        <a:p>
          <a:endParaRPr lang="en-US"/>
        </a:p>
      </dgm:t>
    </dgm:pt>
    <dgm:pt modelId="{B7D35EE8-2A8A-4BFD-B78C-50A454EA0E24}" type="pres">
      <dgm:prSet presAssocID="{3B803034-B1AE-45B0-A109-7856FB1B2BBC}" presName="sibTrans" presStyleLbl="bgSibTrans2D1" presStyleIdx="0" presStyleCnt="8"/>
      <dgm:spPr/>
      <dgm:t>
        <a:bodyPr/>
        <a:lstStyle/>
        <a:p>
          <a:endParaRPr lang="en-US"/>
        </a:p>
      </dgm:t>
    </dgm:pt>
    <dgm:pt modelId="{9B376BEE-9CDD-4CC5-A1F5-1FEDD347B737}" type="pres">
      <dgm:prSet presAssocID="{08BBBDFC-FFB8-4AC8-946B-85CB5DF00741}" presName="compNode" presStyleCnt="0"/>
      <dgm:spPr/>
    </dgm:pt>
    <dgm:pt modelId="{A6E9DF19-ECB7-48AB-A450-95656A7ADA40}" type="pres">
      <dgm:prSet presAssocID="{08BBBDFC-FFB8-4AC8-946B-85CB5DF00741}" presName="dummyConnPt" presStyleCnt="0"/>
      <dgm:spPr/>
    </dgm:pt>
    <dgm:pt modelId="{56F5C5CB-AD14-49FF-9FC4-6F04BB7B640C}" type="pres">
      <dgm:prSet presAssocID="{08BBBDFC-FFB8-4AC8-946B-85CB5DF00741}" presName="node" presStyleLbl="node1" presStyleIdx="1" presStyleCnt="9" custScaleX="268450" custScaleY="148647">
        <dgm:presLayoutVars>
          <dgm:bulletEnabled val="1"/>
        </dgm:presLayoutVars>
      </dgm:prSet>
      <dgm:spPr/>
      <dgm:t>
        <a:bodyPr/>
        <a:lstStyle/>
        <a:p>
          <a:endParaRPr lang="en-US"/>
        </a:p>
      </dgm:t>
    </dgm:pt>
    <dgm:pt modelId="{CC7CADB8-DB9D-4161-91B3-7E234A19A779}" type="pres">
      <dgm:prSet presAssocID="{5340389F-151A-469E-BCA9-FD078F58F21F}" presName="sibTrans" presStyleLbl="bgSibTrans2D1" presStyleIdx="1" presStyleCnt="8"/>
      <dgm:spPr/>
      <dgm:t>
        <a:bodyPr/>
        <a:lstStyle/>
        <a:p>
          <a:endParaRPr lang="en-US"/>
        </a:p>
      </dgm:t>
    </dgm:pt>
    <dgm:pt modelId="{73DC1EF3-BABB-4C0C-8AE4-3CE3799EEAD7}" type="pres">
      <dgm:prSet presAssocID="{57D159BC-AC8E-4170-BF12-8EE89C6D3FFC}" presName="compNode" presStyleCnt="0"/>
      <dgm:spPr/>
    </dgm:pt>
    <dgm:pt modelId="{5E19AFA4-99AE-40AC-9F94-1123C1233F61}" type="pres">
      <dgm:prSet presAssocID="{57D159BC-AC8E-4170-BF12-8EE89C6D3FFC}" presName="dummyConnPt" presStyleCnt="0"/>
      <dgm:spPr/>
    </dgm:pt>
    <dgm:pt modelId="{551C5AB7-DE71-4B8B-96C1-36577F8EEC9E}" type="pres">
      <dgm:prSet presAssocID="{57D159BC-AC8E-4170-BF12-8EE89C6D3FFC}" presName="node" presStyleLbl="node1" presStyleIdx="2" presStyleCnt="9" custScaleX="268450" custScaleY="150000">
        <dgm:presLayoutVars>
          <dgm:bulletEnabled val="1"/>
        </dgm:presLayoutVars>
      </dgm:prSet>
      <dgm:spPr/>
      <dgm:t>
        <a:bodyPr/>
        <a:lstStyle/>
        <a:p>
          <a:endParaRPr lang="en-US"/>
        </a:p>
      </dgm:t>
    </dgm:pt>
    <dgm:pt modelId="{F53A4668-E091-46DA-BA6D-19E6A0AB2DAC}" type="pres">
      <dgm:prSet presAssocID="{0D37891A-71CB-47BC-B0CF-1649D2BB3BDD}" presName="sibTrans" presStyleLbl="bgSibTrans2D1" presStyleIdx="2" presStyleCnt="8"/>
      <dgm:spPr/>
      <dgm:t>
        <a:bodyPr/>
        <a:lstStyle/>
        <a:p>
          <a:endParaRPr lang="en-US"/>
        </a:p>
      </dgm:t>
    </dgm:pt>
    <dgm:pt modelId="{71B9B42C-1E6A-453B-9654-946E627AC51A}" type="pres">
      <dgm:prSet presAssocID="{2EEF45F2-EAB7-4193-B5D5-50B47652C1A7}" presName="compNode" presStyleCnt="0"/>
      <dgm:spPr/>
    </dgm:pt>
    <dgm:pt modelId="{FB96821C-827C-4DCF-8EC3-B66767396443}" type="pres">
      <dgm:prSet presAssocID="{2EEF45F2-EAB7-4193-B5D5-50B47652C1A7}" presName="dummyConnPt" presStyleCnt="0"/>
      <dgm:spPr/>
    </dgm:pt>
    <dgm:pt modelId="{940FB19E-2231-4891-9F34-01BCAE72DA89}" type="pres">
      <dgm:prSet presAssocID="{2EEF45F2-EAB7-4193-B5D5-50B47652C1A7}" presName="node" presStyleLbl="node1" presStyleIdx="3" presStyleCnt="9" custScaleX="273159" custScaleY="142282" custLinFactNeighborX="-6038" custLinFactNeighborY="-4333">
        <dgm:presLayoutVars>
          <dgm:bulletEnabled val="1"/>
        </dgm:presLayoutVars>
      </dgm:prSet>
      <dgm:spPr/>
      <dgm:t>
        <a:bodyPr/>
        <a:lstStyle/>
        <a:p>
          <a:endParaRPr lang="en-US"/>
        </a:p>
      </dgm:t>
    </dgm:pt>
    <dgm:pt modelId="{52E41F65-3C43-4EAA-80C5-65CAB3B7CCA3}" type="pres">
      <dgm:prSet presAssocID="{CB56F36C-5B2C-4EDA-8B1C-2BCD5EC488DB}" presName="sibTrans" presStyleLbl="bgSibTrans2D1" presStyleIdx="3" presStyleCnt="8"/>
      <dgm:spPr/>
      <dgm:t>
        <a:bodyPr/>
        <a:lstStyle/>
        <a:p>
          <a:endParaRPr lang="en-US"/>
        </a:p>
      </dgm:t>
    </dgm:pt>
    <dgm:pt modelId="{B7C174C4-F461-415E-A3FE-4F1D7B6D4778}" type="pres">
      <dgm:prSet presAssocID="{F819E0B7-C61D-4C38-A57E-A6E510BB3B7D}" presName="compNode" presStyleCnt="0"/>
      <dgm:spPr/>
    </dgm:pt>
    <dgm:pt modelId="{61F53A75-9B2E-4234-86F7-48AD92D37622}" type="pres">
      <dgm:prSet presAssocID="{F819E0B7-C61D-4C38-A57E-A6E510BB3B7D}" presName="dummyConnPt" presStyleCnt="0"/>
      <dgm:spPr/>
    </dgm:pt>
    <dgm:pt modelId="{1CB1F30B-B587-4AB6-9A99-E493BF0B7848}" type="pres">
      <dgm:prSet presAssocID="{F819E0B7-C61D-4C38-A57E-A6E510BB3B7D}" presName="node" presStyleLbl="node1" presStyleIdx="4" presStyleCnt="9" custScaleX="271124" custScaleY="145787" custLinFactNeighborX="-5020" custLinFactNeighborY="-8514">
        <dgm:presLayoutVars>
          <dgm:bulletEnabled val="1"/>
        </dgm:presLayoutVars>
      </dgm:prSet>
      <dgm:spPr/>
      <dgm:t>
        <a:bodyPr/>
        <a:lstStyle/>
        <a:p>
          <a:endParaRPr lang="en-US"/>
        </a:p>
      </dgm:t>
    </dgm:pt>
    <dgm:pt modelId="{1C1480C5-9E27-4694-8849-477447A1605A}" type="pres">
      <dgm:prSet presAssocID="{4BE71E93-AE37-4246-A962-6A6B46D251BA}" presName="sibTrans" presStyleLbl="bgSibTrans2D1" presStyleIdx="4" presStyleCnt="8"/>
      <dgm:spPr/>
      <dgm:t>
        <a:bodyPr/>
        <a:lstStyle/>
        <a:p>
          <a:endParaRPr lang="en-US"/>
        </a:p>
      </dgm:t>
    </dgm:pt>
    <dgm:pt modelId="{9DFA31EE-5D43-48D1-B3C5-E4572F79452E}" type="pres">
      <dgm:prSet presAssocID="{A2E87139-F40C-493E-ADF6-446E1D638B72}" presName="compNode" presStyleCnt="0"/>
      <dgm:spPr/>
    </dgm:pt>
    <dgm:pt modelId="{8A86E713-E2D5-4EED-A34A-F1452D346554}" type="pres">
      <dgm:prSet presAssocID="{A2E87139-F40C-493E-ADF6-446E1D638B72}" presName="dummyConnPt" presStyleCnt="0"/>
      <dgm:spPr/>
    </dgm:pt>
    <dgm:pt modelId="{3537FEAA-2193-431B-99A0-C6EAE3BDDC0C}" type="pres">
      <dgm:prSet presAssocID="{A2E87139-F40C-493E-ADF6-446E1D638B72}" presName="node" presStyleLbl="node1" presStyleIdx="5" presStyleCnt="9" custScaleX="271232" custScaleY="142719" custLinFactNeighborX="-5074" custLinFactNeighborY="-10660">
        <dgm:presLayoutVars>
          <dgm:bulletEnabled val="1"/>
        </dgm:presLayoutVars>
      </dgm:prSet>
      <dgm:spPr/>
      <dgm:t>
        <a:bodyPr/>
        <a:lstStyle/>
        <a:p>
          <a:endParaRPr lang="en-US"/>
        </a:p>
      </dgm:t>
    </dgm:pt>
    <dgm:pt modelId="{35D6CD9F-500D-4496-9B61-26D6DD933511}" type="pres">
      <dgm:prSet presAssocID="{3FE63C55-DDD5-46BD-9ABC-742AE34FFFF1}" presName="sibTrans" presStyleLbl="bgSibTrans2D1" presStyleIdx="5" presStyleCnt="8"/>
      <dgm:spPr/>
      <dgm:t>
        <a:bodyPr/>
        <a:lstStyle/>
        <a:p>
          <a:endParaRPr lang="en-US"/>
        </a:p>
      </dgm:t>
    </dgm:pt>
    <dgm:pt modelId="{82D22B4D-4453-4B44-BFF2-455F9050458C}" type="pres">
      <dgm:prSet presAssocID="{D9E666CB-2E14-496C-A6F8-1D2F73186CD1}" presName="compNode" presStyleCnt="0"/>
      <dgm:spPr/>
    </dgm:pt>
    <dgm:pt modelId="{801753A0-E488-426B-8C62-585FA329E85D}" type="pres">
      <dgm:prSet presAssocID="{D9E666CB-2E14-496C-A6F8-1D2F73186CD1}" presName="dummyConnPt" presStyleCnt="0"/>
      <dgm:spPr/>
    </dgm:pt>
    <dgm:pt modelId="{0AB1B517-AFC6-4B0D-B99D-AD5BE92C027B}" type="pres">
      <dgm:prSet presAssocID="{D9E666CB-2E14-496C-A6F8-1D2F73186CD1}" presName="node" presStyleLbl="node1" presStyleIdx="6" presStyleCnt="9" custScaleX="281756" custScaleY="144511" custLinFactNeighborX="-5920" custLinFactNeighborY="-12467">
        <dgm:presLayoutVars>
          <dgm:bulletEnabled val="1"/>
        </dgm:presLayoutVars>
      </dgm:prSet>
      <dgm:spPr/>
      <dgm:t>
        <a:bodyPr/>
        <a:lstStyle/>
        <a:p>
          <a:endParaRPr lang="en-US"/>
        </a:p>
      </dgm:t>
    </dgm:pt>
    <dgm:pt modelId="{BA871178-25E5-4F27-B491-F41FA59E1C42}" type="pres">
      <dgm:prSet presAssocID="{2D20E8B6-DF5A-4F27-9824-C8255D968BA3}" presName="sibTrans" presStyleLbl="bgSibTrans2D1" presStyleIdx="6" presStyleCnt="8"/>
      <dgm:spPr/>
      <dgm:t>
        <a:bodyPr/>
        <a:lstStyle/>
        <a:p>
          <a:endParaRPr lang="en-US"/>
        </a:p>
      </dgm:t>
    </dgm:pt>
    <dgm:pt modelId="{0EF17C43-56F5-4F1D-9940-6EF312A1FCFB}" type="pres">
      <dgm:prSet presAssocID="{2688313F-49D6-4450-9C1A-00DCB0299805}" presName="compNode" presStyleCnt="0"/>
      <dgm:spPr/>
    </dgm:pt>
    <dgm:pt modelId="{6D717A7C-EDD2-4E24-886A-1E615E27F973}" type="pres">
      <dgm:prSet presAssocID="{2688313F-49D6-4450-9C1A-00DCB0299805}" presName="dummyConnPt" presStyleCnt="0"/>
      <dgm:spPr/>
    </dgm:pt>
    <dgm:pt modelId="{69C86B12-07C9-45E4-B8EE-DCF7EBCF4B8B}" type="pres">
      <dgm:prSet presAssocID="{2688313F-49D6-4450-9C1A-00DCB0299805}" presName="node" presStyleLbl="node1" presStyleIdx="7" presStyleCnt="9" custScaleX="280849" custScaleY="139584" custLinFactNeighborX="-6373" custLinFactNeighborY="-7336">
        <dgm:presLayoutVars>
          <dgm:bulletEnabled val="1"/>
        </dgm:presLayoutVars>
      </dgm:prSet>
      <dgm:spPr/>
      <dgm:t>
        <a:bodyPr/>
        <a:lstStyle/>
        <a:p>
          <a:endParaRPr lang="en-US"/>
        </a:p>
      </dgm:t>
    </dgm:pt>
    <dgm:pt modelId="{3800CB0C-D184-457E-A0F3-D840FF10C2CF}" type="pres">
      <dgm:prSet presAssocID="{D3FDC3F4-E477-45D2-8144-B019613D10B4}" presName="sibTrans" presStyleLbl="bgSibTrans2D1" presStyleIdx="7" presStyleCnt="8"/>
      <dgm:spPr/>
      <dgm:t>
        <a:bodyPr/>
        <a:lstStyle/>
        <a:p>
          <a:endParaRPr lang="en-US"/>
        </a:p>
      </dgm:t>
    </dgm:pt>
    <dgm:pt modelId="{F06F52F6-77C5-4F28-BBB5-42883B77E526}" type="pres">
      <dgm:prSet presAssocID="{CF3F3466-B7FF-4C5B-8E4F-F97D70056C78}" presName="compNode" presStyleCnt="0"/>
      <dgm:spPr/>
    </dgm:pt>
    <dgm:pt modelId="{F819AD5F-4446-4C6A-82A4-5EFF4504A013}" type="pres">
      <dgm:prSet presAssocID="{CF3F3466-B7FF-4C5B-8E4F-F97D70056C78}" presName="dummyConnPt" presStyleCnt="0"/>
      <dgm:spPr/>
    </dgm:pt>
    <dgm:pt modelId="{A070F34E-1A71-4987-8C7D-E2CECC11620B}" type="pres">
      <dgm:prSet presAssocID="{CF3F3466-B7FF-4C5B-8E4F-F97D70056C78}" presName="node" presStyleLbl="node1" presStyleIdx="8" presStyleCnt="9" custScaleX="283201" custScaleY="138194" custLinFactNeighborX="-5026" custLinFactNeighborY="-347">
        <dgm:presLayoutVars>
          <dgm:bulletEnabled val="1"/>
        </dgm:presLayoutVars>
      </dgm:prSet>
      <dgm:spPr/>
      <dgm:t>
        <a:bodyPr/>
        <a:lstStyle/>
        <a:p>
          <a:endParaRPr lang="en-US"/>
        </a:p>
      </dgm:t>
    </dgm:pt>
  </dgm:ptLst>
  <dgm:cxnLst>
    <dgm:cxn modelId="{F5D28ED5-5AC4-4F5C-8727-65987628FC9F}" type="presOf" srcId="{08BBBDFC-FFB8-4AC8-946B-85CB5DF00741}" destId="{56F5C5CB-AD14-49FF-9FC4-6F04BB7B640C}" srcOrd="0" destOrd="0" presId="urn:microsoft.com/office/officeart/2005/8/layout/bProcess4"/>
    <dgm:cxn modelId="{9DC11F3E-4FCB-4549-8B30-F85A0888A101}" type="presOf" srcId="{3B803034-B1AE-45B0-A109-7856FB1B2BBC}" destId="{B7D35EE8-2A8A-4BFD-B78C-50A454EA0E24}" srcOrd="0" destOrd="0" presId="urn:microsoft.com/office/officeart/2005/8/layout/bProcess4"/>
    <dgm:cxn modelId="{68560499-F4A4-421A-9A85-39D6AF7EA5D3}" type="presOf" srcId="{A2E87139-F40C-493E-ADF6-446E1D638B72}" destId="{3537FEAA-2193-431B-99A0-C6EAE3BDDC0C}" srcOrd="0" destOrd="0" presId="urn:microsoft.com/office/officeart/2005/8/layout/bProcess4"/>
    <dgm:cxn modelId="{BBEAC5E5-E67E-4F0A-A3DE-E05BAB6BFE40}" type="presOf" srcId="{CB56F36C-5B2C-4EDA-8B1C-2BCD5EC488DB}" destId="{52E41F65-3C43-4EAA-80C5-65CAB3B7CCA3}" srcOrd="0" destOrd="0" presId="urn:microsoft.com/office/officeart/2005/8/layout/bProcess4"/>
    <dgm:cxn modelId="{928DA051-89D8-4429-ABBB-0190EB6B0A48}" type="presOf" srcId="{57D159BC-AC8E-4170-BF12-8EE89C6D3FFC}" destId="{551C5AB7-DE71-4B8B-96C1-36577F8EEC9E}" srcOrd="0" destOrd="0" presId="urn:microsoft.com/office/officeart/2005/8/layout/bProcess4"/>
    <dgm:cxn modelId="{83B5BDE1-10B6-453F-AA1A-C7E61931A59C}" type="presOf" srcId="{3FE63C55-DDD5-46BD-9ABC-742AE34FFFF1}" destId="{35D6CD9F-500D-4496-9B61-26D6DD933511}" srcOrd="0" destOrd="0" presId="urn:microsoft.com/office/officeart/2005/8/layout/bProcess4"/>
    <dgm:cxn modelId="{42CCFA1A-7861-4805-B5E7-A0C24941A716}" type="presOf" srcId="{817DBB1C-1A0A-464F-A721-1EE3C2CC8757}" destId="{F9EC9255-D5CA-4E7D-9B05-E928B2049B54}" srcOrd="0" destOrd="0" presId="urn:microsoft.com/office/officeart/2005/8/layout/bProcess4"/>
    <dgm:cxn modelId="{B31DD39C-26DB-48D3-8857-6DBEADEC19F7}" srcId="{817DBB1C-1A0A-464F-A721-1EE3C2CC8757}" destId="{08BBBDFC-FFB8-4AC8-946B-85CB5DF00741}" srcOrd="1" destOrd="0" parTransId="{A4C57DFC-B2F4-46A7-BFD2-0D88331A9012}" sibTransId="{5340389F-151A-469E-BCA9-FD078F58F21F}"/>
    <dgm:cxn modelId="{85BBB6BD-219E-4116-9C9F-4A3243BA3308}" type="presOf" srcId="{F819E0B7-C61D-4C38-A57E-A6E510BB3B7D}" destId="{1CB1F30B-B587-4AB6-9A99-E493BF0B7848}" srcOrd="0" destOrd="0" presId="urn:microsoft.com/office/officeart/2005/8/layout/bProcess4"/>
    <dgm:cxn modelId="{65B2BCB6-9877-4FFD-B0AE-AB6246F93699}" srcId="{817DBB1C-1A0A-464F-A721-1EE3C2CC8757}" destId="{A2E87139-F40C-493E-ADF6-446E1D638B72}" srcOrd="5" destOrd="0" parTransId="{99206954-AF83-4743-BB2C-49CB7383B2CC}" sibTransId="{3FE63C55-DDD5-46BD-9ABC-742AE34FFFF1}"/>
    <dgm:cxn modelId="{7B3C4D39-46EF-4A4E-9077-36F8B384A5DF}" srcId="{817DBB1C-1A0A-464F-A721-1EE3C2CC8757}" destId="{57D159BC-AC8E-4170-BF12-8EE89C6D3FFC}" srcOrd="2" destOrd="0" parTransId="{E66EF675-EBB5-44E6-AD54-F2FB4DA107DA}" sibTransId="{0D37891A-71CB-47BC-B0CF-1649D2BB3BDD}"/>
    <dgm:cxn modelId="{0A8BB801-9AEA-4A8A-A231-2FC0605192B4}" srcId="{817DBB1C-1A0A-464F-A721-1EE3C2CC8757}" destId="{F819E0B7-C61D-4C38-A57E-A6E510BB3B7D}" srcOrd="4" destOrd="0" parTransId="{66A7D628-BDA8-4D12-9CF3-F67EBDD21110}" sibTransId="{4BE71E93-AE37-4246-A962-6A6B46D251BA}"/>
    <dgm:cxn modelId="{91E91C58-9FC0-40C6-95F8-603EA7D537A3}" srcId="{817DBB1C-1A0A-464F-A721-1EE3C2CC8757}" destId="{2688313F-49D6-4450-9C1A-00DCB0299805}" srcOrd="7" destOrd="0" parTransId="{CC9FE7A5-83DB-4F93-877E-47867278EA8B}" sibTransId="{D3FDC3F4-E477-45D2-8144-B019613D10B4}"/>
    <dgm:cxn modelId="{EF8A7C61-B014-431B-9E32-3CEE51C7A39C}" type="presOf" srcId="{CF3F3466-B7FF-4C5B-8E4F-F97D70056C78}" destId="{A070F34E-1A71-4987-8C7D-E2CECC11620B}" srcOrd="0" destOrd="0" presId="urn:microsoft.com/office/officeart/2005/8/layout/bProcess4"/>
    <dgm:cxn modelId="{75E0A8C7-E0E1-4223-9221-8C8C43B16C59}" type="presOf" srcId="{D3FDC3F4-E477-45D2-8144-B019613D10B4}" destId="{3800CB0C-D184-457E-A0F3-D840FF10C2CF}" srcOrd="0" destOrd="0" presId="urn:microsoft.com/office/officeart/2005/8/layout/bProcess4"/>
    <dgm:cxn modelId="{13A90397-837C-4896-B452-75F77A8A54B3}" srcId="{817DBB1C-1A0A-464F-A721-1EE3C2CC8757}" destId="{2EEF45F2-EAB7-4193-B5D5-50B47652C1A7}" srcOrd="3" destOrd="0" parTransId="{5699309E-EA23-4098-B79A-7037101D4A6C}" sibTransId="{CB56F36C-5B2C-4EDA-8B1C-2BCD5EC488DB}"/>
    <dgm:cxn modelId="{380B048D-19D8-45A4-8765-AC6CB777DEFB}" type="presOf" srcId="{0D37891A-71CB-47BC-B0CF-1649D2BB3BDD}" destId="{F53A4668-E091-46DA-BA6D-19E6A0AB2DAC}" srcOrd="0" destOrd="0" presId="urn:microsoft.com/office/officeart/2005/8/layout/bProcess4"/>
    <dgm:cxn modelId="{3CC3CC82-034B-41A5-88EB-24F8548B6319}" type="presOf" srcId="{2EEF45F2-EAB7-4193-B5D5-50B47652C1A7}" destId="{940FB19E-2231-4891-9F34-01BCAE72DA89}" srcOrd="0" destOrd="0" presId="urn:microsoft.com/office/officeart/2005/8/layout/bProcess4"/>
    <dgm:cxn modelId="{BBD74282-0010-4796-A169-854CA12B4C8F}" srcId="{817DBB1C-1A0A-464F-A721-1EE3C2CC8757}" destId="{4C0B44D3-59B6-4433-9700-3F9828FD4F9D}" srcOrd="0" destOrd="0" parTransId="{5FD20B4A-33D3-4FEE-B833-2211689A5850}" sibTransId="{3B803034-B1AE-45B0-A109-7856FB1B2BBC}"/>
    <dgm:cxn modelId="{F2E7E2F0-25CD-4DE8-83B1-5B82DB8A95FF}" type="presOf" srcId="{2688313F-49D6-4450-9C1A-00DCB0299805}" destId="{69C86B12-07C9-45E4-B8EE-DCF7EBCF4B8B}" srcOrd="0" destOrd="0" presId="urn:microsoft.com/office/officeart/2005/8/layout/bProcess4"/>
    <dgm:cxn modelId="{593FE6DF-BF38-4ABF-9599-6B2BD818C479}" srcId="{817DBB1C-1A0A-464F-A721-1EE3C2CC8757}" destId="{D9E666CB-2E14-496C-A6F8-1D2F73186CD1}" srcOrd="6" destOrd="0" parTransId="{1B312E9E-658A-479E-8F9A-9FDC54B84231}" sibTransId="{2D20E8B6-DF5A-4F27-9824-C8255D968BA3}"/>
    <dgm:cxn modelId="{96B83FA7-46C7-496C-A67D-A02BEC055C46}" type="presOf" srcId="{5340389F-151A-469E-BCA9-FD078F58F21F}" destId="{CC7CADB8-DB9D-4161-91B3-7E234A19A779}" srcOrd="0" destOrd="0" presId="urn:microsoft.com/office/officeart/2005/8/layout/bProcess4"/>
    <dgm:cxn modelId="{BC0AC5B4-0ACF-41BB-8035-1092C493234B}" type="presOf" srcId="{4BE71E93-AE37-4246-A962-6A6B46D251BA}" destId="{1C1480C5-9E27-4694-8849-477447A1605A}" srcOrd="0" destOrd="0" presId="urn:microsoft.com/office/officeart/2005/8/layout/bProcess4"/>
    <dgm:cxn modelId="{1276C46C-F872-4AF8-B1C3-FA71544E70A7}" srcId="{817DBB1C-1A0A-464F-A721-1EE3C2CC8757}" destId="{CF3F3466-B7FF-4C5B-8E4F-F97D70056C78}" srcOrd="8" destOrd="0" parTransId="{07151C1D-5526-4967-A7F3-136822212422}" sibTransId="{D74291C5-398C-470B-BFD0-0F91D1B66B42}"/>
    <dgm:cxn modelId="{5CFC2BDC-1B9A-4D46-8F1F-BF6EF2BBFE3B}" type="presOf" srcId="{4C0B44D3-59B6-4433-9700-3F9828FD4F9D}" destId="{1539A42C-9C7A-4B21-B3B0-6E4C2D85E782}" srcOrd="0" destOrd="0" presId="urn:microsoft.com/office/officeart/2005/8/layout/bProcess4"/>
    <dgm:cxn modelId="{5D4EF8F9-91BE-4832-940A-23573BB99B37}" type="presOf" srcId="{D9E666CB-2E14-496C-A6F8-1D2F73186CD1}" destId="{0AB1B517-AFC6-4B0D-B99D-AD5BE92C027B}" srcOrd="0" destOrd="0" presId="urn:microsoft.com/office/officeart/2005/8/layout/bProcess4"/>
    <dgm:cxn modelId="{515DEF50-BBE1-4F7E-B6C2-5C7274646EEE}" type="presOf" srcId="{2D20E8B6-DF5A-4F27-9824-C8255D968BA3}" destId="{BA871178-25E5-4F27-B491-F41FA59E1C42}" srcOrd="0" destOrd="0" presId="urn:microsoft.com/office/officeart/2005/8/layout/bProcess4"/>
    <dgm:cxn modelId="{67828CD4-A8D0-4A10-9459-33ACBFF4F73E}" type="presParOf" srcId="{F9EC9255-D5CA-4E7D-9B05-E928B2049B54}" destId="{968E3353-DDF9-4745-B741-F362FA16FE86}" srcOrd="0" destOrd="0" presId="urn:microsoft.com/office/officeart/2005/8/layout/bProcess4"/>
    <dgm:cxn modelId="{7D6B84BC-CF3F-4097-8E4E-B147BA3CC6A1}" type="presParOf" srcId="{968E3353-DDF9-4745-B741-F362FA16FE86}" destId="{BD9D6001-1563-463F-B6CF-02259706E114}" srcOrd="0" destOrd="0" presId="urn:microsoft.com/office/officeart/2005/8/layout/bProcess4"/>
    <dgm:cxn modelId="{5F808A6D-653D-4F43-92BC-435DA391512E}" type="presParOf" srcId="{968E3353-DDF9-4745-B741-F362FA16FE86}" destId="{1539A42C-9C7A-4B21-B3B0-6E4C2D85E782}" srcOrd="1" destOrd="0" presId="urn:microsoft.com/office/officeart/2005/8/layout/bProcess4"/>
    <dgm:cxn modelId="{206DACC5-406F-4E53-9AD3-63057D57E304}" type="presParOf" srcId="{F9EC9255-D5CA-4E7D-9B05-E928B2049B54}" destId="{B7D35EE8-2A8A-4BFD-B78C-50A454EA0E24}" srcOrd="1" destOrd="0" presId="urn:microsoft.com/office/officeart/2005/8/layout/bProcess4"/>
    <dgm:cxn modelId="{BB16A50D-4CDB-4714-9783-785543A2D3C3}" type="presParOf" srcId="{F9EC9255-D5CA-4E7D-9B05-E928B2049B54}" destId="{9B376BEE-9CDD-4CC5-A1F5-1FEDD347B737}" srcOrd="2" destOrd="0" presId="urn:microsoft.com/office/officeart/2005/8/layout/bProcess4"/>
    <dgm:cxn modelId="{8872035F-25B9-4850-A28A-8A99459E988B}" type="presParOf" srcId="{9B376BEE-9CDD-4CC5-A1F5-1FEDD347B737}" destId="{A6E9DF19-ECB7-48AB-A450-95656A7ADA40}" srcOrd="0" destOrd="0" presId="urn:microsoft.com/office/officeart/2005/8/layout/bProcess4"/>
    <dgm:cxn modelId="{3F35D502-CB7A-4D6E-97C0-56251BD78162}" type="presParOf" srcId="{9B376BEE-9CDD-4CC5-A1F5-1FEDD347B737}" destId="{56F5C5CB-AD14-49FF-9FC4-6F04BB7B640C}" srcOrd="1" destOrd="0" presId="urn:microsoft.com/office/officeart/2005/8/layout/bProcess4"/>
    <dgm:cxn modelId="{D3BBF7EE-3256-48AA-A9F4-D5A3B9946604}" type="presParOf" srcId="{F9EC9255-D5CA-4E7D-9B05-E928B2049B54}" destId="{CC7CADB8-DB9D-4161-91B3-7E234A19A779}" srcOrd="3" destOrd="0" presId="urn:microsoft.com/office/officeart/2005/8/layout/bProcess4"/>
    <dgm:cxn modelId="{0638A7E3-9300-4AD4-AFD4-982B59D5F6B7}" type="presParOf" srcId="{F9EC9255-D5CA-4E7D-9B05-E928B2049B54}" destId="{73DC1EF3-BABB-4C0C-8AE4-3CE3799EEAD7}" srcOrd="4" destOrd="0" presId="urn:microsoft.com/office/officeart/2005/8/layout/bProcess4"/>
    <dgm:cxn modelId="{9B6A9BAC-FAA5-4708-940A-9681CE469E38}" type="presParOf" srcId="{73DC1EF3-BABB-4C0C-8AE4-3CE3799EEAD7}" destId="{5E19AFA4-99AE-40AC-9F94-1123C1233F61}" srcOrd="0" destOrd="0" presId="urn:microsoft.com/office/officeart/2005/8/layout/bProcess4"/>
    <dgm:cxn modelId="{6EBEB42F-6AA6-4131-9BB0-569147DF502F}" type="presParOf" srcId="{73DC1EF3-BABB-4C0C-8AE4-3CE3799EEAD7}" destId="{551C5AB7-DE71-4B8B-96C1-36577F8EEC9E}" srcOrd="1" destOrd="0" presId="urn:microsoft.com/office/officeart/2005/8/layout/bProcess4"/>
    <dgm:cxn modelId="{01F10755-83AC-4F5C-A5EB-B076122019D8}" type="presParOf" srcId="{F9EC9255-D5CA-4E7D-9B05-E928B2049B54}" destId="{F53A4668-E091-46DA-BA6D-19E6A0AB2DAC}" srcOrd="5" destOrd="0" presId="urn:microsoft.com/office/officeart/2005/8/layout/bProcess4"/>
    <dgm:cxn modelId="{4DE698E7-7B78-44AA-A095-48F71E6C070E}" type="presParOf" srcId="{F9EC9255-D5CA-4E7D-9B05-E928B2049B54}" destId="{71B9B42C-1E6A-453B-9654-946E627AC51A}" srcOrd="6" destOrd="0" presId="urn:microsoft.com/office/officeart/2005/8/layout/bProcess4"/>
    <dgm:cxn modelId="{1595E01B-A61A-4EA8-9BED-DFA8E81F42B7}" type="presParOf" srcId="{71B9B42C-1E6A-453B-9654-946E627AC51A}" destId="{FB96821C-827C-4DCF-8EC3-B66767396443}" srcOrd="0" destOrd="0" presId="urn:microsoft.com/office/officeart/2005/8/layout/bProcess4"/>
    <dgm:cxn modelId="{BFB7DE7B-5F08-4CF0-9E83-14DEBB3B5B79}" type="presParOf" srcId="{71B9B42C-1E6A-453B-9654-946E627AC51A}" destId="{940FB19E-2231-4891-9F34-01BCAE72DA89}" srcOrd="1" destOrd="0" presId="urn:microsoft.com/office/officeart/2005/8/layout/bProcess4"/>
    <dgm:cxn modelId="{4FA72251-1C8A-4387-9631-8E221165E429}" type="presParOf" srcId="{F9EC9255-D5CA-4E7D-9B05-E928B2049B54}" destId="{52E41F65-3C43-4EAA-80C5-65CAB3B7CCA3}" srcOrd="7" destOrd="0" presId="urn:microsoft.com/office/officeart/2005/8/layout/bProcess4"/>
    <dgm:cxn modelId="{CFAC9190-4EEC-4B94-B30F-3E2B4A601ABA}" type="presParOf" srcId="{F9EC9255-D5CA-4E7D-9B05-E928B2049B54}" destId="{B7C174C4-F461-415E-A3FE-4F1D7B6D4778}" srcOrd="8" destOrd="0" presId="urn:microsoft.com/office/officeart/2005/8/layout/bProcess4"/>
    <dgm:cxn modelId="{DA753375-0C9C-4923-834B-FA182444797B}" type="presParOf" srcId="{B7C174C4-F461-415E-A3FE-4F1D7B6D4778}" destId="{61F53A75-9B2E-4234-86F7-48AD92D37622}" srcOrd="0" destOrd="0" presId="urn:microsoft.com/office/officeart/2005/8/layout/bProcess4"/>
    <dgm:cxn modelId="{00E7E187-5B65-4379-A0E9-AFABC5073E60}" type="presParOf" srcId="{B7C174C4-F461-415E-A3FE-4F1D7B6D4778}" destId="{1CB1F30B-B587-4AB6-9A99-E493BF0B7848}" srcOrd="1" destOrd="0" presId="urn:microsoft.com/office/officeart/2005/8/layout/bProcess4"/>
    <dgm:cxn modelId="{C4C47731-7A78-440F-AB51-532B0141675D}" type="presParOf" srcId="{F9EC9255-D5CA-4E7D-9B05-E928B2049B54}" destId="{1C1480C5-9E27-4694-8849-477447A1605A}" srcOrd="9" destOrd="0" presId="urn:microsoft.com/office/officeart/2005/8/layout/bProcess4"/>
    <dgm:cxn modelId="{D1ED1B69-AB92-47D3-8879-639B95B436D2}" type="presParOf" srcId="{F9EC9255-D5CA-4E7D-9B05-E928B2049B54}" destId="{9DFA31EE-5D43-48D1-B3C5-E4572F79452E}" srcOrd="10" destOrd="0" presId="urn:microsoft.com/office/officeart/2005/8/layout/bProcess4"/>
    <dgm:cxn modelId="{F1C03274-6AD6-4E59-87A9-2CBD2920C122}" type="presParOf" srcId="{9DFA31EE-5D43-48D1-B3C5-E4572F79452E}" destId="{8A86E713-E2D5-4EED-A34A-F1452D346554}" srcOrd="0" destOrd="0" presId="urn:microsoft.com/office/officeart/2005/8/layout/bProcess4"/>
    <dgm:cxn modelId="{71DFAE7D-FCE1-4A14-9CD1-E6193F1FB523}" type="presParOf" srcId="{9DFA31EE-5D43-48D1-B3C5-E4572F79452E}" destId="{3537FEAA-2193-431B-99A0-C6EAE3BDDC0C}" srcOrd="1" destOrd="0" presId="urn:microsoft.com/office/officeart/2005/8/layout/bProcess4"/>
    <dgm:cxn modelId="{4322FB82-1D7C-45D9-BDB8-1D3E10BD0A6D}" type="presParOf" srcId="{F9EC9255-D5CA-4E7D-9B05-E928B2049B54}" destId="{35D6CD9F-500D-4496-9B61-26D6DD933511}" srcOrd="11" destOrd="0" presId="urn:microsoft.com/office/officeart/2005/8/layout/bProcess4"/>
    <dgm:cxn modelId="{CDC7D16D-02FB-42DE-B42D-4763D0E4CC88}" type="presParOf" srcId="{F9EC9255-D5CA-4E7D-9B05-E928B2049B54}" destId="{82D22B4D-4453-4B44-BFF2-455F9050458C}" srcOrd="12" destOrd="0" presId="urn:microsoft.com/office/officeart/2005/8/layout/bProcess4"/>
    <dgm:cxn modelId="{BA2CC351-E5CC-4FB2-9502-49EB106AB2E9}" type="presParOf" srcId="{82D22B4D-4453-4B44-BFF2-455F9050458C}" destId="{801753A0-E488-426B-8C62-585FA329E85D}" srcOrd="0" destOrd="0" presId="urn:microsoft.com/office/officeart/2005/8/layout/bProcess4"/>
    <dgm:cxn modelId="{91C35E96-5CAF-472C-8947-22B394381DB4}" type="presParOf" srcId="{82D22B4D-4453-4B44-BFF2-455F9050458C}" destId="{0AB1B517-AFC6-4B0D-B99D-AD5BE92C027B}" srcOrd="1" destOrd="0" presId="urn:microsoft.com/office/officeart/2005/8/layout/bProcess4"/>
    <dgm:cxn modelId="{02108D1B-D65F-4357-9486-2C610CCFDF14}" type="presParOf" srcId="{F9EC9255-D5CA-4E7D-9B05-E928B2049B54}" destId="{BA871178-25E5-4F27-B491-F41FA59E1C42}" srcOrd="13" destOrd="0" presId="urn:microsoft.com/office/officeart/2005/8/layout/bProcess4"/>
    <dgm:cxn modelId="{E9DF165C-E08D-4B4D-8683-EBB23620DA17}" type="presParOf" srcId="{F9EC9255-D5CA-4E7D-9B05-E928B2049B54}" destId="{0EF17C43-56F5-4F1D-9940-6EF312A1FCFB}" srcOrd="14" destOrd="0" presId="urn:microsoft.com/office/officeart/2005/8/layout/bProcess4"/>
    <dgm:cxn modelId="{1FA06A9B-890D-45FC-92ED-56A542495680}" type="presParOf" srcId="{0EF17C43-56F5-4F1D-9940-6EF312A1FCFB}" destId="{6D717A7C-EDD2-4E24-886A-1E615E27F973}" srcOrd="0" destOrd="0" presId="urn:microsoft.com/office/officeart/2005/8/layout/bProcess4"/>
    <dgm:cxn modelId="{E455F96C-3883-4DAE-B773-09FDF2B1BEB2}" type="presParOf" srcId="{0EF17C43-56F5-4F1D-9940-6EF312A1FCFB}" destId="{69C86B12-07C9-45E4-B8EE-DCF7EBCF4B8B}" srcOrd="1" destOrd="0" presId="urn:microsoft.com/office/officeart/2005/8/layout/bProcess4"/>
    <dgm:cxn modelId="{2E9FEEEF-E7A4-4D5F-B7C6-45A565904461}" type="presParOf" srcId="{F9EC9255-D5CA-4E7D-9B05-E928B2049B54}" destId="{3800CB0C-D184-457E-A0F3-D840FF10C2CF}" srcOrd="15" destOrd="0" presId="urn:microsoft.com/office/officeart/2005/8/layout/bProcess4"/>
    <dgm:cxn modelId="{858BB7F6-9325-4BAC-9F06-3E29B2437A7B}" type="presParOf" srcId="{F9EC9255-D5CA-4E7D-9B05-E928B2049B54}" destId="{F06F52F6-77C5-4F28-BBB5-42883B77E526}" srcOrd="16" destOrd="0" presId="urn:microsoft.com/office/officeart/2005/8/layout/bProcess4"/>
    <dgm:cxn modelId="{8B2C6AF0-A37D-4BAC-87A1-DDA098640135}" type="presParOf" srcId="{F06F52F6-77C5-4F28-BBB5-42883B77E526}" destId="{F819AD5F-4446-4C6A-82A4-5EFF4504A013}" srcOrd="0" destOrd="0" presId="urn:microsoft.com/office/officeart/2005/8/layout/bProcess4"/>
    <dgm:cxn modelId="{1BBEEAE9-E75C-4D6B-B553-B7780865C32E}" type="presParOf" srcId="{F06F52F6-77C5-4F28-BBB5-42883B77E526}" destId="{A070F34E-1A71-4987-8C7D-E2CECC11620B}"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35EE8-2A8A-4BFD-B78C-50A454EA0E24}">
      <dsp:nvSpPr>
        <dsp:cNvPr id="0" name=""/>
        <dsp:cNvSpPr/>
      </dsp:nvSpPr>
      <dsp:spPr>
        <a:xfrm rot="5464362">
          <a:off x="606182" y="1123328"/>
          <a:ext cx="1139711" cy="100171"/>
        </a:xfrm>
        <a:prstGeom prst="rect">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1539A42C-9C7A-4B21-B3B0-6E4C2D85E782}">
      <dsp:nvSpPr>
        <dsp:cNvPr id="0" name=""/>
        <dsp:cNvSpPr/>
      </dsp:nvSpPr>
      <dsp:spPr>
        <a:xfrm>
          <a:off x="22136" y="289661"/>
          <a:ext cx="2992914" cy="963166"/>
        </a:xfrm>
        <a:prstGeom prst="roundRect">
          <a:avLst>
            <a:gd name="adj" fmla="val 10000"/>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38100" cap="flat" cmpd="sng" algn="ctr">
          <a:solidFill>
            <a:schemeClr val="tx1"/>
          </a:solidFill>
          <a:prstDash val="solid"/>
          <a:miter lim="800000"/>
        </a:ln>
        <a:effectLst/>
        <a:scene3d>
          <a:camera prst="orthographicFront">
            <a:rot lat="0" lon="0" rev="0"/>
          </a:camera>
          <a:lightRig rig="contrasting" dir="t">
            <a:rot lat="0" lon="0" rev="7800000"/>
          </a:lightRig>
        </a:scene3d>
        <a:sp3d>
          <a:bevelT w="139700" h="139700"/>
        </a:sp3d>
      </dsp:spPr>
      <dsp:style>
        <a:lnRef idx="1">
          <a:schemeClr val="accent3"/>
        </a:lnRef>
        <a:fillRef idx="2">
          <a:schemeClr val="accent3"/>
        </a:fillRef>
        <a:effectRef idx="1">
          <a:schemeClr val="accent3"/>
        </a:effectRef>
        <a:fontRef idx="minor">
          <a:schemeClr val="dk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endParaRPr lang="en-US" sz="4200" kern="1200" dirty="0"/>
        </a:p>
      </dsp:txBody>
      <dsp:txXfrm>
        <a:off x="50346" y="317871"/>
        <a:ext cx="2936494" cy="906746"/>
      </dsp:txXfrm>
    </dsp:sp>
    <dsp:sp modelId="{CC7CADB8-DB9D-4161-91B3-7E234A19A779}">
      <dsp:nvSpPr>
        <dsp:cNvPr id="0" name=""/>
        <dsp:cNvSpPr/>
      </dsp:nvSpPr>
      <dsp:spPr>
        <a:xfrm rot="5400000">
          <a:off x="586307" y="2278149"/>
          <a:ext cx="1158124" cy="100171"/>
        </a:xfrm>
        <a:prstGeom prst="rect">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56F5C5CB-AD14-49FF-9FC4-6F04BB7B640C}">
      <dsp:nvSpPr>
        <dsp:cNvPr id="0" name=""/>
        <dsp:cNvSpPr/>
      </dsp:nvSpPr>
      <dsp:spPr>
        <a:xfrm>
          <a:off x="3304" y="1420328"/>
          <a:ext cx="2987905" cy="992683"/>
        </a:xfrm>
        <a:prstGeom prst="roundRect">
          <a:avLst>
            <a:gd name="adj" fmla="val 10000"/>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38100" cap="flat" cmpd="sng" algn="ctr">
          <a:solidFill>
            <a:schemeClr val="tx1"/>
          </a:solidFill>
          <a:prstDash val="solid"/>
          <a:miter lim="800000"/>
        </a:ln>
        <a:effectLst/>
        <a:scene3d>
          <a:camera prst="orthographicFront">
            <a:rot lat="0" lon="0" rev="0"/>
          </a:camera>
          <a:lightRig rig="contrasting" dir="t">
            <a:rot lat="0" lon="0" rev="7800000"/>
          </a:lightRig>
        </a:scene3d>
        <a:sp3d>
          <a:bevelT w="139700" h="139700"/>
        </a:sp3d>
      </dsp:spPr>
      <dsp:style>
        <a:lnRef idx="1">
          <a:schemeClr val="accent3"/>
        </a:lnRef>
        <a:fillRef idx="2">
          <a:schemeClr val="accent3"/>
        </a:fillRef>
        <a:effectRef idx="1">
          <a:schemeClr val="accent3"/>
        </a:effectRef>
        <a:fontRef idx="minor">
          <a:schemeClr val="dk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endParaRPr lang="en-US" sz="4300" kern="1200" dirty="0"/>
        </a:p>
      </dsp:txBody>
      <dsp:txXfrm>
        <a:off x="32379" y="1449403"/>
        <a:ext cx="2929755" cy="934533"/>
      </dsp:txXfrm>
    </dsp:sp>
    <dsp:sp modelId="{F53A4668-E091-46DA-BA6D-19E6A0AB2DAC}">
      <dsp:nvSpPr>
        <dsp:cNvPr id="0" name=""/>
        <dsp:cNvSpPr/>
      </dsp:nvSpPr>
      <dsp:spPr>
        <a:xfrm rot="21596708">
          <a:off x="1170789" y="2858657"/>
          <a:ext cx="3305774" cy="100171"/>
        </a:xfrm>
        <a:prstGeom prst="rect">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551C5AB7-DE71-4B8B-96C1-36577F8EEC9E}">
      <dsp:nvSpPr>
        <dsp:cNvPr id="0" name=""/>
        <dsp:cNvSpPr/>
      </dsp:nvSpPr>
      <dsp:spPr>
        <a:xfrm>
          <a:off x="3304" y="2579965"/>
          <a:ext cx="2987905" cy="1001719"/>
        </a:xfrm>
        <a:prstGeom prst="roundRect">
          <a:avLst>
            <a:gd name="adj" fmla="val 10000"/>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38100" cap="flat" cmpd="sng" algn="ctr">
          <a:solidFill>
            <a:schemeClr val="tx1"/>
          </a:solidFill>
          <a:prstDash val="solid"/>
          <a:miter lim="800000"/>
        </a:ln>
        <a:effectLst/>
        <a:scene3d>
          <a:camera prst="orthographicFront">
            <a:rot lat="0" lon="0" rev="0"/>
          </a:camera>
          <a:lightRig rig="contrasting" dir="t">
            <a:rot lat="0" lon="0" rev="7800000"/>
          </a:lightRig>
        </a:scene3d>
        <a:sp3d>
          <a:bevelT w="139700" h="139700"/>
        </a:sp3d>
      </dsp:spPr>
      <dsp:style>
        <a:lnRef idx="1">
          <a:schemeClr val="accent3"/>
        </a:lnRef>
        <a:fillRef idx="2">
          <a:schemeClr val="accent3"/>
        </a:fillRef>
        <a:effectRef idx="1">
          <a:schemeClr val="accent3"/>
        </a:effectRef>
        <a:fontRef idx="minor">
          <a:schemeClr val="dk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endParaRPr lang="en-US" sz="4300" kern="1200" dirty="0"/>
        </a:p>
      </dsp:txBody>
      <dsp:txXfrm>
        <a:off x="32643" y="2609304"/>
        <a:ext cx="2929227" cy="943041"/>
      </dsp:txXfrm>
    </dsp:sp>
    <dsp:sp modelId="{52E41F65-3C43-4EAA-80C5-65CAB3B7CCA3}">
      <dsp:nvSpPr>
        <dsp:cNvPr id="0" name=""/>
        <dsp:cNvSpPr/>
      </dsp:nvSpPr>
      <dsp:spPr>
        <a:xfrm rot="16201010">
          <a:off x="3909387" y="2278697"/>
          <a:ext cx="1156755" cy="100171"/>
        </a:xfrm>
        <a:prstGeom prst="rect">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940FB19E-2231-4891-9F34-01BCAE72DA89}">
      <dsp:nvSpPr>
        <dsp:cNvPr id="0" name=""/>
        <dsp:cNvSpPr/>
      </dsp:nvSpPr>
      <dsp:spPr>
        <a:xfrm>
          <a:off x="3293807" y="2602571"/>
          <a:ext cx="3040318" cy="950177"/>
        </a:xfrm>
        <a:prstGeom prst="roundRect">
          <a:avLst>
            <a:gd name="adj" fmla="val 10000"/>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38100" cap="flat" cmpd="sng" algn="ctr">
          <a:solidFill>
            <a:schemeClr val="tx1"/>
          </a:solidFill>
          <a:prstDash val="solid"/>
          <a:miter lim="800000"/>
        </a:ln>
        <a:effectLst/>
        <a:scene3d>
          <a:camera prst="orthographicFront">
            <a:rot lat="0" lon="0" rev="0"/>
          </a:camera>
          <a:lightRig rig="contrasting" dir="t">
            <a:rot lat="0" lon="0" rev="7800000"/>
          </a:lightRig>
        </a:scene3d>
        <a:sp3d>
          <a:bevelT w="139700" h="139700"/>
        </a:sp3d>
      </dsp:spPr>
      <dsp:style>
        <a:lnRef idx="1">
          <a:schemeClr val="accent3"/>
        </a:lnRef>
        <a:fillRef idx="2">
          <a:schemeClr val="accent3"/>
        </a:fillRef>
        <a:effectRef idx="1">
          <a:schemeClr val="accent3"/>
        </a:effectRef>
        <a:fontRef idx="minor">
          <a:schemeClr val="dk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endParaRPr lang="en-US" sz="4100" kern="1200" dirty="0"/>
        </a:p>
      </dsp:txBody>
      <dsp:txXfrm>
        <a:off x="3321637" y="2630401"/>
        <a:ext cx="2984658" cy="894517"/>
      </dsp:txXfrm>
    </dsp:sp>
    <dsp:sp modelId="{1C1480C5-9E27-4694-8849-477447A1605A}">
      <dsp:nvSpPr>
        <dsp:cNvPr id="0" name=""/>
        <dsp:cNvSpPr/>
      </dsp:nvSpPr>
      <dsp:spPr>
        <a:xfrm rot="16198186">
          <a:off x="3923709" y="1127976"/>
          <a:ext cx="1138798" cy="100171"/>
        </a:xfrm>
        <a:prstGeom prst="rect">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1CB1F30B-B587-4AB6-9A99-E493BF0B7848}">
      <dsp:nvSpPr>
        <dsp:cNvPr id="0" name=""/>
        <dsp:cNvSpPr/>
      </dsp:nvSpPr>
      <dsp:spPr>
        <a:xfrm>
          <a:off x="3316462" y="1434112"/>
          <a:ext cx="3017668" cy="973584"/>
        </a:xfrm>
        <a:prstGeom prst="roundRect">
          <a:avLst>
            <a:gd name="adj" fmla="val 10000"/>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38100" cap="flat" cmpd="sng" algn="ctr">
          <a:solidFill>
            <a:schemeClr val="tx1"/>
          </a:solidFill>
          <a:prstDash val="solid"/>
          <a:miter lim="800000"/>
        </a:ln>
        <a:effectLst/>
        <a:scene3d>
          <a:camera prst="orthographicFront">
            <a:rot lat="0" lon="0" rev="0"/>
          </a:camera>
          <a:lightRig rig="contrasting" dir="t">
            <a:rot lat="0" lon="0" rev="7800000"/>
          </a:lightRig>
        </a:scene3d>
        <a:sp3d>
          <a:bevelT w="139700" h="139700"/>
        </a:sp3d>
      </dsp:spPr>
      <dsp:style>
        <a:lnRef idx="1">
          <a:schemeClr val="accent3"/>
        </a:lnRef>
        <a:fillRef idx="2">
          <a:schemeClr val="accent3"/>
        </a:fillRef>
        <a:effectRef idx="1">
          <a:schemeClr val="accent3"/>
        </a:effectRef>
        <a:fontRef idx="minor">
          <a:schemeClr val="dk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endParaRPr lang="en-US" sz="4200" kern="1200" dirty="0"/>
        </a:p>
      </dsp:txBody>
      <dsp:txXfrm>
        <a:off x="3344977" y="1462627"/>
        <a:ext cx="2960638" cy="916554"/>
      </dsp:txXfrm>
    </dsp:sp>
    <dsp:sp modelId="{35D6CD9F-500D-4496-9B61-26D6DD933511}">
      <dsp:nvSpPr>
        <dsp:cNvPr id="0" name=""/>
        <dsp:cNvSpPr/>
      </dsp:nvSpPr>
      <dsp:spPr>
        <a:xfrm rot="21593925">
          <a:off x="4498282" y="552653"/>
          <a:ext cx="3442922" cy="100171"/>
        </a:xfrm>
        <a:prstGeom prst="rect">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3537FEAA-2193-431B-99A0-C6EAE3BDDC0C}">
      <dsp:nvSpPr>
        <dsp:cNvPr id="0" name=""/>
        <dsp:cNvSpPr/>
      </dsp:nvSpPr>
      <dsp:spPr>
        <a:xfrm>
          <a:off x="3315260" y="299732"/>
          <a:ext cx="3018870" cy="953095"/>
        </a:xfrm>
        <a:prstGeom prst="roundRect">
          <a:avLst>
            <a:gd name="adj" fmla="val 10000"/>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38100" cap="flat" cmpd="sng" algn="ctr">
          <a:solidFill>
            <a:schemeClr val="tx1"/>
          </a:solidFill>
          <a:prstDash val="solid"/>
          <a:miter lim="800000"/>
        </a:ln>
        <a:effectLst/>
        <a:scene3d>
          <a:camera prst="orthographicFront">
            <a:rot lat="0" lon="0" rev="0"/>
          </a:camera>
          <a:lightRig rig="contrasting" dir="t">
            <a:rot lat="0" lon="0" rev="7800000"/>
          </a:lightRig>
        </a:scene3d>
        <a:sp3d>
          <a:bevelT w="139700" h="139700"/>
        </a:sp3d>
      </dsp:spPr>
      <dsp:style>
        <a:lnRef idx="1">
          <a:schemeClr val="accent3"/>
        </a:lnRef>
        <a:fillRef idx="2">
          <a:schemeClr val="accent3"/>
        </a:fillRef>
        <a:effectRef idx="1">
          <a:schemeClr val="accent3"/>
        </a:effectRef>
        <a:fontRef idx="minor">
          <a:schemeClr val="dk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endParaRPr lang="en-US" sz="4100" kern="1200" dirty="0"/>
        </a:p>
      </dsp:txBody>
      <dsp:txXfrm>
        <a:off x="3343175" y="327647"/>
        <a:ext cx="2963040" cy="897265"/>
      </dsp:txXfrm>
    </dsp:sp>
    <dsp:sp modelId="{BA871178-25E5-4F27-B491-F41FA59E1C42}">
      <dsp:nvSpPr>
        <dsp:cNvPr id="0" name=""/>
        <dsp:cNvSpPr/>
      </dsp:nvSpPr>
      <dsp:spPr>
        <a:xfrm rot="5415150">
          <a:off x="7372319" y="1124576"/>
          <a:ext cx="1144104" cy="100171"/>
        </a:xfrm>
        <a:prstGeom prst="rect">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0AB1B517-AFC6-4B0D-B99D-AD5BE92C027B}">
      <dsp:nvSpPr>
        <dsp:cNvPr id="0" name=""/>
        <dsp:cNvSpPr/>
      </dsp:nvSpPr>
      <dsp:spPr>
        <a:xfrm>
          <a:off x="6710777" y="287664"/>
          <a:ext cx="3136004" cy="965063"/>
        </a:xfrm>
        <a:prstGeom prst="roundRect">
          <a:avLst>
            <a:gd name="adj" fmla="val 10000"/>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38100" cap="flat" cmpd="sng" algn="ctr">
          <a:solidFill>
            <a:schemeClr val="tx1"/>
          </a:solidFill>
          <a:prstDash val="solid"/>
          <a:miter lim="800000"/>
        </a:ln>
        <a:effectLst/>
        <a:scene3d>
          <a:camera prst="orthographicFront">
            <a:rot lat="0" lon="0" rev="0"/>
          </a:camera>
          <a:lightRig rig="contrasting" dir="t">
            <a:rot lat="0" lon="0" rev="7800000"/>
          </a:lightRig>
        </a:scene3d>
        <a:sp3d>
          <a:bevelT w="139700" h="139700"/>
        </a:sp3d>
      </dsp:spPr>
      <dsp:style>
        <a:lnRef idx="1">
          <a:schemeClr val="accent3"/>
        </a:lnRef>
        <a:fillRef idx="2">
          <a:schemeClr val="accent3"/>
        </a:fillRef>
        <a:effectRef idx="1">
          <a:schemeClr val="accent3"/>
        </a:effectRef>
        <a:fontRef idx="minor">
          <a:schemeClr val="dk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endParaRPr lang="en-US" sz="4200" kern="1200" dirty="0"/>
        </a:p>
      </dsp:txBody>
      <dsp:txXfrm>
        <a:off x="6739043" y="315930"/>
        <a:ext cx="3079472" cy="908531"/>
      </dsp:txXfrm>
    </dsp:sp>
    <dsp:sp modelId="{3800CB0C-D184-457E-A0F3-D840FF10C2CF}">
      <dsp:nvSpPr>
        <dsp:cNvPr id="0" name=""/>
        <dsp:cNvSpPr/>
      </dsp:nvSpPr>
      <dsp:spPr>
        <a:xfrm rot="5389147">
          <a:off x="7378747" y="2270013"/>
          <a:ext cx="1141150" cy="100171"/>
        </a:xfrm>
        <a:prstGeom prst="rect">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69C86B12-07C9-45E4-B8EE-DCF7EBCF4B8B}">
      <dsp:nvSpPr>
        <dsp:cNvPr id="0" name=""/>
        <dsp:cNvSpPr/>
      </dsp:nvSpPr>
      <dsp:spPr>
        <a:xfrm>
          <a:off x="6710782" y="1453946"/>
          <a:ext cx="3125909" cy="932159"/>
        </a:xfrm>
        <a:prstGeom prst="roundRect">
          <a:avLst>
            <a:gd name="adj" fmla="val 10000"/>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38100" cap="flat" cmpd="sng" algn="ctr">
          <a:solidFill>
            <a:schemeClr val="tx1"/>
          </a:solidFill>
          <a:prstDash val="solid"/>
          <a:miter lim="800000"/>
        </a:ln>
        <a:effectLst/>
        <a:scene3d>
          <a:camera prst="orthographicFront">
            <a:rot lat="0" lon="0" rev="0"/>
          </a:camera>
          <a:lightRig rig="contrasting" dir="t">
            <a:rot lat="0" lon="0" rev="7800000"/>
          </a:lightRig>
        </a:scene3d>
        <a:sp3d>
          <a:bevelT w="139700" h="139700"/>
        </a:sp3d>
      </dsp:spPr>
      <dsp:style>
        <a:lnRef idx="1">
          <a:schemeClr val="accent3"/>
        </a:lnRef>
        <a:fillRef idx="2">
          <a:schemeClr val="accent3"/>
        </a:fillRef>
        <a:effectRef idx="1">
          <a:schemeClr val="accent3"/>
        </a:effectRef>
        <a:fontRef idx="minor">
          <a:schemeClr val="dk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endParaRPr lang="en-US" sz="4000" kern="1200" dirty="0"/>
        </a:p>
      </dsp:txBody>
      <dsp:txXfrm>
        <a:off x="6738084" y="1481248"/>
        <a:ext cx="3071305" cy="877555"/>
      </dsp:txXfrm>
    </dsp:sp>
    <dsp:sp modelId="{A070F34E-1A71-4987-8C7D-E2CECC11620B}">
      <dsp:nvSpPr>
        <dsp:cNvPr id="0" name=""/>
        <dsp:cNvSpPr/>
      </dsp:nvSpPr>
      <dsp:spPr>
        <a:xfrm>
          <a:off x="6712686" y="2599732"/>
          <a:ext cx="3152087" cy="922877"/>
        </a:xfrm>
        <a:prstGeom prst="roundRect">
          <a:avLst>
            <a:gd name="adj" fmla="val 10000"/>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38100" cap="flat" cmpd="sng" algn="ctr">
          <a:solidFill>
            <a:schemeClr val="tx1"/>
          </a:solidFill>
          <a:prstDash val="solid"/>
          <a:miter lim="800000"/>
        </a:ln>
        <a:effectLst/>
        <a:scene3d>
          <a:camera prst="orthographicFront">
            <a:rot lat="0" lon="0" rev="0"/>
          </a:camera>
          <a:lightRig rig="contrasting" dir="t">
            <a:rot lat="0" lon="0" rev="7800000"/>
          </a:lightRig>
        </a:scene3d>
        <a:sp3d>
          <a:bevelT w="139700" h="139700"/>
        </a:sp3d>
      </dsp:spPr>
      <dsp:style>
        <a:lnRef idx="1">
          <a:schemeClr val="accent3"/>
        </a:lnRef>
        <a:fillRef idx="2">
          <a:schemeClr val="accent3"/>
        </a:fillRef>
        <a:effectRef idx="1">
          <a:schemeClr val="accent3"/>
        </a:effectRef>
        <a:fontRef idx="minor">
          <a:schemeClr val="dk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endParaRPr lang="en-US" sz="4000" kern="1200" dirty="0"/>
        </a:p>
      </dsp:txBody>
      <dsp:txXfrm>
        <a:off x="6739716" y="2626762"/>
        <a:ext cx="3098027" cy="86881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822E-D15A-4EDB-A209-12B7537DFB3E}" type="datetimeFigureOut">
              <a:rPr lang="en-IN" smtClean="0"/>
              <a:t>23-03-2022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54CAB-EA99-49D7-BB00-B34BD5FB667D}" type="slidenum">
              <a:rPr lang="en-IN" smtClean="0"/>
              <a:t>‹#›</a:t>
            </a:fld>
            <a:endParaRPr lang="en-IN"/>
          </a:p>
        </p:txBody>
      </p:sp>
    </p:spTree>
    <p:extLst>
      <p:ext uri="{BB962C8B-B14F-4D97-AF65-F5344CB8AC3E}">
        <p14:creationId xmlns:p14="http://schemas.microsoft.com/office/powerpoint/2010/main" val="2293777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39FB17-A3D4-4691-9FD6-F5BE7DD96E1A}" type="slidenum">
              <a:rPr lang="en-US" smtClean="0"/>
              <a:t>5</a:t>
            </a:fld>
            <a:endParaRPr lang="en-US"/>
          </a:p>
        </p:txBody>
      </p:sp>
    </p:spTree>
    <p:extLst>
      <p:ext uri="{BB962C8B-B14F-4D97-AF65-F5344CB8AC3E}">
        <p14:creationId xmlns:p14="http://schemas.microsoft.com/office/powerpoint/2010/main" val="1433776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39FB17-A3D4-4691-9FD6-F5BE7DD96E1A}" type="slidenum">
              <a:rPr lang="en-US" smtClean="0"/>
              <a:t>7</a:t>
            </a:fld>
            <a:endParaRPr lang="en-US"/>
          </a:p>
        </p:txBody>
      </p:sp>
    </p:spTree>
    <p:extLst>
      <p:ext uri="{BB962C8B-B14F-4D97-AF65-F5344CB8AC3E}">
        <p14:creationId xmlns:p14="http://schemas.microsoft.com/office/powerpoint/2010/main" val="3702388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189"/>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1675"/>
            </a:lvl1pPr>
            <a:lvl2pPr marL="319171" indent="0" algn="ctr">
              <a:buNone/>
              <a:defRPr sz="1396"/>
            </a:lvl2pPr>
            <a:lvl3pPr marL="638343" indent="0" algn="ctr">
              <a:buNone/>
              <a:defRPr sz="1257"/>
            </a:lvl3pPr>
            <a:lvl4pPr marL="957514" indent="0" algn="ctr">
              <a:buNone/>
              <a:defRPr sz="1117"/>
            </a:lvl4pPr>
            <a:lvl5pPr marL="1276685" indent="0" algn="ctr">
              <a:buNone/>
              <a:defRPr sz="1117"/>
            </a:lvl5pPr>
            <a:lvl6pPr marL="1595857" indent="0" algn="ctr">
              <a:buNone/>
              <a:defRPr sz="1117"/>
            </a:lvl6pPr>
            <a:lvl7pPr marL="1915028" indent="0" algn="ctr">
              <a:buNone/>
              <a:defRPr sz="1117"/>
            </a:lvl7pPr>
            <a:lvl8pPr marL="2234199" indent="0" algn="ctr">
              <a:buNone/>
              <a:defRPr sz="1117"/>
            </a:lvl8pPr>
            <a:lvl9pPr marL="2553371" indent="0" algn="ctr">
              <a:buNone/>
              <a:defRPr sz="111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E7FE1E-4AB1-4564-BCB9-645E4A505327}"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00E93F-A01C-4FE3-B126-97DD6B87C2AC}" type="slidenum">
              <a:rPr lang="en-IN" smtClean="0"/>
              <a:t>‹#›</a:t>
            </a:fld>
            <a:endParaRPr lang="en-IN"/>
          </a:p>
        </p:txBody>
      </p:sp>
    </p:spTree>
    <p:extLst>
      <p:ext uri="{BB962C8B-B14F-4D97-AF65-F5344CB8AC3E}">
        <p14:creationId xmlns:p14="http://schemas.microsoft.com/office/powerpoint/2010/main" val="98216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7FE1E-4AB1-4564-BCB9-645E4A505327}"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00E93F-A01C-4FE3-B126-97DD6B87C2AC}" type="slidenum">
              <a:rPr lang="en-IN" smtClean="0"/>
              <a:t>‹#›</a:t>
            </a:fld>
            <a:endParaRPr lang="en-IN"/>
          </a:p>
        </p:txBody>
      </p:sp>
    </p:spTree>
    <p:extLst>
      <p:ext uri="{BB962C8B-B14F-4D97-AF65-F5344CB8AC3E}">
        <p14:creationId xmlns:p14="http://schemas.microsoft.com/office/powerpoint/2010/main" val="3540993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7FE1E-4AB1-4564-BCB9-645E4A505327}"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00E93F-A01C-4FE3-B126-97DD6B87C2AC}" type="slidenum">
              <a:rPr lang="en-IN" smtClean="0"/>
              <a:t>‹#›</a:t>
            </a:fld>
            <a:endParaRPr lang="en-IN"/>
          </a:p>
        </p:txBody>
      </p:sp>
    </p:spTree>
    <p:extLst>
      <p:ext uri="{BB962C8B-B14F-4D97-AF65-F5344CB8AC3E}">
        <p14:creationId xmlns:p14="http://schemas.microsoft.com/office/powerpoint/2010/main" val="138426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7FE1E-4AB1-4564-BCB9-645E4A505327}"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00E93F-A01C-4FE3-B126-97DD6B87C2AC}" type="slidenum">
              <a:rPr lang="en-IN" smtClean="0"/>
              <a:t>‹#›</a:t>
            </a:fld>
            <a:endParaRPr lang="en-IN"/>
          </a:p>
        </p:txBody>
      </p:sp>
    </p:spTree>
    <p:extLst>
      <p:ext uri="{BB962C8B-B14F-4D97-AF65-F5344CB8AC3E}">
        <p14:creationId xmlns:p14="http://schemas.microsoft.com/office/powerpoint/2010/main" val="134778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10515600" cy="2852737"/>
          </a:xfrm>
        </p:spPr>
        <p:txBody>
          <a:bodyPr anchor="b"/>
          <a:lstStyle>
            <a:lvl1pPr>
              <a:defRPr sz="4189"/>
            </a:lvl1pPr>
          </a:lstStyle>
          <a:p>
            <a:r>
              <a:rPr lang="en-US"/>
              <a:t>Click to edit Master title style</a:t>
            </a:r>
            <a:endParaRPr lang="en-US" dirty="0"/>
          </a:p>
        </p:txBody>
      </p:sp>
      <p:sp>
        <p:nvSpPr>
          <p:cNvPr id="3" name="Text Placeholder 2"/>
          <p:cNvSpPr>
            <a:spLocks noGrp="1"/>
          </p:cNvSpPr>
          <p:nvPr>
            <p:ph type="body" idx="1"/>
          </p:nvPr>
        </p:nvSpPr>
        <p:spPr>
          <a:xfrm>
            <a:off x="831850" y="4589465"/>
            <a:ext cx="10515600" cy="1500187"/>
          </a:xfrm>
        </p:spPr>
        <p:txBody>
          <a:bodyPr/>
          <a:lstStyle>
            <a:lvl1pPr marL="0" indent="0">
              <a:buNone/>
              <a:defRPr sz="1675">
                <a:solidFill>
                  <a:schemeClr val="tx1">
                    <a:tint val="75000"/>
                  </a:schemeClr>
                </a:solidFill>
              </a:defRPr>
            </a:lvl1pPr>
            <a:lvl2pPr marL="319171" indent="0">
              <a:buNone/>
              <a:defRPr sz="1396">
                <a:solidFill>
                  <a:schemeClr val="tx1">
                    <a:tint val="75000"/>
                  </a:schemeClr>
                </a:solidFill>
              </a:defRPr>
            </a:lvl2pPr>
            <a:lvl3pPr marL="638343" indent="0">
              <a:buNone/>
              <a:defRPr sz="1257">
                <a:solidFill>
                  <a:schemeClr val="tx1">
                    <a:tint val="75000"/>
                  </a:schemeClr>
                </a:solidFill>
              </a:defRPr>
            </a:lvl3pPr>
            <a:lvl4pPr marL="957514" indent="0">
              <a:buNone/>
              <a:defRPr sz="1117">
                <a:solidFill>
                  <a:schemeClr val="tx1">
                    <a:tint val="75000"/>
                  </a:schemeClr>
                </a:solidFill>
              </a:defRPr>
            </a:lvl4pPr>
            <a:lvl5pPr marL="1276685" indent="0">
              <a:buNone/>
              <a:defRPr sz="1117">
                <a:solidFill>
                  <a:schemeClr val="tx1">
                    <a:tint val="75000"/>
                  </a:schemeClr>
                </a:solidFill>
              </a:defRPr>
            </a:lvl5pPr>
            <a:lvl6pPr marL="1595857" indent="0">
              <a:buNone/>
              <a:defRPr sz="1117">
                <a:solidFill>
                  <a:schemeClr val="tx1">
                    <a:tint val="75000"/>
                  </a:schemeClr>
                </a:solidFill>
              </a:defRPr>
            </a:lvl6pPr>
            <a:lvl7pPr marL="1915028" indent="0">
              <a:buNone/>
              <a:defRPr sz="1117">
                <a:solidFill>
                  <a:schemeClr val="tx1">
                    <a:tint val="75000"/>
                  </a:schemeClr>
                </a:solidFill>
              </a:defRPr>
            </a:lvl7pPr>
            <a:lvl8pPr marL="2234199" indent="0">
              <a:buNone/>
              <a:defRPr sz="1117">
                <a:solidFill>
                  <a:schemeClr val="tx1">
                    <a:tint val="75000"/>
                  </a:schemeClr>
                </a:solidFill>
              </a:defRPr>
            </a:lvl8pPr>
            <a:lvl9pPr marL="2553371" indent="0">
              <a:buNone/>
              <a:defRPr sz="111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7FE1E-4AB1-4564-BCB9-645E4A505327}"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00E93F-A01C-4FE3-B126-97DD6B87C2AC}" type="slidenum">
              <a:rPr lang="en-IN" smtClean="0"/>
              <a:t>‹#›</a:t>
            </a:fld>
            <a:endParaRPr lang="en-IN"/>
          </a:p>
        </p:txBody>
      </p:sp>
    </p:spTree>
    <p:extLst>
      <p:ext uri="{BB962C8B-B14F-4D97-AF65-F5344CB8AC3E}">
        <p14:creationId xmlns:p14="http://schemas.microsoft.com/office/powerpoint/2010/main" val="3850411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E7FE1E-4AB1-4564-BCB9-645E4A505327}"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00E93F-A01C-4FE3-B126-97DD6B87C2AC}" type="slidenum">
              <a:rPr lang="en-IN" smtClean="0"/>
              <a:t>‹#›</a:t>
            </a:fld>
            <a:endParaRPr lang="en-IN"/>
          </a:p>
        </p:txBody>
      </p:sp>
    </p:spTree>
    <p:extLst>
      <p:ext uri="{BB962C8B-B14F-4D97-AF65-F5344CB8AC3E}">
        <p14:creationId xmlns:p14="http://schemas.microsoft.com/office/powerpoint/2010/main" val="407014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675" b="1"/>
            </a:lvl1pPr>
            <a:lvl2pPr marL="319171" indent="0">
              <a:buNone/>
              <a:defRPr sz="1396" b="1"/>
            </a:lvl2pPr>
            <a:lvl3pPr marL="638343" indent="0">
              <a:buNone/>
              <a:defRPr sz="1257" b="1"/>
            </a:lvl3pPr>
            <a:lvl4pPr marL="957514" indent="0">
              <a:buNone/>
              <a:defRPr sz="1117" b="1"/>
            </a:lvl4pPr>
            <a:lvl5pPr marL="1276685" indent="0">
              <a:buNone/>
              <a:defRPr sz="1117" b="1"/>
            </a:lvl5pPr>
            <a:lvl6pPr marL="1595857" indent="0">
              <a:buNone/>
              <a:defRPr sz="1117" b="1"/>
            </a:lvl6pPr>
            <a:lvl7pPr marL="1915028" indent="0">
              <a:buNone/>
              <a:defRPr sz="1117" b="1"/>
            </a:lvl7pPr>
            <a:lvl8pPr marL="2234199" indent="0">
              <a:buNone/>
              <a:defRPr sz="1117" b="1"/>
            </a:lvl8pPr>
            <a:lvl9pPr marL="2553371" indent="0">
              <a:buNone/>
              <a:defRPr sz="1117"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675" b="1"/>
            </a:lvl1pPr>
            <a:lvl2pPr marL="319171" indent="0">
              <a:buNone/>
              <a:defRPr sz="1396" b="1"/>
            </a:lvl2pPr>
            <a:lvl3pPr marL="638343" indent="0">
              <a:buNone/>
              <a:defRPr sz="1257" b="1"/>
            </a:lvl3pPr>
            <a:lvl4pPr marL="957514" indent="0">
              <a:buNone/>
              <a:defRPr sz="1117" b="1"/>
            </a:lvl4pPr>
            <a:lvl5pPr marL="1276685" indent="0">
              <a:buNone/>
              <a:defRPr sz="1117" b="1"/>
            </a:lvl5pPr>
            <a:lvl6pPr marL="1595857" indent="0">
              <a:buNone/>
              <a:defRPr sz="1117" b="1"/>
            </a:lvl6pPr>
            <a:lvl7pPr marL="1915028" indent="0">
              <a:buNone/>
              <a:defRPr sz="1117" b="1"/>
            </a:lvl7pPr>
            <a:lvl8pPr marL="2234199" indent="0">
              <a:buNone/>
              <a:defRPr sz="1117" b="1"/>
            </a:lvl8pPr>
            <a:lvl9pPr marL="2553371" indent="0">
              <a:buNone/>
              <a:defRPr sz="1117"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E7FE1E-4AB1-4564-BCB9-645E4A505327}" type="datetimeFigureOut">
              <a:rPr lang="en-IN" smtClean="0"/>
              <a:t>23-03-2022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00E93F-A01C-4FE3-B126-97DD6B87C2AC}" type="slidenum">
              <a:rPr lang="en-IN" smtClean="0"/>
              <a:t>‹#›</a:t>
            </a:fld>
            <a:endParaRPr lang="en-IN"/>
          </a:p>
        </p:txBody>
      </p:sp>
    </p:spTree>
    <p:extLst>
      <p:ext uri="{BB962C8B-B14F-4D97-AF65-F5344CB8AC3E}">
        <p14:creationId xmlns:p14="http://schemas.microsoft.com/office/powerpoint/2010/main" val="977946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E7FE1E-4AB1-4564-BCB9-645E4A505327}" type="datetimeFigureOut">
              <a:rPr lang="en-IN" smtClean="0"/>
              <a:t>23-03-2022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00E93F-A01C-4FE3-B126-97DD6B87C2AC}" type="slidenum">
              <a:rPr lang="en-IN" smtClean="0"/>
              <a:t>‹#›</a:t>
            </a:fld>
            <a:endParaRPr lang="en-IN"/>
          </a:p>
        </p:txBody>
      </p:sp>
    </p:spTree>
    <p:extLst>
      <p:ext uri="{BB962C8B-B14F-4D97-AF65-F5344CB8AC3E}">
        <p14:creationId xmlns:p14="http://schemas.microsoft.com/office/powerpoint/2010/main" val="68702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7FE1E-4AB1-4564-BCB9-645E4A505327}" type="datetimeFigureOut">
              <a:rPr lang="en-IN" smtClean="0"/>
              <a:t>23-03-2022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00E93F-A01C-4FE3-B126-97DD6B87C2AC}" type="slidenum">
              <a:rPr lang="en-IN" smtClean="0"/>
              <a:t>‹#›</a:t>
            </a:fld>
            <a:endParaRPr lang="en-IN"/>
          </a:p>
        </p:txBody>
      </p:sp>
    </p:spTree>
    <p:extLst>
      <p:ext uri="{BB962C8B-B14F-4D97-AF65-F5344CB8AC3E}">
        <p14:creationId xmlns:p14="http://schemas.microsoft.com/office/powerpoint/2010/main" val="2076797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2234"/>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2234"/>
            </a:lvl1pPr>
            <a:lvl2pPr>
              <a:defRPr sz="1955"/>
            </a:lvl2pPr>
            <a:lvl3pPr>
              <a:defRPr sz="1675"/>
            </a:lvl3pPr>
            <a:lvl4pPr>
              <a:defRPr sz="1396"/>
            </a:lvl4pPr>
            <a:lvl5pPr>
              <a:defRPr sz="1396"/>
            </a:lvl5pPr>
            <a:lvl6pPr>
              <a:defRPr sz="1396"/>
            </a:lvl6pPr>
            <a:lvl7pPr>
              <a:defRPr sz="1396"/>
            </a:lvl7pPr>
            <a:lvl8pPr>
              <a:defRPr sz="1396"/>
            </a:lvl8pPr>
            <a:lvl9pPr>
              <a:defRPr sz="139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117"/>
            </a:lvl1pPr>
            <a:lvl2pPr marL="319171" indent="0">
              <a:buNone/>
              <a:defRPr sz="977"/>
            </a:lvl2pPr>
            <a:lvl3pPr marL="638343" indent="0">
              <a:buNone/>
              <a:defRPr sz="838"/>
            </a:lvl3pPr>
            <a:lvl4pPr marL="957514" indent="0">
              <a:buNone/>
              <a:defRPr sz="698"/>
            </a:lvl4pPr>
            <a:lvl5pPr marL="1276685" indent="0">
              <a:buNone/>
              <a:defRPr sz="698"/>
            </a:lvl5pPr>
            <a:lvl6pPr marL="1595857" indent="0">
              <a:buNone/>
              <a:defRPr sz="698"/>
            </a:lvl6pPr>
            <a:lvl7pPr marL="1915028" indent="0">
              <a:buNone/>
              <a:defRPr sz="698"/>
            </a:lvl7pPr>
            <a:lvl8pPr marL="2234199" indent="0">
              <a:buNone/>
              <a:defRPr sz="698"/>
            </a:lvl8pPr>
            <a:lvl9pPr marL="2553371" indent="0">
              <a:buNone/>
              <a:defRPr sz="698"/>
            </a:lvl9pPr>
          </a:lstStyle>
          <a:p>
            <a:pPr lvl="0"/>
            <a:r>
              <a:rPr lang="en-US"/>
              <a:t>Click to edit Master text styles</a:t>
            </a:r>
          </a:p>
        </p:txBody>
      </p:sp>
      <p:sp>
        <p:nvSpPr>
          <p:cNvPr id="5" name="Date Placeholder 4"/>
          <p:cNvSpPr>
            <a:spLocks noGrp="1"/>
          </p:cNvSpPr>
          <p:nvPr>
            <p:ph type="dt" sz="half" idx="10"/>
          </p:nvPr>
        </p:nvSpPr>
        <p:spPr/>
        <p:txBody>
          <a:bodyPr/>
          <a:lstStyle/>
          <a:p>
            <a:fld id="{A1E7FE1E-4AB1-4564-BCB9-645E4A505327}"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00E93F-A01C-4FE3-B126-97DD6B87C2AC}" type="slidenum">
              <a:rPr lang="en-IN" smtClean="0"/>
              <a:t>‹#›</a:t>
            </a:fld>
            <a:endParaRPr lang="en-IN"/>
          </a:p>
        </p:txBody>
      </p:sp>
    </p:spTree>
    <p:extLst>
      <p:ext uri="{BB962C8B-B14F-4D97-AF65-F5344CB8AC3E}">
        <p14:creationId xmlns:p14="http://schemas.microsoft.com/office/powerpoint/2010/main" val="63657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2234"/>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2234"/>
            </a:lvl1pPr>
            <a:lvl2pPr marL="319171" indent="0">
              <a:buNone/>
              <a:defRPr sz="1955"/>
            </a:lvl2pPr>
            <a:lvl3pPr marL="638343" indent="0">
              <a:buNone/>
              <a:defRPr sz="1675"/>
            </a:lvl3pPr>
            <a:lvl4pPr marL="957514" indent="0">
              <a:buNone/>
              <a:defRPr sz="1396"/>
            </a:lvl4pPr>
            <a:lvl5pPr marL="1276685" indent="0">
              <a:buNone/>
              <a:defRPr sz="1396"/>
            </a:lvl5pPr>
            <a:lvl6pPr marL="1595857" indent="0">
              <a:buNone/>
              <a:defRPr sz="1396"/>
            </a:lvl6pPr>
            <a:lvl7pPr marL="1915028" indent="0">
              <a:buNone/>
              <a:defRPr sz="1396"/>
            </a:lvl7pPr>
            <a:lvl8pPr marL="2234199" indent="0">
              <a:buNone/>
              <a:defRPr sz="1396"/>
            </a:lvl8pPr>
            <a:lvl9pPr marL="2553371" indent="0">
              <a:buNone/>
              <a:defRPr sz="1396"/>
            </a:lvl9pPr>
          </a:lstStyle>
          <a:p>
            <a:r>
              <a:rPr lang="en-US"/>
              <a:t>Click icon to add picture</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117"/>
            </a:lvl1pPr>
            <a:lvl2pPr marL="319171" indent="0">
              <a:buNone/>
              <a:defRPr sz="977"/>
            </a:lvl2pPr>
            <a:lvl3pPr marL="638343" indent="0">
              <a:buNone/>
              <a:defRPr sz="838"/>
            </a:lvl3pPr>
            <a:lvl4pPr marL="957514" indent="0">
              <a:buNone/>
              <a:defRPr sz="698"/>
            </a:lvl4pPr>
            <a:lvl5pPr marL="1276685" indent="0">
              <a:buNone/>
              <a:defRPr sz="698"/>
            </a:lvl5pPr>
            <a:lvl6pPr marL="1595857" indent="0">
              <a:buNone/>
              <a:defRPr sz="698"/>
            </a:lvl6pPr>
            <a:lvl7pPr marL="1915028" indent="0">
              <a:buNone/>
              <a:defRPr sz="698"/>
            </a:lvl7pPr>
            <a:lvl8pPr marL="2234199" indent="0">
              <a:buNone/>
              <a:defRPr sz="698"/>
            </a:lvl8pPr>
            <a:lvl9pPr marL="2553371" indent="0">
              <a:buNone/>
              <a:defRPr sz="698"/>
            </a:lvl9pPr>
          </a:lstStyle>
          <a:p>
            <a:pPr lvl="0"/>
            <a:r>
              <a:rPr lang="en-US"/>
              <a:t>Click to edit Master text styles</a:t>
            </a:r>
          </a:p>
        </p:txBody>
      </p:sp>
      <p:sp>
        <p:nvSpPr>
          <p:cNvPr id="5" name="Date Placeholder 4"/>
          <p:cNvSpPr>
            <a:spLocks noGrp="1"/>
          </p:cNvSpPr>
          <p:nvPr>
            <p:ph type="dt" sz="half" idx="10"/>
          </p:nvPr>
        </p:nvSpPr>
        <p:spPr/>
        <p:txBody>
          <a:bodyPr/>
          <a:lstStyle/>
          <a:p>
            <a:fld id="{A1E7FE1E-4AB1-4564-BCB9-645E4A505327}"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00E93F-A01C-4FE3-B126-97DD6B87C2AC}" type="slidenum">
              <a:rPr lang="en-IN" smtClean="0"/>
              <a:t>‹#›</a:t>
            </a:fld>
            <a:endParaRPr lang="en-IN"/>
          </a:p>
        </p:txBody>
      </p:sp>
    </p:spTree>
    <p:extLst>
      <p:ext uri="{BB962C8B-B14F-4D97-AF65-F5344CB8AC3E}">
        <p14:creationId xmlns:p14="http://schemas.microsoft.com/office/powerpoint/2010/main" val="773373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5000" t="-2000" r="-15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38">
                <a:solidFill>
                  <a:schemeClr val="tx1">
                    <a:tint val="75000"/>
                  </a:schemeClr>
                </a:solidFill>
              </a:defRPr>
            </a:lvl1pPr>
          </a:lstStyle>
          <a:p>
            <a:fld id="{A1E7FE1E-4AB1-4564-BCB9-645E4A505327}" type="datetimeFigureOut">
              <a:rPr lang="en-IN" smtClean="0"/>
              <a:t>23-03-2022</a:t>
            </a:fld>
            <a:endParaRPr lang="en-IN"/>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38">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838">
                <a:solidFill>
                  <a:schemeClr val="tx1">
                    <a:tint val="75000"/>
                  </a:schemeClr>
                </a:solidFill>
              </a:defRPr>
            </a:lvl1pPr>
          </a:lstStyle>
          <a:p>
            <a:fld id="{5700E93F-A01C-4FE3-B126-97DD6B87C2AC}" type="slidenum">
              <a:rPr lang="en-IN" smtClean="0"/>
              <a:t>‹#›</a:t>
            </a:fld>
            <a:endParaRPr lang="en-IN"/>
          </a:p>
        </p:txBody>
      </p:sp>
    </p:spTree>
    <p:extLst>
      <p:ext uri="{BB962C8B-B14F-4D97-AF65-F5344CB8AC3E}">
        <p14:creationId xmlns:p14="http://schemas.microsoft.com/office/powerpoint/2010/main" val="32698701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38343" rtl="0" eaLnBrk="1" latinLnBrk="0" hangingPunct="1">
        <a:lnSpc>
          <a:spcPct val="90000"/>
        </a:lnSpc>
        <a:spcBef>
          <a:spcPct val="0"/>
        </a:spcBef>
        <a:buNone/>
        <a:defRPr sz="3072" kern="1200">
          <a:solidFill>
            <a:schemeClr val="tx1"/>
          </a:solidFill>
          <a:latin typeface="+mj-lt"/>
          <a:ea typeface="+mj-ea"/>
          <a:cs typeface="+mj-cs"/>
        </a:defRPr>
      </a:lvl1pPr>
    </p:titleStyle>
    <p:bodyStyle>
      <a:lvl1pPr marL="159586" indent="-159586" algn="l" defTabSz="638343" rtl="0" eaLnBrk="1" latinLnBrk="0" hangingPunct="1">
        <a:lnSpc>
          <a:spcPct val="90000"/>
        </a:lnSpc>
        <a:spcBef>
          <a:spcPts val="698"/>
        </a:spcBef>
        <a:buFont typeface="Arial" panose="020B0604020202020204" pitchFamily="34" charset="0"/>
        <a:buChar char="•"/>
        <a:defRPr sz="1955" kern="1200">
          <a:solidFill>
            <a:schemeClr val="tx1"/>
          </a:solidFill>
          <a:latin typeface="+mn-lt"/>
          <a:ea typeface="+mn-ea"/>
          <a:cs typeface="+mn-cs"/>
        </a:defRPr>
      </a:lvl1pPr>
      <a:lvl2pPr marL="478757" indent="-159586" algn="l" defTabSz="638343" rtl="0" eaLnBrk="1" latinLnBrk="0" hangingPunct="1">
        <a:lnSpc>
          <a:spcPct val="90000"/>
        </a:lnSpc>
        <a:spcBef>
          <a:spcPts val="349"/>
        </a:spcBef>
        <a:buFont typeface="Arial" panose="020B0604020202020204" pitchFamily="34" charset="0"/>
        <a:buChar char="•"/>
        <a:defRPr sz="1675" kern="1200">
          <a:solidFill>
            <a:schemeClr val="tx1"/>
          </a:solidFill>
          <a:latin typeface="+mn-lt"/>
          <a:ea typeface="+mn-ea"/>
          <a:cs typeface="+mn-cs"/>
        </a:defRPr>
      </a:lvl2pPr>
      <a:lvl3pPr marL="797928" indent="-159586" algn="l" defTabSz="638343" rtl="0" eaLnBrk="1" latinLnBrk="0" hangingPunct="1">
        <a:lnSpc>
          <a:spcPct val="90000"/>
        </a:lnSpc>
        <a:spcBef>
          <a:spcPts val="349"/>
        </a:spcBef>
        <a:buFont typeface="Arial" panose="020B0604020202020204" pitchFamily="34" charset="0"/>
        <a:buChar char="•"/>
        <a:defRPr sz="1396" kern="1200">
          <a:solidFill>
            <a:schemeClr val="tx1"/>
          </a:solidFill>
          <a:latin typeface="+mn-lt"/>
          <a:ea typeface="+mn-ea"/>
          <a:cs typeface="+mn-cs"/>
        </a:defRPr>
      </a:lvl3pPr>
      <a:lvl4pPr marL="1117100" indent="-159586" algn="l" defTabSz="638343" rtl="0" eaLnBrk="1" latinLnBrk="0" hangingPunct="1">
        <a:lnSpc>
          <a:spcPct val="90000"/>
        </a:lnSpc>
        <a:spcBef>
          <a:spcPts val="349"/>
        </a:spcBef>
        <a:buFont typeface="Arial" panose="020B0604020202020204" pitchFamily="34" charset="0"/>
        <a:buChar char="•"/>
        <a:defRPr sz="1257" kern="1200">
          <a:solidFill>
            <a:schemeClr val="tx1"/>
          </a:solidFill>
          <a:latin typeface="+mn-lt"/>
          <a:ea typeface="+mn-ea"/>
          <a:cs typeface="+mn-cs"/>
        </a:defRPr>
      </a:lvl4pPr>
      <a:lvl5pPr marL="1436271" indent="-159586" algn="l" defTabSz="638343" rtl="0" eaLnBrk="1" latinLnBrk="0" hangingPunct="1">
        <a:lnSpc>
          <a:spcPct val="90000"/>
        </a:lnSpc>
        <a:spcBef>
          <a:spcPts val="349"/>
        </a:spcBef>
        <a:buFont typeface="Arial" panose="020B0604020202020204" pitchFamily="34" charset="0"/>
        <a:buChar char="•"/>
        <a:defRPr sz="1257" kern="1200">
          <a:solidFill>
            <a:schemeClr val="tx1"/>
          </a:solidFill>
          <a:latin typeface="+mn-lt"/>
          <a:ea typeface="+mn-ea"/>
          <a:cs typeface="+mn-cs"/>
        </a:defRPr>
      </a:lvl5pPr>
      <a:lvl6pPr marL="1755442" indent="-159586" algn="l" defTabSz="638343" rtl="0" eaLnBrk="1" latinLnBrk="0" hangingPunct="1">
        <a:lnSpc>
          <a:spcPct val="90000"/>
        </a:lnSpc>
        <a:spcBef>
          <a:spcPts val="349"/>
        </a:spcBef>
        <a:buFont typeface="Arial" panose="020B0604020202020204" pitchFamily="34" charset="0"/>
        <a:buChar char="•"/>
        <a:defRPr sz="1257" kern="1200">
          <a:solidFill>
            <a:schemeClr val="tx1"/>
          </a:solidFill>
          <a:latin typeface="+mn-lt"/>
          <a:ea typeface="+mn-ea"/>
          <a:cs typeface="+mn-cs"/>
        </a:defRPr>
      </a:lvl6pPr>
      <a:lvl7pPr marL="2074614" indent="-159586" algn="l" defTabSz="638343" rtl="0" eaLnBrk="1" latinLnBrk="0" hangingPunct="1">
        <a:lnSpc>
          <a:spcPct val="90000"/>
        </a:lnSpc>
        <a:spcBef>
          <a:spcPts val="349"/>
        </a:spcBef>
        <a:buFont typeface="Arial" panose="020B0604020202020204" pitchFamily="34" charset="0"/>
        <a:buChar char="•"/>
        <a:defRPr sz="1257" kern="1200">
          <a:solidFill>
            <a:schemeClr val="tx1"/>
          </a:solidFill>
          <a:latin typeface="+mn-lt"/>
          <a:ea typeface="+mn-ea"/>
          <a:cs typeface="+mn-cs"/>
        </a:defRPr>
      </a:lvl7pPr>
      <a:lvl8pPr marL="2393785" indent="-159586" algn="l" defTabSz="638343" rtl="0" eaLnBrk="1" latinLnBrk="0" hangingPunct="1">
        <a:lnSpc>
          <a:spcPct val="90000"/>
        </a:lnSpc>
        <a:spcBef>
          <a:spcPts val="349"/>
        </a:spcBef>
        <a:buFont typeface="Arial" panose="020B0604020202020204" pitchFamily="34" charset="0"/>
        <a:buChar char="•"/>
        <a:defRPr sz="1257" kern="1200">
          <a:solidFill>
            <a:schemeClr val="tx1"/>
          </a:solidFill>
          <a:latin typeface="+mn-lt"/>
          <a:ea typeface="+mn-ea"/>
          <a:cs typeface="+mn-cs"/>
        </a:defRPr>
      </a:lvl8pPr>
      <a:lvl9pPr marL="2712956" indent="-159586" algn="l" defTabSz="638343" rtl="0" eaLnBrk="1" latinLnBrk="0" hangingPunct="1">
        <a:lnSpc>
          <a:spcPct val="90000"/>
        </a:lnSpc>
        <a:spcBef>
          <a:spcPts val="349"/>
        </a:spcBef>
        <a:buFont typeface="Arial" panose="020B0604020202020204" pitchFamily="34" charset="0"/>
        <a:buChar char="•"/>
        <a:defRPr sz="1257" kern="1200">
          <a:solidFill>
            <a:schemeClr val="tx1"/>
          </a:solidFill>
          <a:latin typeface="+mn-lt"/>
          <a:ea typeface="+mn-ea"/>
          <a:cs typeface="+mn-cs"/>
        </a:defRPr>
      </a:lvl9pPr>
    </p:bodyStyle>
    <p:otherStyle>
      <a:defPPr>
        <a:defRPr lang="en-US"/>
      </a:defPPr>
      <a:lvl1pPr marL="0" algn="l" defTabSz="638343" rtl="0" eaLnBrk="1" latinLnBrk="0" hangingPunct="1">
        <a:defRPr sz="1257" kern="1200">
          <a:solidFill>
            <a:schemeClr val="tx1"/>
          </a:solidFill>
          <a:latin typeface="+mn-lt"/>
          <a:ea typeface="+mn-ea"/>
          <a:cs typeface="+mn-cs"/>
        </a:defRPr>
      </a:lvl1pPr>
      <a:lvl2pPr marL="319171" algn="l" defTabSz="638343" rtl="0" eaLnBrk="1" latinLnBrk="0" hangingPunct="1">
        <a:defRPr sz="1257" kern="1200">
          <a:solidFill>
            <a:schemeClr val="tx1"/>
          </a:solidFill>
          <a:latin typeface="+mn-lt"/>
          <a:ea typeface="+mn-ea"/>
          <a:cs typeface="+mn-cs"/>
        </a:defRPr>
      </a:lvl2pPr>
      <a:lvl3pPr marL="638343" algn="l" defTabSz="638343" rtl="0" eaLnBrk="1" latinLnBrk="0" hangingPunct="1">
        <a:defRPr sz="1257" kern="1200">
          <a:solidFill>
            <a:schemeClr val="tx1"/>
          </a:solidFill>
          <a:latin typeface="+mn-lt"/>
          <a:ea typeface="+mn-ea"/>
          <a:cs typeface="+mn-cs"/>
        </a:defRPr>
      </a:lvl3pPr>
      <a:lvl4pPr marL="957514" algn="l" defTabSz="638343" rtl="0" eaLnBrk="1" latinLnBrk="0" hangingPunct="1">
        <a:defRPr sz="1257" kern="1200">
          <a:solidFill>
            <a:schemeClr val="tx1"/>
          </a:solidFill>
          <a:latin typeface="+mn-lt"/>
          <a:ea typeface="+mn-ea"/>
          <a:cs typeface="+mn-cs"/>
        </a:defRPr>
      </a:lvl4pPr>
      <a:lvl5pPr marL="1276685" algn="l" defTabSz="638343" rtl="0" eaLnBrk="1" latinLnBrk="0" hangingPunct="1">
        <a:defRPr sz="1257" kern="1200">
          <a:solidFill>
            <a:schemeClr val="tx1"/>
          </a:solidFill>
          <a:latin typeface="+mn-lt"/>
          <a:ea typeface="+mn-ea"/>
          <a:cs typeface="+mn-cs"/>
        </a:defRPr>
      </a:lvl5pPr>
      <a:lvl6pPr marL="1595857" algn="l" defTabSz="638343" rtl="0" eaLnBrk="1" latinLnBrk="0" hangingPunct="1">
        <a:defRPr sz="1257" kern="1200">
          <a:solidFill>
            <a:schemeClr val="tx1"/>
          </a:solidFill>
          <a:latin typeface="+mn-lt"/>
          <a:ea typeface="+mn-ea"/>
          <a:cs typeface="+mn-cs"/>
        </a:defRPr>
      </a:lvl6pPr>
      <a:lvl7pPr marL="1915028" algn="l" defTabSz="638343" rtl="0" eaLnBrk="1" latinLnBrk="0" hangingPunct="1">
        <a:defRPr sz="1257" kern="1200">
          <a:solidFill>
            <a:schemeClr val="tx1"/>
          </a:solidFill>
          <a:latin typeface="+mn-lt"/>
          <a:ea typeface="+mn-ea"/>
          <a:cs typeface="+mn-cs"/>
        </a:defRPr>
      </a:lvl7pPr>
      <a:lvl8pPr marL="2234199" algn="l" defTabSz="638343" rtl="0" eaLnBrk="1" latinLnBrk="0" hangingPunct="1">
        <a:defRPr sz="1257" kern="1200">
          <a:solidFill>
            <a:schemeClr val="tx1"/>
          </a:solidFill>
          <a:latin typeface="+mn-lt"/>
          <a:ea typeface="+mn-ea"/>
          <a:cs typeface="+mn-cs"/>
        </a:defRPr>
      </a:lvl8pPr>
      <a:lvl9pPr marL="2553371" algn="l" defTabSz="638343" rtl="0" eaLnBrk="1" latinLnBrk="0" hangingPunct="1">
        <a:defRPr sz="1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868203-7877-4DC5-9C0A-56B0EBB2D5AE}"/>
              </a:ext>
            </a:extLst>
          </p:cNvPr>
          <p:cNvSpPr>
            <a:spLocks noGrp="1"/>
          </p:cNvSpPr>
          <p:nvPr>
            <p:ph type="title"/>
          </p:nvPr>
        </p:nvSpPr>
        <p:spPr>
          <a:xfrm>
            <a:off x="702398" y="1913316"/>
            <a:ext cx="10655105" cy="1325563"/>
          </a:xfrm>
        </p:spPr>
        <p:txBody>
          <a:bodyPr>
            <a:noAutofit/>
          </a:bodyPr>
          <a:lstStyle/>
          <a:p>
            <a:pPr algn="ctr"/>
            <a:r>
              <a:rPr lang="en-IN" sz="5400" b="1" dirty="0">
                <a:solidFill>
                  <a:srgbClr val="C00000"/>
                </a:solidFill>
                <a:latin typeface="Sitka Text" panose="02000505000000020004" pitchFamily="2" charset="0"/>
                <a:cs typeface="Times New Roman" panose="02020603050405020304" pitchFamily="18" charset="0"/>
              </a:rPr>
              <a:t>MOBILE APPLICATION FOR DIET REACALL</a:t>
            </a:r>
          </a:p>
        </p:txBody>
      </p:sp>
      <p:sp>
        <p:nvSpPr>
          <p:cNvPr id="4" name="TextBox 3"/>
          <p:cNvSpPr txBox="1"/>
          <p:nvPr/>
        </p:nvSpPr>
        <p:spPr>
          <a:xfrm>
            <a:off x="6753885" y="5060887"/>
            <a:ext cx="4517679" cy="1323439"/>
          </a:xfrm>
          <a:prstGeom prst="rect">
            <a:avLst/>
          </a:prstGeom>
          <a:noFill/>
        </p:spPr>
        <p:txBody>
          <a:bodyPr wrap="square" rtlCol="0">
            <a:spAutoFit/>
          </a:bodyPr>
          <a:lstStyle/>
          <a:p>
            <a:r>
              <a:rPr lang="en-US" sz="2800" dirty="0" smtClean="0"/>
              <a:t>BY,</a:t>
            </a:r>
          </a:p>
          <a:p>
            <a:r>
              <a:rPr lang="en-US" sz="3200" b="1" dirty="0" smtClean="0">
                <a:solidFill>
                  <a:schemeClr val="accent2">
                    <a:lumMod val="75000"/>
                  </a:schemeClr>
                </a:solidFill>
              </a:rPr>
              <a:t>ELITE SAPIENS</a:t>
            </a:r>
          </a:p>
          <a:p>
            <a:r>
              <a:rPr lang="en-US" sz="2000" dirty="0" smtClean="0">
                <a:solidFill>
                  <a:schemeClr val="accent2">
                    <a:lumMod val="75000"/>
                  </a:schemeClr>
                </a:solidFill>
              </a:rPr>
              <a:t>Sri </a:t>
            </a:r>
            <a:r>
              <a:rPr lang="en-US" sz="2000" dirty="0" err="1" smtClean="0">
                <a:solidFill>
                  <a:schemeClr val="accent2">
                    <a:lumMod val="75000"/>
                  </a:schemeClr>
                </a:solidFill>
              </a:rPr>
              <a:t>Eshwar</a:t>
            </a:r>
            <a:r>
              <a:rPr lang="en-US" sz="2000" dirty="0" smtClean="0">
                <a:solidFill>
                  <a:schemeClr val="accent2">
                    <a:lumMod val="75000"/>
                  </a:schemeClr>
                </a:solidFill>
              </a:rPr>
              <a:t> College Of Engineering.</a:t>
            </a:r>
            <a:endParaRPr lang="en-US" sz="2000" dirty="0">
              <a:solidFill>
                <a:schemeClr val="accent2">
                  <a:lumMod val="75000"/>
                </a:schemeClr>
              </a:solidFill>
            </a:endParaRPr>
          </a:p>
        </p:txBody>
      </p:sp>
    </p:spTree>
    <p:extLst>
      <p:ext uri="{BB962C8B-B14F-4D97-AF65-F5344CB8AC3E}">
        <p14:creationId xmlns:p14="http://schemas.microsoft.com/office/powerpoint/2010/main" val="2087374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868203-7877-4DC5-9C0A-56B0EBB2D5AE}"/>
              </a:ext>
            </a:extLst>
          </p:cNvPr>
          <p:cNvSpPr>
            <a:spLocks noGrp="1"/>
          </p:cNvSpPr>
          <p:nvPr>
            <p:ph type="title"/>
          </p:nvPr>
        </p:nvSpPr>
        <p:spPr>
          <a:xfrm>
            <a:off x="838199" y="365127"/>
            <a:ext cx="10655105" cy="1325563"/>
          </a:xfrm>
        </p:spPr>
        <p:txBody>
          <a:bodyPr>
            <a:normAutofit/>
          </a:bodyPr>
          <a:lstStyle/>
          <a:p>
            <a:r>
              <a:rPr lang="en-IN" sz="4400" b="1" u="sng" dirty="0">
                <a:effectLst>
                  <a:outerShdw blurRad="38100" dist="38100" dir="2700000" algn="tl">
                    <a:srgbClr val="000000">
                      <a:alpha val="43137"/>
                    </a:srgbClr>
                  </a:outerShdw>
                </a:effectLst>
                <a:latin typeface="Times New Roman" panose="02020603050405020304" pitchFamily="18" charset="0"/>
                <a:ea typeface="Roboto" panose="02000000000000000000" pitchFamily="2" charset="0"/>
                <a:cs typeface="Times New Roman" panose="02020603050405020304" pitchFamily="18" charset="0"/>
              </a:rPr>
              <a:t>PROBLEM STATEMENT DESCRIPTION </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F129112-E346-461B-B9AB-F5A7E0A733E5}"/>
              </a:ext>
            </a:extLst>
          </p:cNvPr>
          <p:cNvSpPr>
            <a:spLocks noGrp="1"/>
          </p:cNvSpPr>
          <p:nvPr>
            <p:ph idx="1"/>
          </p:nvPr>
        </p:nvSpPr>
        <p:spPr>
          <a:xfrm>
            <a:off x="838200" y="1825625"/>
            <a:ext cx="9023252" cy="4351338"/>
          </a:xfrm>
        </p:spPr>
        <p:txBody>
          <a:bodyPr>
            <a:normAutofit/>
          </a:bodyPr>
          <a:lstStyle/>
          <a:p>
            <a:pPr algn="just"/>
            <a:r>
              <a:rPr lang="en-US" sz="2700" dirty="0">
                <a:solidFill>
                  <a:srgbClr val="333333"/>
                </a:solidFill>
                <a:latin typeface="Times New Roman" panose="02020603050405020304" pitchFamily="18" charset="0"/>
                <a:cs typeface="Times New Roman" panose="02020603050405020304" pitchFamily="18" charset="0"/>
              </a:rPr>
              <a:t>With the advancement in Technology, mobile applications for diet and weight management is increasing in an exponential manner. </a:t>
            </a:r>
            <a:endParaRPr lang="en-US" sz="2700" b="0" i="0" dirty="0">
              <a:solidFill>
                <a:srgbClr val="333333"/>
              </a:solidFill>
              <a:effectLst/>
              <a:latin typeface="Times New Roman" panose="02020603050405020304" pitchFamily="18" charset="0"/>
              <a:cs typeface="Times New Roman" panose="02020603050405020304" pitchFamily="18" charset="0"/>
            </a:endParaRPr>
          </a:p>
          <a:p>
            <a:pPr algn="just"/>
            <a:r>
              <a:rPr lang="en-US" sz="2700" dirty="0">
                <a:solidFill>
                  <a:srgbClr val="333333"/>
                </a:solidFill>
                <a:latin typeface="Times New Roman" panose="02020603050405020304" pitchFamily="18" charset="0"/>
                <a:cs typeface="Times New Roman" panose="02020603050405020304" pitchFamily="18" charset="0"/>
              </a:rPr>
              <a:t>Most of the apps available worldwide provide only the accustomed western diet plans. Besides, some of which don’t have experimented clinical evidence and medical support. </a:t>
            </a:r>
          </a:p>
          <a:p>
            <a:pPr algn="just"/>
            <a:r>
              <a:rPr lang="en-US" sz="2700" dirty="0">
                <a:solidFill>
                  <a:srgbClr val="333333"/>
                </a:solidFill>
                <a:latin typeface="Times New Roman" panose="02020603050405020304" pitchFamily="18" charset="0"/>
                <a:cs typeface="Times New Roman" panose="02020603050405020304" pitchFamily="18" charset="0"/>
              </a:rPr>
              <a:t>On this context, Ayurveda is the best option that one could dependent on as it analyses underlying root causes and cleanses using natural way ensuring complete cure. However few apps incorporated ayurvedic ways of diet plans, gamification feature is not available.</a:t>
            </a:r>
          </a:p>
          <a:p>
            <a:pPr marL="0" indent="0" algn="just">
              <a:buNone/>
            </a:pPr>
            <a:endParaRPr lang="en-IN" sz="2700" dirty="0"/>
          </a:p>
        </p:txBody>
      </p:sp>
    </p:spTree>
    <p:extLst>
      <p:ext uri="{BB962C8B-B14F-4D97-AF65-F5344CB8AC3E}">
        <p14:creationId xmlns:p14="http://schemas.microsoft.com/office/powerpoint/2010/main" val="193781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E322D4-A8C7-4FBC-8B12-6CCB615E9708}"/>
              </a:ext>
            </a:extLst>
          </p:cNvPr>
          <p:cNvSpPr>
            <a:spLocks noGrp="1"/>
          </p:cNvSpPr>
          <p:nvPr>
            <p:ph type="title"/>
          </p:nvPr>
        </p:nvSpPr>
        <p:spPr/>
        <p:txBody>
          <a:bodyPr>
            <a:normAutofit/>
          </a:bodyPr>
          <a:lstStyle/>
          <a:p>
            <a:pPr algn="ctr"/>
            <a:r>
              <a:rPr lang="en-IN" sz="4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 AND KEY FEATURES OF APPLICATION</a:t>
            </a:r>
          </a:p>
        </p:txBody>
      </p:sp>
      <p:sp>
        <p:nvSpPr>
          <p:cNvPr id="3" name="Content Placeholder 2">
            <a:extLst>
              <a:ext uri="{FF2B5EF4-FFF2-40B4-BE49-F238E27FC236}">
                <a16:creationId xmlns:a16="http://schemas.microsoft.com/office/drawing/2014/main" xmlns="" id="{E9B233C8-5951-41B5-970C-D61AE169B503}"/>
              </a:ext>
            </a:extLst>
          </p:cNvPr>
          <p:cNvSpPr>
            <a:spLocks noGrp="1"/>
          </p:cNvSpPr>
          <p:nvPr>
            <p:ph idx="1"/>
          </p:nvPr>
        </p:nvSpPr>
        <p:spPr>
          <a:xfrm>
            <a:off x="838199" y="1825625"/>
            <a:ext cx="9093591" cy="4351338"/>
          </a:xfrm>
        </p:spPr>
        <p:txBody>
          <a:bodyPr>
            <a:normAutofit/>
          </a:bodyPr>
          <a:lstStyle/>
          <a:p>
            <a:pPr algn="just"/>
            <a:r>
              <a:rPr lang="en-US" sz="2700" dirty="0">
                <a:latin typeface="Times New Roman" panose="02020603050405020304" pitchFamily="18" charset="0"/>
                <a:cs typeface="Times New Roman" panose="02020603050405020304" pitchFamily="18" charset="0"/>
              </a:rPr>
              <a:t>To build a </a:t>
            </a:r>
            <a:r>
              <a:rPr lang="en-US" sz="2700" b="1" dirty="0">
                <a:solidFill>
                  <a:srgbClr val="300EC2"/>
                </a:solidFill>
                <a:latin typeface="Times New Roman" panose="02020603050405020304" pitchFamily="18" charset="0"/>
                <a:cs typeface="Times New Roman" panose="02020603050405020304" pitchFamily="18" charset="0"/>
              </a:rPr>
              <a:t>Best Dietary Chart </a:t>
            </a:r>
            <a:r>
              <a:rPr lang="en-US" sz="2700" dirty="0">
                <a:latin typeface="Times New Roman" panose="02020603050405020304" pitchFamily="18" charset="0"/>
                <a:cs typeface="Times New Roman" panose="02020603050405020304" pitchFamily="18" charset="0"/>
              </a:rPr>
              <a:t>based on user’s </a:t>
            </a:r>
            <a:r>
              <a:rPr lang="en-US" sz="2700" dirty="0" err="1">
                <a:latin typeface="Times New Roman" panose="02020603050405020304" pitchFamily="18" charset="0"/>
                <a:cs typeface="Times New Roman" panose="02020603050405020304" pitchFamily="18" charset="0"/>
              </a:rPr>
              <a:t>vata</a:t>
            </a:r>
            <a:r>
              <a:rPr lang="en-US" sz="2700" dirty="0">
                <a:latin typeface="Times New Roman" panose="02020603050405020304" pitchFamily="18" charset="0"/>
                <a:cs typeface="Times New Roman" panose="02020603050405020304" pitchFamily="18" charset="0"/>
              </a:rPr>
              <a:t>, pitta and </a:t>
            </a:r>
            <a:r>
              <a:rPr lang="en-US" sz="2700" dirty="0" err="1">
                <a:latin typeface="Times New Roman" panose="02020603050405020304" pitchFamily="18" charset="0"/>
                <a:cs typeface="Times New Roman" panose="02020603050405020304" pitchFamily="18" charset="0"/>
              </a:rPr>
              <a:t>kapha</a:t>
            </a:r>
            <a:r>
              <a:rPr lang="en-US" sz="2700" dirty="0">
                <a:latin typeface="Times New Roman" panose="02020603050405020304" pitchFamily="18" charset="0"/>
                <a:cs typeface="Times New Roman" panose="02020603050405020304" pitchFamily="18" charset="0"/>
              </a:rPr>
              <a:t> state.</a:t>
            </a:r>
            <a:endParaRPr lang="en-US" sz="2700" dirty="0">
              <a:solidFill>
                <a:schemeClr val="accent5"/>
              </a:solidFill>
              <a:latin typeface="Times New Roman" panose="02020603050405020304" pitchFamily="18" charset="0"/>
              <a:ea typeface="Roboto" panose="02000000000000000000" pitchFamily="2" charset="0"/>
              <a:cs typeface="Times New Roman" panose="02020603050405020304" pitchFamily="18" charset="0"/>
            </a:endParaRPr>
          </a:p>
          <a:p>
            <a:pPr algn="just"/>
            <a:r>
              <a:rPr lang="en-US" sz="2700" dirty="0">
                <a:latin typeface="Times New Roman" panose="02020603050405020304" pitchFamily="18" charset="0"/>
                <a:cs typeface="Times New Roman" panose="02020603050405020304" pitchFamily="18" charset="0"/>
              </a:rPr>
              <a:t>Application should have a built-in questionnaire based tool through which users can keep a 24/7 track of </a:t>
            </a:r>
            <a:r>
              <a:rPr lang="en-US" sz="2700" b="1" dirty="0">
                <a:solidFill>
                  <a:srgbClr val="300EC2"/>
                </a:solidFill>
                <a:latin typeface="Times New Roman" panose="02020603050405020304" pitchFamily="18" charset="0"/>
                <a:cs typeface="Times New Roman" panose="02020603050405020304" pitchFamily="18" charset="0"/>
              </a:rPr>
              <a:t>all food and drink </a:t>
            </a:r>
            <a:r>
              <a:rPr lang="en-US" sz="2700" dirty="0">
                <a:latin typeface="Times New Roman" panose="02020603050405020304" pitchFamily="18" charset="0"/>
                <a:cs typeface="Times New Roman" panose="02020603050405020304" pitchFamily="18" charset="0"/>
              </a:rPr>
              <a:t>they have consumed earlier.</a:t>
            </a:r>
            <a:endParaRPr lang="en-US" sz="2700"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endParaRPr>
          </a:p>
          <a:p>
            <a:pPr algn="just"/>
            <a:r>
              <a:rPr lang="en-US" sz="2700" dirty="0">
                <a:latin typeface="Times New Roman" panose="02020603050405020304" pitchFamily="18" charset="0"/>
                <a:cs typeface="Times New Roman" panose="02020603050405020304" pitchFamily="18" charset="0"/>
              </a:rPr>
              <a:t>Application should involve </a:t>
            </a:r>
            <a:r>
              <a:rPr lang="en-US" sz="2700" b="1" dirty="0">
                <a:solidFill>
                  <a:srgbClr val="300EC2"/>
                </a:solidFill>
                <a:latin typeface="Times New Roman" panose="02020603050405020304" pitchFamily="18" charset="0"/>
                <a:cs typeface="Times New Roman" panose="02020603050405020304" pitchFamily="18" charset="0"/>
              </a:rPr>
              <a:t>Gamification features</a:t>
            </a:r>
            <a:r>
              <a:rPr lang="en-US" sz="2700" dirty="0">
                <a:latin typeface="Times New Roman" panose="02020603050405020304" pitchFamily="18" charset="0"/>
                <a:cs typeface="Times New Roman" panose="02020603050405020304" pitchFamily="18" charset="0"/>
              </a:rPr>
              <a:t> which provoke user’s interest.</a:t>
            </a:r>
            <a:endParaRPr lang="en-US" sz="2700" b="1" dirty="0">
              <a:solidFill>
                <a:srgbClr val="300EC2"/>
              </a:solidFill>
              <a:latin typeface="Times New Roman" panose="02020603050405020304" pitchFamily="18" charset="0"/>
              <a:ea typeface="Roboto" panose="02000000000000000000" pitchFamily="2" charset="0"/>
              <a:cs typeface="Times New Roman" panose="02020603050405020304" pitchFamily="18" charset="0"/>
            </a:endParaRPr>
          </a:p>
          <a:p>
            <a:pPr algn="just"/>
            <a:r>
              <a:rPr lang="en-US" sz="2700" dirty="0">
                <a:latin typeface="Times New Roman" panose="02020603050405020304" pitchFamily="18" charset="0"/>
                <a:cs typeface="Times New Roman" panose="02020603050405020304" pitchFamily="18" charset="0"/>
              </a:rPr>
              <a:t>With Incorporation of AI Based smart food analyzer, application should allow user to keep track of </a:t>
            </a:r>
            <a:r>
              <a:rPr lang="en-US" sz="2700" b="1" dirty="0">
                <a:solidFill>
                  <a:srgbClr val="300EC2"/>
                </a:solidFill>
                <a:latin typeface="Times New Roman" panose="02020603050405020304" pitchFamily="18" charset="0"/>
                <a:cs typeface="Times New Roman" panose="02020603050405020304" pitchFamily="18" charset="0"/>
              </a:rPr>
              <a:t>Quantity/Quality/Type</a:t>
            </a:r>
            <a:r>
              <a:rPr lang="en-US" sz="2700" dirty="0">
                <a:latin typeface="Times New Roman" panose="02020603050405020304" pitchFamily="18" charset="0"/>
                <a:cs typeface="Times New Roman" panose="02020603050405020304" pitchFamily="18" charset="0"/>
              </a:rPr>
              <a:t> of food intake.</a:t>
            </a:r>
            <a:endParaRPr lang="en-US" sz="2700" dirty="0">
              <a:solidFill>
                <a:schemeClr val="accent6">
                  <a:lumMod val="50000"/>
                </a:schemeClr>
              </a:solidFill>
              <a:latin typeface="Times New Roman" panose="02020603050405020304" pitchFamily="18" charset="0"/>
              <a:ea typeface="Roboto" panose="02000000000000000000" pitchFamily="2" charset="0"/>
              <a:cs typeface="Times New Roman" panose="02020603050405020304" pitchFamily="18" charset="0"/>
            </a:endParaRPr>
          </a:p>
          <a:p>
            <a:pPr algn="just"/>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3069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EC2962-5C09-4E7E-B5D4-111338FE4290}"/>
              </a:ext>
            </a:extLst>
          </p:cNvPr>
          <p:cNvSpPr>
            <a:spLocks noGrp="1"/>
          </p:cNvSpPr>
          <p:nvPr>
            <p:ph type="title"/>
          </p:nvPr>
        </p:nvSpPr>
        <p:spPr/>
        <p:txBody>
          <a:bodyPr>
            <a:normAutofit/>
          </a:bodyPr>
          <a:lstStyle/>
          <a:p>
            <a:r>
              <a:rPr lang="en-US"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GAP ANALYSIS WITH CURRENT SOLUTION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4C92B70-4107-41C5-A2AA-2851B694FC15}"/>
              </a:ext>
            </a:extLst>
          </p:cNvPr>
          <p:cNvSpPr>
            <a:spLocks noGrp="1"/>
          </p:cNvSpPr>
          <p:nvPr>
            <p:ph idx="1"/>
          </p:nvPr>
        </p:nvSpPr>
        <p:spPr>
          <a:xfrm>
            <a:off x="838200" y="1690690"/>
            <a:ext cx="9276471" cy="4486273"/>
          </a:xfrm>
        </p:spPr>
        <p:txBody>
          <a:bodyPr>
            <a:noAutofit/>
          </a:bodyPr>
          <a:lstStyle/>
          <a:p>
            <a:pPr lvl="0" algn="just">
              <a:lnSpc>
                <a:spcPct val="150000"/>
              </a:lnSpc>
            </a:pPr>
            <a:r>
              <a:rPr lang="en-US" sz="2700" dirty="0">
                <a:latin typeface="Times New Roman" panose="02020603050405020304" pitchFamily="18" charset="0"/>
                <a:cs typeface="Times New Roman" panose="02020603050405020304" pitchFamily="18" charset="0"/>
              </a:rPr>
              <a:t>Introduction of</a:t>
            </a:r>
            <a:r>
              <a:rPr lang="en-US" sz="2700" b="1" dirty="0">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AI Chatbot. </a:t>
            </a:r>
            <a:endParaRPr lang="en-US" sz="2700" dirty="0">
              <a:solidFill>
                <a:schemeClr val="accent5"/>
              </a:solidFill>
              <a:latin typeface="Times New Roman" panose="02020603050405020304" pitchFamily="18" charset="0"/>
              <a:cs typeface="Times New Roman" panose="02020603050405020304" pitchFamily="18" charset="0"/>
            </a:endParaRPr>
          </a:p>
          <a:p>
            <a:pPr lvl="0" algn="just">
              <a:lnSpc>
                <a:spcPct val="150000"/>
              </a:lnSpc>
            </a:pPr>
            <a:r>
              <a:rPr lang="en-US" sz="2700" dirty="0">
                <a:latin typeface="Times New Roman" panose="02020603050405020304" pitchFamily="18" charset="0"/>
                <a:cs typeface="Times New Roman" panose="02020603050405020304" pitchFamily="18" charset="0"/>
              </a:rPr>
              <a:t>AI based customized ayurvedic diet plan based on their </a:t>
            </a:r>
            <a:r>
              <a:rPr lang="en-US" sz="2700" b="1" dirty="0">
                <a:solidFill>
                  <a:srgbClr val="C00000"/>
                </a:solidFill>
                <a:latin typeface="Times New Roman" panose="02020603050405020304" pitchFamily="18" charset="0"/>
                <a:cs typeface="Times New Roman" panose="02020603050405020304" pitchFamily="18" charset="0"/>
              </a:rPr>
              <a:t>regional food</a:t>
            </a:r>
            <a:r>
              <a:rPr lang="en-US" sz="2700" dirty="0">
                <a:solidFill>
                  <a:srgbClr val="C00000"/>
                </a:solidFill>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available in all major Indian languages.</a:t>
            </a:r>
            <a:endParaRPr lang="en-US" sz="2700" b="1" dirty="0">
              <a:latin typeface="Times New Roman" panose="02020603050405020304" pitchFamily="18" charset="0"/>
              <a:cs typeface="Times New Roman" panose="02020603050405020304" pitchFamily="18" charset="0"/>
            </a:endParaRPr>
          </a:p>
          <a:p>
            <a:pPr algn="just">
              <a:lnSpc>
                <a:spcPct val="150000"/>
              </a:lnSpc>
            </a:pPr>
            <a:r>
              <a:rPr lang="en-US" sz="2700" b="1" dirty="0">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Graphical representation </a:t>
            </a:r>
            <a:r>
              <a:rPr lang="en-US" sz="2700" dirty="0">
                <a:latin typeface="Times New Roman" panose="02020603050405020304" pitchFamily="18" charset="0"/>
                <a:cs typeface="Times New Roman" panose="02020603050405020304" pitchFamily="18" charset="0"/>
              </a:rPr>
              <a:t>of food consumed by the user based on their Weekly / Monthly diet report.</a:t>
            </a:r>
            <a:endParaRPr lang="en-US" sz="2700" b="1" dirty="0">
              <a:latin typeface="Times New Roman" panose="02020603050405020304" pitchFamily="18" charset="0"/>
              <a:cs typeface="Times New Roman" panose="02020603050405020304" pitchFamily="18" charset="0"/>
            </a:endParaRPr>
          </a:p>
          <a:p>
            <a:pPr lvl="0" algn="just">
              <a:lnSpc>
                <a:spcPct val="150000"/>
              </a:lnSpc>
            </a:pPr>
            <a:r>
              <a:rPr lang="en-US" sz="2700" dirty="0">
                <a:latin typeface="Times New Roman" panose="02020603050405020304" pitchFamily="18" charset="0"/>
                <a:cs typeface="Times New Roman" panose="02020603050405020304" pitchFamily="18" charset="0"/>
              </a:rPr>
              <a:t>Rendering </a:t>
            </a:r>
            <a:r>
              <a:rPr lang="en-US" sz="2700" b="1" dirty="0">
                <a:solidFill>
                  <a:srgbClr val="C00000"/>
                </a:solidFill>
                <a:latin typeface="Times New Roman" panose="02020603050405020304" pitchFamily="18" charset="0"/>
                <a:cs typeface="Times New Roman" panose="02020603050405020304" pitchFamily="18" charset="0"/>
              </a:rPr>
              <a:t>top diet followers</a:t>
            </a:r>
            <a:r>
              <a:rPr lang="en-US" sz="2700" b="1"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with Badges/Points, application captivates more user’s attention. </a:t>
            </a:r>
          </a:p>
        </p:txBody>
      </p:sp>
    </p:spTree>
    <p:extLst>
      <p:ext uri="{BB962C8B-B14F-4D97-AF65-F5344CB8AC3E}">
        <p14:creationId xmlns:p14="http://schemas.microsoft.com/office/powerpoint/2010/main" val="111251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521281138"/>
              </p:ext>
            </p:extLst>
          </p:nvPr>
        </p:nvGraphicFramePr>
        <p:xfrm>
          <a:off x="1185418" y="1792915"/>
          <a:ext cx="9921514" cy="38718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1185418" y="2102631"/>
            <a:ext cx="2875862" cy="1037720"/>
          </a:xfrm>
          <a:prstGeom prst="rect">
            <a:avLst/>
          </a:prstGeom>
          <a:noFill/>
        </p:spPr>
        <p:txBody>
          <a:bodyPr wrap="square" rtlCol="0">
            <a:spAutoFit/>
          </a:bodyPr>
          <a:lstStyle/>
          <a:p>
            <a:pPr marL="239378" indent="-239378">
              <a:buFont typeface="+mj-lt"/>
              <a:buAutoNum type="arabicPeriod"/>
            </a:pPr>
            <a:r>
              <a:rPr lang="en-US" sz="1536" dirty="0">
                <a:ln w="0"/>
              </a:rPr>
              <a:t>Identification of </a:t>
            </a:r>
            <a:r>
              <a:rPr lang="en-US" sz="1536" b="1" dirty="0">
                <a:ln w="0"/>
                <a:solidFill>
                  <a:srgbClr val="C00000"/>
                </a:solidFill>
              </a:rPr>
              <a:t>state(</a:t>
            </a:r>
            <a:r>
              <a:rPr lang="en-US" sz="1536" b="1" dirty="0" err="1">
                <a:ln w="0"/>
                <a:solidFill>
                  <a:srgbClr val="C00000"/>
                </a:solidFill>
              </a:rPr>
              <a:t>Vata</a:t>
            </a:r>
            <a:r>
              <a:rPr lang="en-US" sz="1536" b="1" dirty="0">
                <a:ln w="0"/>
                <a:solidFill>
                  <a:srgbClr val="C00000"/>
                </a:solidFill>
              </a:rPr>
              <a:t>, Pitta, </a:t>
            </a:r>
            <a:r>
              <a:rPr lang="en-US" sz="1536" b="1" dirty="0" err="1">
                <a:ln w="0"/>
                <a:solidFill>
                  <a:srgbClr val="C00000"/>
                </a:solidFill>
              </a:rPr>
              <a:t>Kapha</a:t>
            </a:r>
            <a:r>
              <a:rPr lang="en-US" sz="1536" b="1" dirty="0">
                <a:ln w="0"/>
                <a:solidFill>
                  <a:srgbClr val="C00000"/>
                </a:solidFill>
              </a:rPr>
              <a:t>) </a:t>
            </a:r>
            <a:r>
              <a:rPr lang="en-US" sz="1536" dirty="0">
                <a:ln w="0"/>
              </a:rPr>
              <a:t>of user’s body through questionnaire based tool.</a:t>
            </a:r>
          </a:p>
        </p:txBody>
      </p:sp>
      <p:sp>
        <p:nvSpPr>
          <p:cNvPr id="4" name="TextBox 3"/>
          <p:cNvSpPr txBox="1"/>
          <p:nvPr/>
        </p:nvSpPr>
        <p:spPr>
          <a:xfrm>
            <a:off x="1185419" y="3155958"/>
            <a:ext cx="3161498" cy="1123384"/>
          </a:xfrm>
          <a:prstGeom prst="rect">
            <a:avLst/>
          </a:prstGeom>
          <a:noFill/>
        </p:spPr>
        <p:txBody>
          <a:bodyPr wrap="square" rtlCol="0">
            <a:spAutoFit/>
          </a:bodyPr>
          <a:lstStyle/>
          <a:p>
            <a:r>
              <a:rPr lang="en-US" sz="1675" dirty="0"/>
              <a:t>2. Provide </a:t>
            </a:r>
            <a:r>
              <a:rPr lang="en-US" sz="1675" b="1" dirty="0">
                <a:solidFill>
                  <a:srgbClr val="C00000"/>
                </a:solidFill>
              </a:rPr>
              <a:t>Ayurvedic food items</a:t>
            </a:r>
            <a:r>
              <a:rPr lang="en-US" sz="1675" dirty="0"/>
              <a:t> according  to rasas based on states information acquired from the user </a:t>
            </a:r>
          </a:p>
        </p:txBody>
      </p:sp>
      <p:sp>
        <p:nvSpPr>
          <p:cNvPr id="5" name="TextBox 4"/>
          <p:cNvSpPr txBox="1"/>
          <p:nvPr/>
        </p:nvSpPr>
        <p:spPr>
          <a:xfrm>
            <a:off x="1281706" y="4516242"/>
            <a:ext cx="2714533" cy="865622"/>
          </a:xfrm>
          <a:prstGeom prst="rect">
            <a:avLst/>
          </a:prstGeom>
          <a:noFill/>
        </p:spPr>
        <p:txBody>
          <a:bodyPr wrap="square" rtlCol="0">
            <a:spAutoFit/>
          </a:bodyPr>
          <a:lstStyle/>
          <a:p>
            <a:r>
              <a:rPr lang="en-US" sz="1675" dirty="0"/>
              <a:t>3. Proposed Food items can be </a:t>
            </a:r>
            <a:r>
              <a:rPr lang="en-US" sz="1675" b="1" dirty="0">
                <a:solidFill>
                  <a:srgbClr val="C00000"/>
                </a:solidFill>
              </a:rPr>
              <a:t>shuffled</a:t>
            </a:r>
            <a:r>
              <a:rPr lang="en-US" sz="1675" dirty="0"/>
              <a:t> based on user’s accessibility</a:t>
            </a:r>
          </a:p>
        </p:txBody>
      </p:sp>
      <p:sp>
        <p:nvSpPr>
          <p:cNvPr id="6" name="TextBox 5"/>
          <p:cNvSpPr txBox="1"/>
          <p:nvPr/>
        </p:nvSpPr>
        <p:spPr>
          <a:xfrm>
            <a:off x="4643468" y="4459868"/>
            <a:ext cx="2761960" cy="865622"/>
          </a:xfrm>
          <a:prstGeom prst="rect">
            <a:avLst/>
          </a:prstGeom>
          <a:noFill/>
        </p:spPr>
        <p:txBody>
          <a:bodyPr wrap="square" rtlCol="0">
            <a:spAutoFit/>
          </a:bodyPr>
          <a:lstStyle/>
          <a:p>
            <a:r>
              <a:rPr lang="en-US" sz="1675" dirty="0"/>
              <a:t>4. </a:t>
            </a:r>
            <a:r>
              <a:rPr lang="en-US" sz="1675" b="1" dirty="0">
                <a:solidFill>
                  <a:srgbClr val="C00000"/>
                </a:solidFill>
              </a:rPr>
              <a:t>Timely</a:t>
            </a:r>
            <a:r>
              <a:rPr lang="en-US" sz="1675" dirty="0"/>
              <a:t> </a:t>
            </a:r>
            <a:r>
              <a:rPr lang="en-US" sz="1675" b="1" dirty="0">
                <a:solidFill>
                  <a:srgbClr val="C00000"/>
                </a:solidFill>
              </a:rPr>
              <a:t>Notification </a:t>
            </a:r>
            <a:r>
              <a:rPr lang="en-US" sz="1675" dirty="0"/>
              <a:t>to the user on food intake based on their convenience. </a:t>
            </a:r>
          </a:p>
        </p:txBody>
      </p:sp>
      <p:sp>
        <p:nvSpPr>
          <p:cNvPr id="7" name="TextBox 6"/>
          <p:cNvSpPr txBox="1"/>
          <p:nvPr/>
        </p:nvSpPr>
        <p:spPr>
          <a:xfrm>
            <a:off x="4643468" y="3326202"/>
            <a:ext cx="2696999" cy="801373"/>
          </a:xfrm>
          <a:prstGeom prst="rect">
            <a:avLst/>
          </a:prstGeom>
          <a:noFill/>
        </p:spPr>
        <p:txBody>
          <a:bodyPr wrap="square" rtlCol="0">
            <a:spAutoFit/>
          </a:bodyPr>
          <a:lstStyle/>
          <a:p>
            <a:r>
              <a:rPr lang="en-US" sz="1536" dirty="0"/>
              <a:t>5. Reward users with </a:t>
            </a:r>
            <a:r>
              <a:rPr lang="en-US" sz="1536" b="1" dirty="0">
                <a:solidFill>
                  <a:srgbClr val="C00000"/>
                </a:solidFill>
              </a:rPr>
              <a:t>Badges/Points</a:t>
            </a:r>
            <a:r>
              <a:rPr lang="en-US" sz="1536" dirty="0"/>
              <a:t> on successful completion of diet.</a:t>
            </a:r>
          </a:p>
        </p:txBody>
      </p:sp>
      <p:sp>
        <p:nvSpPr>
          <p:cNvPr id="8" name="TextBox 7"/>
          <p:cNvSpPr txBox="1"/>
          <p:nvPr/>
        </p:nvSpPr>
        <p:spPr>
          <a:xfrm>
            <a:off x="4643468" y="2292081"/>
            <a:ext cx="2616893" cy="865622"/>
          </a:xfrm>
          <a:prstGeom prst="rect">
            <a:avLst/>
          </a:prstGeom>
          <a:noFill/>
        </p:spPr>
        <p:txBody>
          <a:bodyPr wrap="square" rtlCol="0">
            <a:spAutoFit/>
          </a:bodyPr>
          <a:lstStyle/>
          <a:p>
            <a:r>
              <a:rPr lang="en-US" sz="1675" dirty="0"/>
              <a:t>6. Pull in </a:t>
            </a:r>
            <a:r>
              <a:rPr lang="en-US" sz="1675" b="1" dirty="0">
                <a:solidFill>
                  <a:srgbClr val="C00000"/>
                </a:solidFill>
              </a:rPr>
              <a:t>Gamification feature </a:t>
            </a:r>
            <a:r>
              <a:rPr lang="en-US" sz="1675" dirty="0"/>
              <a:t>to motivate users </a:t>
            </a:r>
          </a:p>
          <a:p>
            <a:endParaRPr lang="en-US" sz="1675" dirty="0"/>
          </a:p>
        </p:txBody>
      </p:sp>
      <p:sp>
        <p:nvSpPr>
          <p:cNvPr id="9" name="TextBox 8"/>
          <p:cNvSpPr txBox="1"/>
          <p:nvPr/>
        </p:nvSpPr>
        <p:spPr>
          <a:xfrm>
            <a:off x="7973945" y="2124079"/>
            <a:ext cx="2875863" cy="994824"/>
          </a:xfrm>
          <a:prstGeom prst="rect">
            <a:avLst/>
          </a:prstGeom>
          <a:noFill/>
        </p:spPr>
        <p:txBody>
          <a:bodyPr wrap="square" rtlCol="0">
            <a:spAutoFit/>
          </a:bodyPr>
          <a:lstStyle/>
          <a:p>
            <a:r>
              <a:rPr lang="en-US" sz="1536" dirty="0"/>
              <a:t>7. Allow user to keep track of the food consumed with the help of </a:t>
            </a:r>
            <a:r>
              <a:rPr lang="en-US" sz="1536" b="1" dirty="0">
                <a:solidFill>
                  <a:srgbClr val="C00000"/>
                </a:solidFill>
              </a:rPr>
              <a:t>AI based food analyzer</a:t>
            </a:r>
          </a:p>
          <a:p>
            <a:r>
              <a:rPr lang="en-US" sz="1257" dirty="0"/>
              <a:t>  </a:t>
            </a:r>
          </a:p>
        </p:txBody>
      </p:sp>
      <p:sp>
        <p:nvSpPr>
          <p:cNvPr id="10" name="TextBox 9"/>
          <p:cNvSpPr txBox="1"/>
          <p:nvPr/>
        </p:nvSpPr>
        <p:spPr>
          <a:xfrm>
            <a:off x="8052657" y="3293976"/>
            <a:ext cx="2875863" cy="865622"/>
          </a:xfrm>
          <a:prstGeom prst="rect">
            <a:avLst/>
          </a:prstGeom>
          <a:noFill/>
        </p:spPr>
        <p:txBody>
          <a:bodyPr wrap="square" rtlCol="0">
            <a:spAutoFit/>
          </a:bodyPr>
          <a:lstStyle/>
          <a:p>
            <a:r>
              <a:rPr lang="en-US" sz="1675" dirty="0"/>
              <a:t>8. </a:t>
            </a:r>
            <a:r>
              <a:rPr lang="en-US" sz="1675" b="1" dirty="0">
                <a:solidFill>
                  <a:srgbClr val="C00000"/>
                </a:solidFill>
              </a:rPr>
              <a:t>Graphical Representation </a:t>
            </a:r>
            <a:r>
              <a:rPr lang="en-US" sz="1675" dirty="0"/>
              <a:t>of diet completion status of the user   </a:t>
            </a:r>
          </a:p>
        </p:txBody>
      </p:sp>
      <p:sp>
        <p:nvSpPr>
          <p:cNvPr id="12" name="TextBox 11"/>
          <p:cNvSpPr txBox="1"/>
          <p:nvPr/>
        </p:nvSpPr>
        <p:spPr>
          <a:xfrm>
            <a:off x="7973945" y="4459868"/>
            <a:ext cx="3132987" cy="865622"/>
          </a:xfrm>
          <a:prstGeom prst="rect">
            <a:avLst/>
          </a:prstGeom>
          <a:noFill/>
        </p:spPr>
        <p:txBody>
          <a:bodyPr wrap="square" rtlCol="0">
            <a:spAutoFit/>
          </a:bodyPr>
          <a:lstStyle/>
          <a:p>
            <a:r>
              <a:rPr lang="en-US" sz="1675" dirty="0"/>
              <a:t>9. Prepare weekly/ monthly report on the amount of </a:t>
            </a:r>
            <a:r>
              <a:rPr lang="en-US" sz="1675" b="1" dirty="0">
                <a:solidFill>
                  <a:srgbClr val="C00000"/>
                </a:solidFill>
              </a:rPr>
              <a:t>nutrients consumed </a:t>
            </a:r>
            <a:r>
              <a:rPr lang="en-US" sz="1675" dirty="0"/>
              <a:t>by the users. </a:t>
            </a:r>
          </a:p>
        </p:txBody>
      </p:sp>
      <p:sp>
        <p:nvSpPr>
          <p:cNvPr id="13" name="TextBox 12"/>
          <p:cNvSpPr txBox="1"/>
          <p:nvPr/>
        </p:nvSpPr>
        <p:spPr>
          <a:xfrm>
            <a:off x="2766168" y="788773"/>
            <a:ext cx="6813930" cy="64633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METHODOLOGY</a:t>
            </a:r>
          </a:p>
        </p:txBody>
      </p:sp>
    </p:spTree>
    <p:extLst>
      <p:ext uri="{BB962C8B-B14F-4D97-AF65-F5344CB8AC3E}">
        <p14:creationId xmlns:p14="http://schemas.microsoft.com/office/powerpoint/2010/main" val="162131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B6967E-A14E-48BC-9805-6768E696B9DB}"/>
              </a:ext>
            </a:extLst>
          </p:cNvPr>
          <p:cNvSpPr>
            <a:spLocks noGrp="1"/>
          </p:cNvSpPr>
          <p:nvPr>
            <p:ph type="title"/>
          </p:nvPr>
        </p:nvSpPr>
        <p:spPr/>
        <p:txBody>
          <a:bodyPr>
            <a:normAutofit/>
          </a:bodyPr>
          <a:lstStyle/>
          <a:p>
            <a:pPr algn="ctr"/>
            <a:r>
              <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 CASES</a:t>
            </a:r>
          </a:p>
        </p:txBody>
      </p:sp>
      <p:sp>
        <p:nvSpPr>
          <p:cNvPr id="3" name="Content Placeholder 2">
            <a:extLst>
              <a:ext uri="{FF2B5EF4-FFF2-40B4-BE49-F238E27FC236}">
                <a16:creationId xmlns:a16="http://schemas.microsoft.com/office/drawing/2014/main" xmlns="" id="{9E4D8484-DA4A-455A-AAA9-1153D8966F56}"/>
              </a:ext>
            </a:extLst>
          </p:cNvPr>
          <p:cNvSpPr>
            <a:spLocks noGrp="1"/>
          </p:cNvSpPr>
          <p:nvPr>
            <p:ph idx="1"/>
          </p:nvPr>
        </p:nvSpPr>
        <p:spPr>
          <a:xfrm>
            <a:off x="838200" y="1533378"/>
            <a:ext cx="9149862" cy="4643585"/>
          </a:xfrm>
        </p:spPr>
        <p:txBody>
          <a:bodyPr>
            <a:normAutofit/>
          </a:bodyPr>
          <a:lstStyle/>
          <a:p>
            <a:pPr algn="just">
              <a:lnSpc>
                <a:spcPct val="100000"/>
              </a:lnSpc>
            </a:pPr>
            <a:r>
              <a:rPr lang="en-US" sz="2700" dirty="0">
                <a:latin typeface="Times New Roman" panose="02020603050405020304" pitchFamily="18" charset="0"/>
                <a:cs typeface="Times New Roman" panose="02020603050405020304" pitchFamily="18" charset="0"/>
              </a:rPr>
              <a:t>User with infirmity can contact experts through </a:t>
            </a:r>
            <a:r>
              <a:rPr lang="en-US" sz="2700" b="1" dirty="0">
                <a:solidFill>
                  <a:srgbClr val="C00000"/>
                </a:solidFill>
                <a:latin typeface="Times New Roman" panose="02020603050405020304" pitchFamily="18" charset="0"/>
                <a:cs typeface="Times New Roman" panose="02020603050405020304" pitchFamily="18" charset="0"/>
              </a:rPr>
              <a:t>Chatbot option.</a:t>
            </a:r>
            <a:endParaRPr lang="en-IN" sz="2700" dirty="0">
              <a:latin typeface="Times New Roman" panose="02020603050405020304" pitchFamily="18" charset="0"/>
              <a:cs typeface="Times New Roman" panose="02020603050405020304" pitchFamily="18" charset="0"/>
            </a:endParaRPr>
          </a:p>
          <a:p>
            <a:pPr algn="just">
              <a:lnSpc>
                <a:spcPct val="100000"/>
              </a:lnSpc>
            </a:pPr>
            <a:r>
              <a:rPr lang="en-US" sz="2700" dirty="0">
                <a:latin typeface="Times New Roman" panose="02020603050405020304" pitchFamily="18" charset="0"/>
                <a:cs typeface="Times New Roman" panose="02020603050405020304" pitchFamily="18" charset="0"/>
              </a:rPr>
              <a:t>User who follows improper diet plan will be alerted through warning </a:t>
            </a:r>
            <a:r>
              <a:rPr lang="en-US" sz="2700" b="1" dirty="0">
                <a:solidFill>
                  <a:srgbClr val="C00000"/>
                </a:solidFill>
                <a:latin typeface="Times New Roman" panose="02020603050405020304" pitchFamily="18" charset="0"/>
                <a:cs typeface="Times New Roman" panose="02020603050405020304" pitchFamily="18" charset="0"/>
              </a:rPr>
              <a:t>text or voice messages.</a:t>
            </a:r>
          </a:p>
          <a:p>
            <a:pPr algn="just">
              <a:lnSpc>
                <a:spcPct val="100000"/>
              </a:lnSpc>
            </a:pPr>
            <a:r>
              <a:rPr lang="en-US" sz="2700" dirty="0">
                <a:latin typeface="Times New Roman" panose="02020603050405020304" pitchFamily="18" charset="0"/>
                <a:cs typeface="Times New Roman" panose="02020603050405020304" pitchFamily="18" charset="0"/>
              </a:rPr>
              <a:t> If a user fails to follow the diet plan owing to </a:t>
            </a:r>
            <a:r>
              <a:rPr lang="en-US" sz="2700" b="1" dirty="0">
                <a:solidFill>
                  <a:srgbClr val="C00000"/>
                </a:solidFill>
                <a:latin typeface="Times New Roman" panose="02020603050405020304" pitchFamily="18" charset="0"/>
                <a:cs typeface="Times New Roman" panose="02020603050405020304" pitchFamily="18" charset="0"/>
              </a:rPr>
              <a:t>unavoidable situations</a:t>
            </a:r>
            <a:r>
              <a:rPr lang="en-US" sz="2700" dirty="0">
                <a:latin typeface="Times New Roman" panose="02020603050405020304" pitchFamily="18" charset="0"/>
                <a:cs typeface="Times New Roman" panose="02020603050405020304" pitchFamily="18" charset="0"/>
              </a:rPr>
              <a:t>, he/she can report to acquire an alternate/convenient diet plan.</a:t>
            </a:r>
          </a:p>
          <a:p>
            <a:pPr marL="0" indent="0" algn="just">
              <a:lnSpc>
                <a:spcPct val="100000"/>
              </a:lnSpc>
              <a:buNone/>
            </a:pP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9381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D6EA304-AF2A-40E4-AB65-CD3FEC489FD6}"/>
              </a:ext>
            </a:extLst>
          </p:cNvPr>
          <p:cNvSpPr txBox="1"/>
          <p:nvPr/>
        </p:nvSpPr>
        <p:spPr>
          <a:xfrm>
            <a:off x="3463863" y="1170442"/>
            <a:ext cx="5282793" cy="479042"/>
          </a:xfrm>
          <a:prstGeom prst="rect">
            <a:avLst/>
          </a:prstGeom>
          <a:noFill/>
        </p:spPr>
        <p:txBody>
          <a:bodyPr wrap="none" rtlCol="0">
            <a:spAutoFit/>
          </a:bodyPr>
          <a:lstStyle/>
          <a:p>
            <a:r>
              <a:rPr lang="en-US" sz="2513" b="1" u="sng" dirty="0">
                <a:effectLst>
                  <a:outerShdw blurRad="38100" dist="38100" dir="2700000" algn="tl">
                    <a:srgbClr val="000000">
                      <a:alpha val="43137"/>
                    </a:srgbClr>
                  </a:outerShdw>
                </a:effectLst>
                <a:latin typeface="Bell MT" panose="02020503060305020303" pitchFamily="18" charset="0"/>
              </a:rPr>
              <a:t>DEPENDENCIES &amp; UNIQUENESS</a:t>
            </a:r>
            <a:endParaRPr lang="en-IN" sz="2513" b="1" u="sng" dirty="0">
              <a:effectLst>
                <a:outerShdw blurRad="38100" dist="38100" dir="2700000" algn="tl">
                  <a:srgbClr val="000000">
                    <a:alpha val="43137"/>
                  </a:srgbClr>
                </a:outerShdw>
              </a:effectLst>
              <a:latin typeface="Bell MT" panose="02020503060305020303" pitchFamily="18" charset="0"/>
            </a:endParaRPr>
          </a:p>
        </p:txBody>
      </p:sp>
      <p:sp>
        <p:nvSpPr>
          <p:cNvPr id="5" name="Oval 4"/>
          <p:cNvSpPr/>
          <p:nvPr/>
        </p:nvSpPr>
        <p:spPr>
          <a:xfrm>
            <a:off x="139919" y="4164918"/>
            <a:ext cx="1543146" cy="1381817"/>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57" dirty="0"/>
          </a:p>
        </p:txBody>
      </p:sp>
      <p:cxnSp>
        <p:nvCxnSpPr>
          <p:cNvPr id="7" name="Straight Connector 6"/>
          <p:cNvCxnSpPr/>
          <p:nvPr/>
        </p:nvCxnSpPr>
        <p:spPr>
          <a:xfrm>
            <a:off x="911491" y="1995875"/>
            <a:ext cx="11005806" cy="40472"/>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a:stCxn id="2" idx="4"/>
          </p:cNvCxnSpPr>
          <p:nvPr/>
        </p:nvCxnSpPr>
        <p:spPr>
          <a:xfrm>
            <a:off x="911492" y="3370399"/>
            <a:ext cx="11005804"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1017074" y="4164918"/>
            <a:ext cx="10900224" cy="1169"/>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a:stCxn id="5" idx="4"/>
          </p:cNvCxnSpPr>
          <p:nvPr/>
        </p:nvCxnSpPr>
        <p:spPr>
          <a:xfrm>
            <a:off x="911492" y="5546735"/>
            <a:ext cx="11005804"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3948685" y="2058278"/>
            <a:ext cx="7014" cy="1274495"/>
          </a:xfrm>
          <a:prstGeom prst="line">
            <a:avLst/>
          </a:prstGeom>
          <a:ln/>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H="1">
            <a:off x="6393327" y="2061381"/>
            <a:ext cx="7015" cy="1264921"/>
          </a:xfrm>
          <a:prstGeom prst="line">
            <a:avLst/>
          </a:prstGeom>
          <a:ln/>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flipH="1">
            <a:off x="9434603" y="2082396"/>
            <a:ext cx="7015" cy="1264921"/>
          </a:xfrm>
          <a:prstGeom prst="line">
            <a:avLst/>
          </a:prstGeom>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H="1">
            <a:off x="3955700" y="4203130"/>
            <a:ext cx="7015" cy="1264921"/>
          </a:xfrm>
          <a:prstGeom prst="line">
            <a:avLst/>
          </a:prstGeom>
          <a:ln/>
        </p:spPr>
        <p:style>
          <a:lnRef idx="3">
            <a:schemeClr val="dk1"/>
          </a:lnRef>
          <a:fillRef idx="0">
            <a:schemeClr val="dk1"/>
          </a:fillRef>
          <a:effectRef idx="2">
            <a:schemeClr val="dk1"/>
          </a:effectRef>
          <a:fontRef idx="minor">
            <a:schemeClr val="tx1"/>
          </a:fontRef>
        </p:style>
      </p:cxnSp>
      <p:cxnSp>
        <p:nvCxnSpPr>
          <p:cNvPr id="27" name="Straight Connector 26"/>
          <p:cNvCxnSpPr>
            <a:cxnSpLocks/>
          </p:cNvCxnSpPr>
          <p:nvPr/>
        </p:nvCxnSpPr>
        <p:spPr>
          <a:xfrm>
            <a:off x="6704506" y="4164918"/>
            <a:ext cx="1168" cy="1380757"/>
          </a:xfrm>
          <a:prstGeom prst="line">
            <a:avLst/>
          </a:prstGeom>
          <a:ln/>
        </p:spPr>
        <p:style>
          <a:lnRef idx="3">
            <a:schemeClr val="dk1"/>
          </a:lnRef>
          <a:fillRef idx="0">
            <a:schemeClr val="dk1"/>
          </a:fillRef>
          <a:effectRef idx="2">
            <a:schemeClr val="dk1"/>
          </a:effectRef>
          <a:fontRef idx="minor">
            <a:schemeClr val="tx1"/>
          </a:fontRef>
        </p:style>
      </p:cxnSp>
      <p:cxnSp>
        <p:nvCxnSpPr>
          <p:cNvPr id="28" name="Straight Connector 27"/>
          <p:cNvCxnSpPr>
            <a:cxnSpLocks/>
          </p:cNvCxnSpPr>
          <p:nvPr/>
        </p:nvCxnSpPr>
        <p:spPr>
          <a:xfrm>
            <a:off x="9441618" y="4164918"/>
            <a:ext cx="1168" cy="1366617"/>
          </a:xfrm>
          <a:prstGeom prst="line">
            <a:avLst/>
          </a:prstGeom>
          <a:ln/>
        </p:spPr>
        <p:style>
          <a:lnRef idx="3">
            <a:schemeClr val="dk1"/>
          </a:lnRef>
          <a:fillRef idx="0">
            <a:schemeClr val="dk1"/>
          </a:fillRef>
          <a:effectRef idx="2">
            <a:schemeClr val="dk1"/>
          </a:effectRef>
          <a:fontRef idx="minor">
            <a:schemeClr val="tx1"/>
          </a:fontRef>
        </p:style>
      </p:cxnSp>
      <p:sp>
        <p:nvSpPr>
          <p:cNvPr id="2" name="Oval 1"/>
          <p:cNvSpPr/>
          <p:nvPr/>
        </p:nvSpPr>
        <p:spPr>
          <a:xfrm>
            <a:off x="139919" y="1988582"/>
            <a:ext cx="1543146" cy="1381817"/>
          </a:xfrm>
          <a:prstGeom prst="ellipse">
            <a:avLst/>
          </a:prstGeo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57" dirty="0"/>
          </a:p>
        </p:txBody>
      </p:sp>
      <p:sp>
        <p:nvSpPr>
          <p:cNvPr id="29" name="TextBox 28"/>
          <p:cNvSpPr txBox="1"/>
          <p:nvPr/>
        </p:nvSpPr>
        <p:spPr>
          <a:xfrm>
            <a:off x="297741" y="2554192"/>
            <a:ext cx="1385324" cy="307135"/>
          </a:xfrm>
          <a:prstGeom prst="rect">
            <a:avLst/>
          </a:prstGeom>
          <a:noFill/>
        </p:spPr>
        <p:txBody>
          <a:bodyPr wrap="square" rtlCol="0">
            <a:spAutoFit/>
          </a:bodyPr>
          <a:lstStyle/>
          <a:p>
            <a:r>
              <a:rPr lang="en-US" sz="1396" b="1" dirty="0"/>
              <a:t>DEPENDENCIES</a:t>
            </a:r>
            <a:endParaRPr lang="en-US" sz="1257" b="1" dirty="0"/>
          </a:p>
        </p:txBody>
      </p:sp>
      <p:sp>
        <p:nvSpPr>
          <p:cNvPr id="30" name="TextBox 29"/>
          <p:cNvSpPr txBox="1"/>
          <p:nvPr/>
        </p:nvSpPr>
        <p:spPr>
          <a:xfrm>
            <a:off x="372074" y="4741066"/>
            <a:ext cx="1073188" cy="285784"/>
          </a:xfrm>
          <a:prstGeom prst="rect">
            <a:avLst/>
          </a:prstGeom>
          <a:noFill/>
        </p:spPr>
        <p:txBody>
          <a:bodyPr wrap="square" rtlCol="0">
            <a:spAutoFit/>
          </a:bodyPr>
          <a:lstStyle/>
          <a:p>
            <a:r>
              <a:rPr lang="en-US" sz="1257" b="1" dirty="0"/>
              <a:t>UNIQUENESS</a:t>
            </a:r>
          </a:p>
        </p:txBody>
      </p:sp>
      <p:cxnSp>
        <p:nvCxnSpPr>
          <p:cNvPr id="32" name="Straight Connector 31"/>
          <p:cNvCxnSpPr/>
          <p:nvPr/>
        </p:nvCxnSpPr>
        <p:spPr>
          <a:xfrm flipH="1">
            <a:off x="11910282" y="2086373"/>
            <a:ext cx="7015" cy="1264921"/>
          </a:xfrm>
          <a:prstGeom prst="line">
            <a:avLst/>
          </a:prstGeom>
          <a:ln/>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flipH="1">
            <a:off x="11903267" y="4222236"/>
            <a:ext cx="7015" cy="1264921"/>
          </a:xfrm>
          <a:prstGeom prst="line">
            <a:avLst/>
          </a:prstGeom>
          <a:ln/>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2135684" y="2063471"/>
            <a:ext cx="1830165" cy="1400383"/>
          </a:xfrm>
          <a:prstGeom prst="rect">
            <a:avLst/>
          </a:prstGeom>
          <a:noFill/>
        </p:spPr>
        <p:txBody>
          <a:bodyPr wrap="square" rtlCol="0">
            <a:spAutoFit/>
          </a:bodyPr>
          <a:lstStyle/>
          <a:p>
            <a:pPr algn="ctr"/>
            <a:r>
              <a:rPr lang="en-US" sz="1700" b="1" dirty="0">
                <a:solidFill>
                  <a:schemeClr val="accent2">
                    <a:lumMod val="75000"/>
                  </a:schemeClr>
                </a:solidFill>
                <a:latin typeface="Times New Roman" panose="02020603050405020304" pitchFamily="18" charset="0"/>
                <a:cs typeface="Times New Roman" panose="02020603050405020304" pitchFamily="18" charset="0"/>
              </a:rPr>
              <a:t>Dosha Identification </a:t>
            </a:r>
          </a:p>
          <a:p>
            <a:pPr algn="ctr"/>
            <a:r>
              <a:rPr lang="en-US" sz="1700" i="1" dirty="0">
                <a:latin typeface="Times New Roman" panose="02020603050405020304" pitchFamily="18" charset="0"/>
                <a:cs typeface="Times New Roman" panose="02020603050405020304" pitchFamily="18" charset="0"/>
              </a:rPr>
              <a:t>Through Questionnaire tool.</a:t>
            </a:r>
          </a:p>
        </p:txBody>
      </p:sp>
      <p:sp>
        <p:nvSpPr>
          <p:cNvPr id="11" name="TextBox 10"/>
          <p:cNvSpPr txBox="1"/>
          <p:nvPr/>
        </p:nvSpPr>
        <p:spPr>
          <a:xfrm>
            <a:off x="6672315" y="2222296"/>
            <a:ext cx="2322235" cy="877163"/>
          </a:xfrm>
          <a:prstGeom prst="rect">
            <a:avLst/>
          </a:prstGeom>
          <a:noFill/>
        </p:spPr>
        <p:txBody>
          <a:bodyPr wrap="square" rtlCol="0">
            <a:spAutoFit/>
          </a:bodyPr>
          <a:lstStyle/>
          <a:p>
            <a:pPr algn="ctr"/>
            <a:r>
              <a:rPr lang="en-US" sz="1700" i="1" dirty="0">
                <a:latin typeface="Times New Roman" panose="02020603050405020304" pitchFamily="18" charset="0"/>
                <a:cs typeface="Times New Roman" panose="02020603050405020304" pitchFamily="18" charset="0"/>
              </a:rPr>
              <a:t>Customized </a:t>
            </a:r>
            <a:r>
              <a:rPr lang="en-US" sz="1700" b="1" dirty="0">
                <a:solidFill>
                  <a:schemeClr val="accent2">
                    <a:lumMod val="75000"/>
                  </a:schemeClr>
                </a:solidFill>
                <a:latin typeface="Times New Roman" panose="02020603050405020304" pitchFamily="18" charset="0"/>
                <a:cs typeface="Times New Roman" panose="02020603050405020304" pitchFamily="18" charset="0"/>
              </a:rPr>
              <a:t>diet plan </a:t>
            </a:r>
            <a:r>
              <a:rPr lang="en-US" sz="1700" i="1" dirty="0">
                <a:latin typeface="Times New Roman" panose="02020603050405020304" pitchFamily="18" charset="0"/>
                <a:cs typeface="Times New Roman" panose="02020603050405020304" pitchFamily="18" charset="0"/>
              </a:rPr>
              <a:t>with individual specific food items.</a:t>
            </a:r>
          </a:p>
        </p:txBody>
      </p:sp>
      <p:sp>
        <p:nvSpPr>
          <p:cNvPr id="14" name="TextBox 13"/>
          <p:cNvSpPr txBox="1"/>
          <p:nvPr/>
        </p:nvSpPr>
        <p:spPr>
          <a:xfrm>
            <a:off x="9827669" y="2091273"/>
            <a:ext cx="1921506" cy="1138773"/>
          </a:xfrm>
          <a:prstGeom prst="rect">
            <a:avLst/>
          </a:prstGeom>
          <a:noFill/>
        </p:spPr>
        <p:txBody>
          <a:bodyPr wrap="square" rtlCol="0">
            <a:spAutoFit/>
          </a:bodyPr>
          <a:lstStyle/>
          <a:p>
            <a:r>
              <a:rPr lang="en-US" sz="1700" i="1" dirty="0">
                <a:latin typeface="Times New Roman" panose="02020603050405020304" pitchFamily="18" charset="0"/>
                <a:cs typeface="Times New Roman" panose="02020603050405020304" pitchFamily="18" charset="0"/>
              </a:rPr>
              <a:t>Calculation of the amount of </a:t>
            </a:r>
            <a:r>
              <a:rPr lang="en-US" sz="1700" b="1" dirty="0">
                <a:solidFill>
                  <a:schemeClr val="accent2">
                    <a:lumMod val="75000"/>
                  </a:schemeClr>
                </a:solidFill>
                <a:latin typeface="Times New Roman" panose="02020603050405020304" pitchFamily="18" charset="0"/>
                <a:cs typeface="Times New Roman" panose="02020603050405020304" pitchFamily="18" charset="0"/>
              </a:rPr>
              <a:t>Nutrients consumed </a:t>
            </a:r>
          </a:p>
        </p:txBody>
      </p:sp>
      <p:sp>
        <p:nvSpPr>
          <p:cNvPr id="15" name="TextBox 14"/>
          <p:cNvSpPr txBox="1"/>
          <p:nvPr/>
        </p:nvSpPr>
        <p:spPr>
          <a:xfrm>
            <a:off x="2009866" y="4279149"/>
            <a:ext cx="1453997" cy="1138773"/>
          </a:xfrm>
          <a:prstGeom prst="rect">
            <a:avLst/>
          </a:prstGeom>
          <a:noFill/>
        </p:spPr>
        <p:txBody>
          <a:bodyPr wrap="square" rtlCol="0">
            <a:spAutoFit/>
          </a:bodyPr>
          <a:lstStyle/>
          <a:p>
            <a:r>
              <a:rPr lang="en-US" sz="1700" b="1" dirty="0">
                <a:solidFill>
                  <a:schemeClr val="accent2">
                    <a:lumMod val="75000"/>
                  </a:schemeClr>
                </a:solidFill>
                <a:latin typeface="Times New Roman" panose="02020603050405020304" pitchFamily="18" charset="0"/>
                <a:cs typeface="Times New Roman" panose="02020603050405020304" pitchFamily="18" charset="0"/>
              </a:rPr>
              <a:t>Addition of Gamification features </a:t>
            </a:r>
            <a:r>
              <a:rPr lang="en-US" sz="1700" i="1" dirty="0">
                <a:latin typeface="Times New Roman" panose="02020603050405020304" pitchFamily="18" charset="0"/>
                <a:cs typeface="Times New Roman" panose="02020603050405020304" pitchFamily="18" charset="0"/>
              </a:rPr>
              <a:t>to motivate users</a:t>
            </a:r>
          </a:p>
        </p:txBody>
      </p:sp>
      <p:sp>
        <p:nvSpPr>
          <p:cNvPr id="16" name="TextBox 15"/>
          <p:cNvSpPr txBox="1"/>
          <p:nvPr/>
        </p:nvSpPr>
        <p:spPr>
          <a:xfrm>
            <a:off x="4061446" y="4222236"/>
            <a:ext cx="2514409" cy="1400383"/>
          </a:xfrm>
          <a:prstGeom prst="rect">
            <a:avLst/>
          </a:prstGeom>
          <a:noFill/>
        </p:spPr>
        <p:txBody>
          <a:bodyPr wrap="square" rtlCol="0">
            <a:spAutoFit/>
          </a:bodyPr>
          <a:lstStyle/>
          <a:p>
            <a:pPr marL="285750" indent="-285750">
              <a:buFont typeface="Arial" panose="020B0604020202020204" pitchFamily="34" charset="0"/>
              <a:buChar char="•"/>
            </a:pPr>
            <a:r>
              <a:rPr lang="en-US" sz="1700" b="1" dirty="0">
                <a:solidFill>
                  <a:schemeClr val="accent2">
                    <a:lumMod val="75000"/>
                  </a:schemeClr>
                </a:solidFill>
                <a:latin typeface="Times New Roman" panose="02020603050405020304" pitchFamily="18" charset="0"/>
                <a:cs typeface="Times New Roman" panose="02020603050405020304" pitchFamily="18" charset="0"/>
              </a:rPr>
              <a:t>Timely Notification </a:t>
            </a:r>
            <a:r>
              <a:rPr lang="en-US" sz="1700" dirty="0">
                <a:latin typeface="Times New Roman" panose="02020603050405020304" pitchFamily="18" charset="0"/>
                <a:cs typeface="Times New Roman" panose="02020603050405020304" pitchFamily="18" charset="0"/>
              </a:rPr>
              <a:t>to the user on food intake </a:t>
            </a:r>
            <a:r>
              <a:rPr lang="en-US" sz="1700" i="1" dirty="0">
                <a:latin typeface="Times New Roman" panose="02020603050405020304" pitchFamily="18" charset="0"/>
                <a:cs typeface="Times New Roman" panose="02020603050405020304" pitchFamily="18" charset="0"/>
              </a:rPr>
              <a:t>at their </a:t>
            </a:r>
            <a:r>
              <a:rPr lang="en-US" sz="1700" b="1" dirty="0">
                <a:latin typeface="Times New Roman" panose="02020603050405020304" pitchFamily="18" charset="0"/>
                <a:cs typeface="Times New Roman" panose="02020603050405020304" pitchFamily="18" charset="0"/>
              </a:rPr>
              <a:t>convenience</a:t>
            </a:r>
            <a:endParaRPr lang="en-US" sz="1700" b="1" dirty="0">
              <a:solidFill>
                <a:schemeClr val="accent2">
                  <a:lumMod val="7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700" b="1" dirty="0">
                <a:solidFill>
                  <a:schemeClr val="accent2">
                    <a:lumMod val="75000"/>
                  </a:schemeClr>
                </a:solidFill>
                <a:latin typeface="Times New Roman" panose="02020603050405020304" pitchFamily="18" charset="0"/>
                <a:cs typeface="Times New Roman" panose="02020603050405020304" pitchFamily="18" charset="0"/>
              </a:rPr>
              <a:t>Communication </a:t>
            </a:r>
            <a:r>
              <a:rPr lang="en-US" sz="1700" i="1" dirty="0">
                <a:latin typeface="Times New Roman" panose="02020603050405020304" pitchFamily="18" charset="0"/>
                <a:cs typeface="Times New Roman" panose="02020603050405020304" pitchFamily="18" charset="0"/>
              </a:rPr>
              <a:t>with experts at ease</a:t>
            </a:r>
          </a:p>
        </p:txBody>
      </p:sp>
      <p:sp>
        <p:nvSpPr>
          <p:cNvPr id="18" name="TextBox 17"/>
          <p:cNvSpPr txBox="1"/>
          <p:nvPr/>
        </p:nvSpPr>
        <p:spPr>
          <a:xfrm>
            <a:off x="6950418" y="4416642"/>
            <a:ext cx="2377442" cy="877163"/>
          </a:xfrm>
          <a:prstGeom prst="rect">
            <a:avLst/>
          </a:prstGeom>
          <a:noFill/>
        </p:spPr>
        <p:txBody>
          <a:bodyPr wrap="square" rtlCol="0">
            <a:spAutoFit/>
          </a:bodyPr>
          <a:lstStyle/>
          <a:p>
            <a:r>
              <a:rPr lang="en-US" sz="1700" b="1" dirty="0">
                <a:solidFill>
                  <a:schemeClr val="accent2">
                    <a:lumMod val="75000"/>
                  </a:schemeClr>
                </a:solidFill>
                <a:latin typeface="Times New Roman" panose="02020603050405020304" pitchFamily="18" charset="0"/>
                <a:cs typeface="Times New Roman" panose="02020603050405020304" pitchFamily="18" charset="0"/>
              </a:rPr>
              <a:t>Graphical representation </a:t>
            </a:r>
            <a:r>
              <a:rPr lang="en-US" sz="1700" i="1" dirty="0">
                <a:latin typeface="Times New Roman" panose="02020603050405020304" pitchFamily="18" charset="0"/>
                <a:cs typeface="Times New Roman" panose="02020603050405020304" pitchFamily="18" charset="0"/>
              </a:rPr>
              <a:t>of food consumed by the users</a:t>
            </a:r>
          </a:p>
        </p:txBody>
      </p:sp>
      <p:sp>
        <p:nvSpPr>
          <p:cNvPr id="22" name="TextBox 21"/>
          <p:cNvSpPr txBox="1"/>
          <p:nvPr/>
        </p:nvSpPr>
        <p:spPr>
          <a:xfrm>
            <a:off x="9523828" y="4193211"/>
            <a:ext cx="2379439" cy="1323439"/>
          </a:xfrm>
          <a:prstGeom prst="rect">
            <a:avLst/>
          </a:prstGeom>
          <a:solidFill>
            <a:srgbClr val="D2DCC4"/>
          </a:solidFill>
        </p:spPr>
        <p:txBody>
          <a:bodyPr wrap="square" rtlCol="0">
            <a:spAutoFit/>
          </a:bodyPr>
          <a:lstStyle/>
          <a:p>
            <a:r>
              <a:rPr lang="en-US" sz="1600" i="1" dirty="0">
                <a:latin typeface="Times New Roman" panose="02020603050405020304" pitchFamily="18" charset="0"/>
                <a:cs typeface="Times New Roman" panose="02020603050405020304" pitchFamily="18" charset="0"/>
              </a:rPr>
              <a:t>Based on the doshas, Proposed Food items can be </a:t>
            </a:r>
            <a:r>
              <a:rPr lang="en-US" sz="1600" b="1" dirty="0">
                <a:solidFill>
                  <a:schemeClr val="accent2">
                    <a:lumMod val="75000"/>
                  </a:schemeClr>
                </a:solidFill>
                <a:latin typeface="Times New Roman" panose="02020603050405020304" pitchFamily="18" charset="0"/>
                <a:cs typeface="Times New Roman" panose="02020603050405020304" pitchFamily="18" charset="0"/>
              </a:rPr>
              <a:t>re-ordered</a:t>
            </a:r>
            <a:r>
              <a:rPr lang="en-US" sz="1600" i="1" dirty="0">
                <a:latin typeface="Times New Roman" panose="02020603050405020304" pitchFamily="18" charset="0"/>
                <a:cs typeface="Times New Roman" panose="02020603050405020304" pitchFamily="18" charset="0"/>
              </a:rPr>
              <a:t> </a:t>
            </a:r>
            <a:r>
              <a:rPr lang="en-US" sz="1600" b="1" dirty="0">
                <a:solidFill>
                  <a:schemeClr val="accent2">
                    <a:lumMod val="75000"/>
                  </a:schemeClr>
                </a:solidFill>
                <a:latin typeface="Times New Roman" panose="02020603050405020304" pitchFamily="18" charset="0"/>
                <a:cs typeface="Times New Roman" panose="02020603050405020304" pitchFamily="18" charset="0"/>
              </a:rPr>
              <a:t>based on the availability</a:t>
            </a:r>
            <a:r>
              <a:rPr lang="en-US" sz="1600" i="1" dirty="0">
                <a:latin typeface="Times New Roman" panose="02020603050405020304" pitchFamily="18" charset="0"/>
                <a:cs typeface="Times New Roman" panose="02020603050405020304" pitchFamily="18" charset="0"/>
              </a:rPr>
              <a:t> on that day.</a:t>
            </a:r>
          </a:p>
        </p:txBody>
      </p:sp>
      <p:sp>
        <p:nvSpPr>
          <p:cNvPr id="8" name="TextBox 7"/>
          <p:cNvSpPr txBox="1"/>
          <p:nvPr/>
        </p:nvSpPr>
        <p:spPr>
          <a:xfrm>
            <a:off x="4350079" y="2125617"/>
            <a:ext cx="2050263" cy="1138773"/>
          </a:xfrm>
          <a:prstGeom prst="rect">
            <a:avLst/>
          </a:prstGeom>
          <a:noFill/>
        </p:spPr>
        <p:txBody>
          <a:bodyPr wrap="square" rtlCol="0">
            <a:spAutoFit/>
          </a:bodyPr>
          <a:lstStyle/>
          <a:p>
            <a:r>
              <a:rPr lang="en-US" sz="1700" b="1" dirty="0">
                <a:latin typeface="Times New Roman" panose="02020603050405020304" pitchFamily="18" charset="0"/>
                <a:cs typeface="Times New Roman" panose="02020603050405020304" pitchFamily="18" charset="0"/>
              </a:rPr>
              <a:t>Quiz Analysis</a:t>
            </a:r>
          </a:p>
          <a:p>
            <a:pPr marL="342900" indent="-3429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 </a:t>
            </a:r>
            <a:r>
              <a:rPr lang="en-US" sz="1700" i="1" dirty="0">
                <a:latin typeface="Times New Roman" panose="02020603050405020304" pitchFamily="18" charset="0"/>
                <a:cs typeface="Times New Roman" panose="02020603050405020304" pitchFamily="18" charset="0"/>
              </a:rPr>
              <a:t>Consists of </a:t>
            </a:r>
            <a:r>
              <a:rPr lang="en-US" sz="1700" b="1" i="1" dirty="0">
                <a:solidFill>
                  <a:schemeClr val="accent2">
                    <a:lumMod val="75000"/>
                  </a:schemeClr>
                </a:solidFill>
                <a:latin typeface="Times New Roman" panose="02020603050405020304" pitchFamily="18" charset="0"/>
                <a:cs typeface="Times New Roman" panose="02020603050405020304" pitchFamily="18" charset="0"/>
              </a:rPr>
              <a:t>15 </a:t>
            </a:r>
            <a:r>
              <a:rPr lang="en-US" sz="1700" i="1" dirty="0">
                <a:latin typeface="Times New Roman" panose="02020603050405020304" pitchFamily="18" charset="0"/>
                <a:cs typeface="Times New Roman" panose="02020603050405020304" pitchFamily="18" charset="0"/>
              </a:rPr>
              <a:t>questions</a:t>
            </a:r>
          </a:p>
          <a:p>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2509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4" y="2129595"/>
            <a:ext cx="1270583" cy="280272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4374" y="2129595"/>
            <a:ext cx="1270583" cy="280272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76604" y="2129595"/>
            <a:ext cx="1238543" cy="280272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2473" y="2129595"/>
            <a:ext cx="1293566" cy="2802727"/>
          </a:xfrm>
          <a:prstGeom prst="rect">
            <a:avLst/>
          </a:prstGeom>
        </p:spPr>
      </p:pic>
      <p:sp>
        <p:nvSpPr>
          <p:cNvPr id="8" name="TextBox 7"/>
          <p:cNvSpPr txBox="1"/>
          <p:nvPr/>
        </p:nvSpPr>
        <p:spPr>
          <a:xfrm flipH="1">
            <a:off x="2231973" y="728239"/>
            <a:ext cx="816609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sng"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PROTOTYPE AND IT’S CURRENT STATE</a:t>
            </a:r>
          </a:p>
        </p:txBody>
      </p:sp>
      <p:cxnSp>
        <p:nvCxnSpPr>
          <p:cNvPr id="10" name="Straight Arrow Connector 9"/>
          <p:cNvCxnSpPr>
            <a:cxnSpLocks/>
          </p:cNvCxnSpPr>
          <p:nvPr/>
        </p:nvCxnSpPr>
        <p:spPr>
          <a:xfrm flipV="1">
            <a:off x="1362549" y="3558328"/>
            <a:ext cx="421825" cy="5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endCxn id="24" idx="1"/>
          </p:cNvCxnSpPr>
          <p:nvPr/>
        </p:nvCxnSpPr>
        <p:spPr>
          <a:xfrm>
            <a:off x="10276661" y="3558328"/>
            <a:ext cx="4925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a:off x="6676415" y="3558328"/>
            <a:ext cx="468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8438297" y="3547186"/>
            <a:ext cx="5184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5" idx="3"/>
            <a:endCxn id="6" idx="1"/>
          </p:cNvCxnSpPr>
          <p:nvPr/>
        </p:nvCxnSpPr>
        <p:spPr>
          <a:xfrm>
            <a:off x="3054957" y="3530959"/>
            <a:ext cx="5216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xmlns="" id="{8C822C7F-C63A-4A4C-B634-3702307AE14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69248" y="2156967"/>
            <a:ext cx="1293567" cy="2802722"/>
          </a:xfrm>
          <a:prstGeom prst="rect">
            <a:avLst/>
          </a:prstGeom>
        </p:spPr>
      </p:pic>
      <p:cxnSp>
        <p:nvCxnSpPr>
          <p:cNvPr id="35" name="Straight Arrow Connector 34">
            <a:extLst>
              <a:ext uri="{FF2B5EF4-FFF2-40B4-BE49-F238E27FC236}">
                <a16:creationId xmlns:a16="http://schemas.microsoft.com/office/drawing/2014/main" xmlns="" id="{5DCFC1C5-A4B3-4BD7-A96C-096E032F1D91}"/>
              </a:ext>
            </a:extLst>
          </p:cNvPr>
          <p:cNvCxnSpPr>
            <a:cxnSpLocks/>
          </p:cNvCxnSpPr>
          <p:nvPr/>
        </p:nvCxnSpPr>
        <p:spPr>
          <a:xfrm flipV="1">
            <a:off x="4815147" y="3530957"/>
            <a:ext cx="52864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xmlns="" id="{C23196C1-2DE6-4E2D-AFA0-EE7B8F394CD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44731" y="2145830"/>
            <a:ext cx="1293566" cy="2802712"/>
          </a:xfrm>
          <a:prstGeom prst="rect">
            <a:avLst/>
          </a:prstGeom>
        </p:spPr>
      </p:pic>
      <p:pic>
        <p:nvPicPr>
          <p:cNvPr id="45" name="Picture 44">
            <a:extLst>
              <a:ext uri="{FF2B5EF4-FFF2-40B4-BE49-F238E27FC236}">
                <a16:creationId xmlns:a16="http://schemas.microsoft.com/office/drawing/2014/main" xmlns="" id="{C19C953F-8D68-4759-B0A3-4CB85C6E9E3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51784" y="2129595"/>
            <a:ext cx="1303976" cy="2802727"/>
          </a:xfrm>
          <a:prstGeom prst="rect">
            <a:avLst/>
          </a:prstGeom>
        </p:spPr>
      </p:pic>
    </p:spTree>
    <p:extLst>
      <p:ext uri="{BB962C8B-B14F-4D97-AF65-F5344CB8AC3E}">
        <p14:creationId xmlns:p14="http://schemas.microsoft.com/office/powerpoint/2010/main" val="2974676495"/>
      </p:ext>
    </p:extLst>
  </p:cSld>
  <p:clrMapOvr>
    <a:masterClrMapping/>
  </p:clrMapOvr>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FBF97F38-4FB7-4EB9-8794-C30322F51D9D}" vid="{CE0E9FD2-A0CB-44F8-A187-55CF1872C9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189</TotalTime>
  <Words>525</Words>
  <Application>Microsoft Office PowerPoint</Application>
  <PresentationFormat>Widescreen</PresentationFormat>
  <Paragraphs>50</Paragraphs>
  <Slides>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Bell MT</vt:lpstr>
      <vt:lpstr>Calibri</vt:lpstr>
      <vt:lpstr>Calibri Light</vt:lpstr>
      <vt:lpstr>Roboto</vt:lpstr>
      <vt:lpstr>Sitka Text</vt:lpstr>
      <vt:lpstr>Times New Roman</vt:lpstr>
      <vt:lpstr>Theme1</vt:lpstr>
      <vt:lpstr>MOBILE APPLICATION FOR DIET REACALL</vt:lpstr>
      <vt:lpstr>PROBLEM STATEMENT DESCRIPTION </vt:lpstr>
      <vt:lpstr>OBJECTIVES AND KEY FEATURES OF APPLICATION</vt:lpstr>
      <vt:lpstr>GAP ANALYSIS WITH CURRENT SOLUTION</vt:lpstr>
      <vt:lpstr>PowerPoint Presentation</vt:lpstr>
      <vt:lpstr>USE CASES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Jagadeeshkumar P</dc:creator>
  <cp:lastModifiedBy>varshini</cp:lastModifiedBy>
  <cp:revision>9</cp:revision>
  <dcterms:created xsi:type="dcterms:W3CDTF">2022-03-17T17:54:45Z</dcterms:created>
  <dcterms:modified xsi:type="dcterms:W3CDTF">2022-03-23T14:13:35Z</dcterms:modified>
</cp:coreProperties>
</file>