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6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6" autoAdjust="0"/>
    <p:restoredTop sz="95226" autoAdjust="0"/>
  </p:normalViewPr>
  <p:slideViewPr>
    <p:cSldViewPr snapToGrid="0">
      <p:cViewPr varScale="1">
        <p:scale>
          <a:sx n="70" d="100"/>
          <a:sy n="70" d="100"/>
        </p:scale>
        <p:origin x="78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pPr/>
              <a:t>3/20/2022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xmlns="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20,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xmlns="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xmlns="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xmlns="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xmlns="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xmlns="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xmlns="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xmlns="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xmlns="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xmlns="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xmlns="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xmlns="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xmlns="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xmlns="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xmlns="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xmlns="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xmlns="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xmlns="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xmlns="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xmlns="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xmlns="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xmlns="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xmlns="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xmlns="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xmlns="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xmlns="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xmlns="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xmlns="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xmlns="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xmlns="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xmlns="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xmlns="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xmlns="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xmlns="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20,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20,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xmlns="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126" y="0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8358" y="859326"/>
            <a:ext cx="6938799" cy="6296778"/>
          </a:xfrm>
        </p:spPr>
        <p:txBody>
          <a:bodyPr numCol="1"/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Ministry/Organization Name/Student Innovation: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Ministry of Ayurveda, Yoga, Naturopathy, Unani, Siddha, </a:t>
            </a:r>
            <a:endParaRPr lang="en-US" sz="1800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Sowa-</a:t>
            </a:r>
            <a:r>
              <a:rPr lang="en-US" sz="1800" dirty="0" err="1" smtClean="0">
                <a:solidFill>
                  <a:schemeClr val="bg1"/>
                </a:solidFill>
                <a:latin typeface="+mj-lt"/>
              </a:rPr>
              <a:t>Rigpa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and Homoeopathy (AYUSH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).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PS </a:t>
            </a:r>
            <a:r>
              <a:rPr lang="en-US" dirty="0" smtClean="0">
                <a:latin typeface="+mj-lt"/>
              </a:rPr>
              <a:t>Code:                             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DK731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Problem Statement </a:t>
            </a:r>
            <a:r>
              <a:rPr lang="en-US" dirty="0" smtClean="0">
                <a:latin typeface="+mj-lt"/>
              </a:rPr>
              <a:t>Title: 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Mobile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Application For Diet Recall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</a:t>
            </a:r>
            <a:r>
              <a:rPr lang="en-US" dirty="0" smtClean="0">
                <a:latin typeface="+mj-lt"/>
              </a:rPr>
              <a:t>Name:                       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ELITE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SAPIENS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</a:t>
            </a:r>
            <a:r>
              <a:rPr lang="en-US" dirty="0" smtClean="0">
                <a:latin typeface="+mj-lt"/>
              </a:rPr>
              <a:t>Name:          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VARSHINI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</a:t>
            </a:r>
            <a:r>
              <a:rPr lang="en-US" dirty="0" smtClean="0">
                <a:latin typeface="+mj-lt"/>
              </a:rPr>
              <a:t>Code:                   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C-37057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(AISHE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CODE)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Institute Name:                  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Sri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Eshwar College Of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Engineering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Theme Name</a:t>
            </a:r>
            <a:r>
              <a:rPr lang="en-US" dirty="0" smtClean="0">
                <a:latin typeface="+mj-lt"/>
              </a:rPr>
              <a:t>:                     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MedTech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/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BioTech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/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HealthTech</a:t>
            </a:r>
            <a:r>
              <a:rPr lang="en-US" dirty="0">
                <a:solidFill>
                  <a:schemeClr val="bg1"/>
                </a:solidFill>
                <a:latin typeface="+mj-lt"/>
              </a:rPr>
              <a:t/>
            </a:r>
            <a:br>
              <a:rPr lang="en-US" dirty="0">
                <a:solidFill>
                  <a:schemeClr val="bg1"/>
                </a:solidFill>
                <a:latin typeface="+mj-lt"/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7" y="282926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57" y="933600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957" y="2100753"/>
            <a:ext cx="5594043" cy="4355292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IDEA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Providing </a:t>
            </a:r>
            <a:r>
              <a:rPr lang="en-US" dirty="0"/>
              <a:t>ayurvedic diet app to stabilize ayurvedic </a:t>
            </a:r>
            <a:r>
              <a:rPr lang="en-US" dirty="0" err="1"/>
              <a:t>doshas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Clarify user’s queries.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Generating </a:t>
            </a:r>
            <a:r>
              <a:rPr lang="en-US" dirty="0" smtClean="0"/>
              <a:t>report </a:t>
            </a:r>
            <a:r>
              <a:rPr lang="en-US" dirty="0"/>
              <a:t>of the user.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motivate users to follow the diet regularly.</a:t>
            </a:r>
          </a:p>
          <a:p>
            <a:r>
              <a:rPr lang="en-US" b="1" dirty="0">
                <a:solidFill>
                  <a:schemeClr val="tx2"/>
                </a:solidFill>
                <a:latin typeface="+mj-lt"/>
              </a:rPr>
              <a:t>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Providing diet plan according </a:t>
            </a:r>
            <a:r>
              <a:rPr lang="en-US" dirty="0" smtClean="0"/>
              <a:t>to their </a:t>
            </a:r>
            <a:r>
              <a:rPr lang="en-US" dirty="0" err="1" smtClean="0"/>
              <a:t>doshas</a:t>
            </a:r>
            <a:r>
              <a:rPr lang="en-US" dirty="0" smtClean="0"/>
              <a:t> and rasa.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Users are asked to recall all foods consumed in 24/7 days.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Introducing </a:t>
            </a:r>
            <a:r>
              <a:rPr lang="en-US" dirty="0"/>
              <a:t>AI Chatbot to clarify their queries.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Graphical representation of weekly </a:t>
            </a:r>
            <a:r>
              <a:rPr lang="en-US" dirty="0" smtClean="0"/>
              <a:t>&amp; monthly report.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Franklin Gothic Book" panose="020B0503020102020204" pitchFamily="34" charset="0"/>
              </a:rPr>
              <a:t>Notifying user </a:t>
            </a:r>
            <a:r>
              <a:rPr lang="en-US" dirty="0">
                <a:latin typeface="Franklin Gothic Book" panose="020B0503020102020204" pitchFamily="34" charset="0"/>
              </a:rPr>
              <a:t>to drink </a:t>
            </a:r>
            <a:r>
              <a:rPr lang="en-US" dirty="0" smtClean="0">
                <a:latin typeface="Franklin Gothic Book" panose="020B0503020102020204" pitchFamily="34" charset="0"/>
              </a:rPr>
              <a:t>water and take their food.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Providing </a:t>
            </a:r>
            <a:r>
              <a:rPr lang="en-US" i="1" dirty="0" err="1"/>
              <a:t>gamification</a:t>
            </a:r>
            <a:r>
              <a:rPr lang="en-US" i="1" dirty="0"/>
              <a:t> features to follow the diet regularly.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sz="1800" b="1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dirty="0">
              <a:solidFill>
                <a:schemeClr val="tx2"/>
              </a:solidFill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6740148" y="5100186"/>
            <a:ext cx="4572001" cy="123203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2"/>
                </a:solidFill>
                <a:latin typeface="+mj-lt"/>
              </a:rPr>
              <a:t>Technology stack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AI Based technology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Android studio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0" t="27375" r="11262" b="15442"/>
          <a:stretch/>
        </p:blipFill>
        <p:spPr>
          <a:xfrm>
            <a:off x="6740149" y="1615189"/>
            <a:ext cx="4572001" cy="3137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651057" y="1021243"/>
            <a:ext cx="24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PROTOTYPE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 fontScale="90000"/>
          </a:bodyPr>
          <a:lstStyle/>
          <a:p>
            <a:pPr defTabSz="912813"/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xmlns="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 smtClean="0"/>
              <a:t>Use </a:t>
            </a:r>
            <a:r>
              <a:rPr lang="en-US" sz="1800" dirty="0"/>
              <a:t>Cases 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4991103" cy="3820097"/>
          </a:xfrm>
          <a:ln>
            <a:solidFill>
              <a:schemeClr val="bg1"/>
            </a:solidFill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Franklin Gothic Book" panose="020B0503020102020204" pitchFamily="34" charset="0"/>
              </a:rPr>
              <a:t>User can clarify their queries using voice assistant.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Franklin Gothic Book" panose="020B0503020102020204" pitchFamily="34" charset="0"/>
              </a:rPr>
              <a:t>User </a:t>
            </a:r>
            <a:r>
              <a:rPr lang="en-US" sz="1800" dirty="0">
                <a:latin typeface="Franklin Gothic Book" panose="020B0503020102020204" pitchFamily="34" charset="0"/>
              </a:rPr>
              <a:t>with infirmity can contact </a:t>
            </a:r>
            <a:r>
              <a:rPr lang="en-US" sz="1800" dirty="0" smtClean="0">
                <a:latin typeface="Franklin Gothic Book" panose="020B0503020102020204" pitchFamily="34" charset="0"/>
              </a:rPr>
              <a:t> experts through </a:t>
            </a:r>
            <a:r>
              <a:rPr lang="en-US" sz="1800" dirty="0" err="1" smtClean="0">
                <a:latin typeface="Franklin Gothic Book" panose="020B0503020102020204" pitchFamily="34" charset="0"/>
              </a:rPr>
              <a:t>Chatbot</a:t>
            </a:r>
            <a:r>
              <a:rPr lang="en-US" sz="1800" dirty="0" smtClean="0">
                <a:latin typeface="Franklin Gothic Book" panose="020B0503020102020204" pitchFamily="34" charset="0"/>
              </a:rPr>
              <a:t>.</a:t>
            </a:r>
            <a:endParaRPr lang="en-US" sz="18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Franklin Gothic Book" panose="020B0503020102020204" pitchFamily="34" charset="0"/>
              </a:rPr>
              <a:t>In unavoidable situations, user can report us so that we will plan their diet accordingly.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Franklin Gothic Book" panose="020B0503020102020204" pitchFamily="34" charset="0"/>
              </a:rPr>
              <a:t>In festival times, most of the users follow fasting in such case, they can report us through chat </a:t>
            </a:r>
            <a:r>
              <a:rPr lang="en-US" sz="1800" dirty="0" smtClean="0">
                <a:latin typeface="Franklin Gothic Book" panose="020B0503020102020204" pitchFamily="34" charset="0"/>
              </a:rPr>
              <a:t>box.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Franklin Gothic Book" panose="020B0503020102020204" pitchFamily="34" charset="0"/>
              </a:rPr>
              <a:t>Users </a:t>
            </a:r>
            <a:r>
              <a:rPr lang="en-US" sz="1800" dirty="0">
                <a:latin typeface="Franklin Gothic Book" panose="020B0503020102020204" pitchFamily="34" charset="0"/>
              </a:rPr>
              <a:t>who doesn’t follow the diet plan regularly will be alerted through friendly warning </a:t>
            </a:r>
            <a:r>
              <a:rPr lang="en-US" sz="1800" dirty="0" smtClean="0">
                <a:latin typeface="Franklin Gothic Book" panose="020B0503020102020204" pitchFamily="34" charset="0"/>
              </a:rPr>
              <a:t>messages and motivational quotes.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xmlns="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300787" y="2996465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xmlns="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6300787" y="3538251"/>
            <a:ext cx="4838701" cy="20574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Franklin Gothic Book" panose="020B0503020102020204" pitchFamily="34" charset="0"/>
              </a:rPr>
              <a:t>Dosha</a:t>
            </a:r>
            <a:r>
              <a:rPr lang="en-US" sz="2000" dirty="0" smtClean="0">
                <a:latin typeface="Franklin Gothic Book" panose="020B0503020102020204" pitchFamily="34" charset="0"/>
              </a:rPr>
              <a:t> </a:t>
            </a:r>
            <a:r>
              <a:rPr lang="en-US" sz="2000" dirty="0">
                <a:latin typeface="Franklin Gothic Book" panose="020B0503020102020204" pitchFamily="34" charset="0"/>
              </a:rPr>
              <a:t>identification through quiz analysis</a:t>
            </a:r>
            <a:r>
              <a:rPr lang="en-US" sz="2000" dirty="0" smtClean="0">
                <a:latin typeface="Franklin Gothic Book" panose="020B05030201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Franklin Gothic Book" panose="020B0503020102020204" pitchFamily="34" charset="0"/>
              </a:rPr>
              <a:t>Ayurvedic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smtClean="0">
                <a:latin typeface="Franklin Gothic Book" panose="020B0503020102020204" pitchFamily="34" charset="0"/>
              </a:rPr>
              <a:t>dietician.</a:t>
            </a:r>
            <a:endParaRPr lang="en-US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Franklin Gothic Book" panose="020B0503020102020204" pitchFamily="34" charset="0"/>
              </a:rPr>
              <a:t>Customized diet </a:t>
            </a:r>
            <a:r>
              <a:rPr lang="en-US" sz="2000" dirty="0" smtClean="0">
                <a:latin typeface="Franklin Gothic Book" panose="020B0503020102020204" pitchFamily="34" charset="0"/>
              </a:rPr>
              <a:t>plan based on rasa.</a:t>
            </a:r>
            <a:endParaRPr lang="en-US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Franklin Gothic Book" panose="020B0503020102020204" pitchFamily="34" charset="0"/>
              </a:rPr>
              <a:t>Users progress report.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646" y="1936970"/>
            <a:ext cx="11145119" cy="4720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</a:t>
            </a:r>
            <a:r>
              <a:rPr lang="en-US" sz="1200" dirty="0"/>
              <a:t>VARSHINI M	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dirty="0"/>
              <a:t>Branch </a:t>
            </a:r>
            <a:r>
              <a:rPr lang="en-US" sz="1200" dirty="0" smtClean="0"/>
              <a:t>: B.E</a:t>
            </a:r>
            <a:r>
              <a:rPr lang="en-US" sz="1200" dirty="0"/>
              <a:t>		</a:t>
            </a:r>
            <a:r>
              <a:rPr lang="en-US" sz="1200" dirty="0" smtClean="0"/>
              <a:t>                      Stream </a:t>
            </a:r>
            <a:r>
              <a:rPr lang="en-US" sz="1200" dirty="0"/>
              <a:t>: CSE 		</a:t>
            </a:r>
            <a:r>
              <a:rPr lang="en-US" sz="1200" dirty="0" smtClean="0"/>
              <a:t>                            Year </a:t>
            </a:r>
            <a:r>
              <a:rPr lang="en-US" sz="1200" dirty="0"/>
              <a:t>: I 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</a:t>
            </a:r>
            <a:r>
              <a:rPr lang="en-US" sz="1200" dirty="0"/>
              <a:t>SHANMUGAPRIYAN N	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dirty="0"/>
              <a:t>Branch </a:t>
            </a:r>
            <a:r>
              <a:rPr lang="en-US" sz="1200" dirty="0" smtClean="0"/>
              <a:t>: </a:t>
            </a:r>
            <a:r>
              <a:rPr lang="en-US" sz="1200" dirty="0"/>
              <a:t> B.E		</a:t>
            </a:r>
            <a:r>
              <a:rPr lang="en-US" sz="1200" dirty="0" smtClean="0"/>
              <a:t>                      Stream </a:t>
            </a:r>
            <a:r>
              <a:rPr lang="en-US" sz="1200" dirty="0"/>
              <a:t>: Mech 		</a:t>
            </a:r>
            <a:r>
              <a:rPr lang="en-US" sz="1200" dirty="0" smtClean="0"/>
              <a:t>                             Year </a:t>
            </a:r>
            <a:r>
              <a:rPr lang="en-US" sz="1200" dirty="0"/>
              <a:t>: I 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</a:t>
            </a:r>
            <a:r>
              <a:rPr lang="en-US" sz="1200" dirty="0"/>
              <a:t>VENKATESHRAMKUMAR G	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dirty="0"/>
              <a:t>Branch </a:t>
            </a:r>
            <a:r>
              <a:rPr lang="en-US" sz="1200" dirty="0" smtClean="0"/>
              <a:t>: </a:t>
            </a:r>
            <a:r>
              <a:rPr lang="en-US" sz="1200" dirty="0"/>
              <a:t>B.E		</a:t>
            </a:r>
            <a:r>
              <a:rPr lang="en-US" sz="1200" dirty="0" smtClean="0"/>
              <a:t>                      Stream : </a:t>
            </a:r>
            <a:r>
              <a:rPr lang="en-US" sz="1200" dirty="0"/>
              <a:t>CSE 		</a:t>
            </a:r>
            <a:r>
              <a:rPr lang="en-US" sz="1200" dirty="0" smtClean="0"/>
              <a:t>                             Year : I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3 Name: </a:t>
            </a:r>
            <a:r>
              <a:rPr lang="en-US" sz="1200" dirty="0"/>
              <a:t>UDHAYA LAKSHMI P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dirty="0"/>
              <a:t>Branch </a:t>
            </a:r>
            <a:r>
              <a:rPr lang="en-US" sz="1200" dirty="0" smtClean="0"/>
              <a:t>: </a:t>
            </a:r>
            <a:r>
              <a:rPr lang="en-US" sz="1200" dirty="0"/>
              <a:t> B.E		</a:t>
            </a:r>
            <a:r>
              <a:rPr lang="en-US" sz="1200" dirty="0" smtClean="0"/>
              <a:t>                     Stream : </a:t>
            </a:r>
            <a:r>
              <a:rPr lang="en-US" sz="1200" dirty="0"/>
              <a:t>CSE 			</a:t>
            </a:r>
            <a:r>
              <a:rPr lang="en-US" sz="1200" dirty="0" smtClean="0"/>
              <a:t>     Year : I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4 Name: </a:t>
            </a:r>
            <a:r>
              <a:rPr lang="en-US" sz="1200" dirty="0"/>
              <a:t>SREE RAGU NANDHA T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dirty="0"/>
              <a:t>Branch </a:t>
            </a:r>
            <a:r>
              <a:rPr lang="en-US" sz="1200" dirty="0" smtClean="0"/>
              <a:t>: </a:t>
            </a:r>
            <a:r>
              <a:rPr lang="en-US" sz="1200" dirty="0"/>
              <a:t> B.E		</a:t>
            </a:r>
            <a:r>
              <a:rPr lang="en-US" sz="1200" dirty="0" smtClean="0"/>
              <a:t>                     Stream : </a:t>
            </a:r>
            <a:r>
              <a:rPr lang="en-US" sz="1200" dirty="0"/>
              <a:t>CSE 			</a:t>
            </a:r>
            <a:r>
              <a:rPr lang="en-US" sz="1200" dirty="0" smtClean="0"/>
              <a:t>     Year : I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5 Name: </a:t>
            </a:r>
            <a:r>
              <a:rPr lang="en-US" sz="1200" dirty="0"/>
              <a:t>BADRII TS	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dirty="0"/>
              <a:t>Branch </a:t>
            </a:r>
            <a:r>
              <a:rPr lang="en-US" sz="1200" dirty="0" smtClean="0"/>
              <a:t>: </a:t>
            </a:r>
            <a:r>
              <a:rPr lang="en-US" sz="1200" dirty="0"/>
              <a:t> B.E		</a:t>
            </a:r>
            <a:r>
              <a:rPr lang="en-US" sz="1200" dirty="0" smtClean="0"/>
              <a:t>                     Stream : ECE</a:t>
            </a:r>
            <a:r>
              <a:rPr lang="en-US" sz="1200" dirty="0"/>
              <a:t>			</a:t>
            </a:r>
            <a:r>
              <a:rPr lang="en-US" sz="1200" dirty="0" smtClean="0"/>
              <a:t>     Year : I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</a:t>
            </a:r>
            <a:r>
              <a:rPr lang="en-US" sz="1200" dirty="0"/>
              <a:t>Ms. S. SARADHA</a:t>
            </a:r>
            <a:endParaRPr lang="en-US" sz="1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dirty="0" smtClean="0"/>
              <a:t>Category : Academic</a:t>
            </a:r>
            <a:r>
              <a:rPr lang="en-US" sz="1200" dirty="0"/>
              <a:t>	 </a:t>
            </a:r>
            <a:r>
              <a:rPr lang="en-US" sz="1200" dirty="0" smtClean="0"/>
              <a:t>                                           Expertise </a:t>
            </a:r>
            <a:r>
              <a:rPr lang="en-US" sz="1200" dirty="0"/>
              <a:t>: AI, ML, </a:t>
            </a:r>
            <a:r>
              <a:rPr lang="en-US" sz="1200" dirty="0" err="1"/>
              <a:t>Datascience</a:t>
            </a:r>
            <a:r>
              <a:rPr lang="en-US" sz="1200" dirty="0"/>
              <a:t> management  </a:t>
            </a:r>
            <a:r>
              <a:rPr lang="en-US" sz="1200" dirty="0" smtClean="0"/>
              <a:t>    Domain </a:t>
            </a:r>
            <a:r>
              <a:rPr lang="en-US" sz="1200" dirty="0"/>
              <a:t>Experience </a:t>
            </a:r>
            <a:r>
              <a:rPr lang="en-US" sz="1200" dirty="0" smtClean="0"/>
              <a:t>: 4 years in domain and 8.4 years in total 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2 Name: </a:t>
            </a:r>
            <a:r>
              <a:rPr lang="en-US" sz="1200" dirty="0" err="1"/>
              <a:t>Mr.N.VISHNU</a:t>
            </a:r>
            <a:r>
              <a:rPr lang="en-US" sz="1200" dirty="0"/>
              <a:t> SAKRAVARTHY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dirty="0" smtClean="0"/>
              <a:t>Category : Academic and Industry</a:t>
            </a:r>
            <a:r>
              <a:rPr lang="en-US" sz="1200" dirty="0"/>
              <a:t>	</a:t>
            </a:r>
            <a:r>
              <a:rPr lang="en-US" sz="1200" dirty="0" smtClean="0"/>
              <a:t>                    Expertise : ML and IOT </a:t>
            </a:r>
            <a:r>
              <a:rPr lang="en-US" sz="1200" dirty="0"/>
              <a:t>		</a:t>
            </a:r>
            <a:r>
              <a:rPr lang="en-US" sz="1200" dirty="0" smtClean="0"/>
              <a:t>     Domain </a:t>
            </a:r>
            <a:r>
              <a:rPr lang="en-US" sz="1200" dirty="0"/>
              <a:t>Experience </a:t>
            </a:r>
            <a:r>
              <a:rPr lang="en-US" sz="1200" dirty="0" smtClean="0"/>
              <a:t>: 2 years in Industry and 2.7 years in Academic.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901</TotalTime>
  <Words>245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varshini</cp:lastModifiedBy>
  <cp:revision>40</cp:revision>
  <dcterms:created xsi:type="dcterms:W3CDTF">2022-02-11T07:14:46Z</dcterms:created>
  <dcterms:modified xsi:type="dcterms:W3CDTF">2022-03-20T05:40:02Z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