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VARSHINI V K</a:t>
            </a:r>
          </a:p>
          <a:p>
            <a:r>
              <a:rPr lang="en-US" sz="2400" dirty="0"/>
              <a:t>REGISTER NO : </a:t>
            </a:r>
            <a:r>
              <a:rPr lang="en-IN" sz="2400" dirty="0"/>
              <a:t>3122</a:t>
            </a:r>
            <a:r>
              <a:rPr lang="en-US" sz="2400" dirty="0"/>
              <a:t>01005</a:t>
            </a:r>
          </a:p>
          <a:p>
            <a:r>
              <a:rPr lang="en-US" sz="2400" dirty="0"/>
              <a:t>USER ID : 8056008909</a:t>
            </a:r>
          </a:p>
          <a:p>
            <a:r>
              <a:rPr lang="en-US" sz="2400" dirty="0"/>
              <a:t>DEPARTMENT : B.Com General</a:t>
            </a:r>
          </a:p>
          <a:p>
            <a:r>
              <a:rPr lang="en-US" sz="2400" dirty="0"/>
              <a:t>COLLEGE :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aridni1512@gmail.com</cp:lastModifiedBy>
  <cp:revision>18</cp:revision>
  <dcterms:created xsi:type="dcterms:W3CDTF">2024-03-29T15:07:22Z</dcterms:created>
  <dcterms:modified xsi:type="dcterms:W3CDTF">2024-09-06T08:28:34Z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