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9" roundtripDataSignature="AMtx7mhlI8ZMMYZypr9XjO0GXzk0ucdmI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1262F71-FF96-4692-908E-5DBEB8C4E2B1}">
  <a:tblStyle styleId="{51262F71-FF96-4692-908E-5DBEB8C4E2B1}" styleName="Table_0">
    <a:wholeTbl>
      <a:tcTxStyle b="off" i="off">
        <a:font>
          <a:latin typeface="Arial"/>
          <a:ea typeface="Arial"/>
          <a:cs typeface="Arial"/>
        </a:font>
        <a:schemeClr val="dk1"/>
      </a:tcTxStyle>
      <a:tcStyle>
        <a:tcBdr>
          <a:left>
            <a:ln cap="flat" cmpd="sng" w="12700">
              <a:solidFill>
                <a:schemeClr val="accent5"/>
              </a:solidFill>
              <a:prstDash val="solid"/>
              <a:round/>
              <a:headEnd len="sm" w="sm" type="none"/>
              <a:tailEnd len="sm" w="sm" type="none"/>
            </a:ln>
          </a:left>
          <a:right>
            <a:ln cap="flat" cmpd="sng" w="12700">
              <a:solidFill>
                <a:schemeClr val="accent5"/>
              </a:solidFill>
              <a:prstDash val="solid"/>
              <a:round/>
              <a:headEnd len="sm" w="sm" type="none"/>
              <a:tailEnd len="sm" w="sm" type="none"/>
            </a:ln>
          </a:right>
          <a:top>
            <a:ln cap="flat" cmpd="sng" w="12700">
              <a:solidFill>
                <a:schemeClr val="accent5"/>
              </a:solidFill>
              <a:prstDash val="solid"/>
              <a:round/>
              <a:headEnd len="sm" w="sm" type="none"/>
              <a:tailEnd len="sm" w="sm" type="none"/>
            </a:ln>
          </a:top>
          <a:bottom>
            <a:ln cap="flat" cmpd="sng" w="12700">
              <a:solidFill>
                <a:schemeClr val="accent5"/>
              </a:solidFill>
              <a:prstDash val="solid"/>
              <a:round/>
              <a:headEnd len="sm" w="sm" type="none"/>
              <a:tailEnd len="sm" w="sm" type="none"/>
            </a:ln>
          </a:bottom>
          <a:insideH>
            <a:ln cap="flat" cmpd="sng" w="12700">
              <a:solidFill>
                <a:schemeClr val="accent5"/>
              </a:solidFill>
              <a:prstDash val="solid"/>
              <a:round/>
              <a:headEnd len="sm" w="sm" type="none"/>
              <a:tailEnd len="sm" w="sm" type="none"/>
            </a:ln>
          </a:insideH>
          <a:insideV>
            <a:ln cap="flat" cmpd="sng" w="12700">
              <a:solidFill>
                <a:schemeClr val="accent5"/>
              </a:solidFill>
              <a:prstDash val="solid"/>
              <a:round/>
              <a:headEnd len="sm" w="sm" type="none"/>
              <a:tailEnd len="sm" w="sm" type="none"/>
            </a:ln>
          </a:insideV>
        </a:tcBdr>
        <a:fill>
          <a:solidFill>
            <a:srgbClr val="FFFFFF">
              <a:alpha val="0"/>
            </a:srgbClr>
          </a:solidFill>
        </a:fill>
      </a:tcStyle>
    </a:wholeTbl>
    <a:band1H>
      <a:tcTxStyle/>
      <a:tcStyle>
        <a:fill>
          <a:solidFill>
            <a:schemeClr val="accent5">
              <a:alpha val="20000"/>
            </a:schemeClr>
          </a:solidFill>
        </a:fill>
      </a:tcStyle>
    </a:band1H>
    <a:band2H>
      <a:tcTxStyle/>
    </a:band2H>
    <a:band1V>
      <a:tcTxStyle/>
      <a:tcStyle>
        <a:fill>
          <a:solidFill>
            <a:schemeClr val="accent5">
              <a:alpha val="20000"/>
            </a:schemeClr>
          </a:solidFill>
        </a:fill>
      </a:tcStyle>
    </a:band1V>
    <a:band2V>
      <a:tcTxStyle/>
    </a:band2V>
    <a:lastCol>
      <a:tcTxStyle b="on" i="off"/>
    </a:lastCol>
    <a:firstCol>
      <a:tcTxStyle b="on" i="off"/>
    </a:firstCol>
    <a:lastRow>
      <a:tcTxStyle b="on" i="off"/>
      <a:tcStyle>
        <a:tcBdr>
          <a:top>
            <a:ln cap="flat" cmpd="sng" w="50800">
              <a:solidFill>
                <a:schemeClr val="accent5"/>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25400">
              <a:solidFill>
                <a:schemeClr val="accent5"/>
              </a:solidFill>
              <a:prstDash val="solid"/>
              <a:round/>
              <a:headEnd len="sm" w="sm" type="none"/>
              <a:tailEnd len="sm" w="sm" type="none"/>
            </a:ln>
          </a:bottom>
        </a:tcBdr>
        <a:fill>
          <a:solidFill>
            <a:srgbClr val="FFFFFF">
              <a:alpha val="0"/>
            </a:srgbClr>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customschemas.google.com/relationships/presentationmetadata" Target="meta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53af3a69b4_0_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3" name="Google Shape;403;g53af3a69b4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7" name="Google Shape;46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5" name="Google Shape;47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1" name="Google Shape;481;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53af3a69b4_0_10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7" name="Google Shape;487;g53af3a69b4_0_1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1" name="Google Shape;41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7" name="Google Shape;41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0" name="Google Shape;43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7" name="Google Shape;43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4" name="Google Shape;44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11.png"/><Relationship Id="rId4" Type="http://schemas.openxmlformats.org/officeDocument/2006/relationships/image" Target="../media/image2.png"/><Relationship Id="rId5"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11" name="Shape 11"/>
        <p:cNvGrpSpPr/>
        <p:nvPr/>
      </p:nvGrpSpPr>
      <p:grpSpPr>
        <a:xfrm>
          <a:off x="0" y="0"/>
          <a:ext cx="0" cy="0"/>
          <a:chOff x="0" y="0"/>
          <a:chExt cx="0" cy="0"/>
        </a:xfrm>
      </p:grpSpPr>
      <p:sp>
        <p:nvSpPr>
          <p:cNvPr id="12" name="Google Shape;12;g9b5d515bb1_0_78"/>
          <p:cNvSpPr/>
          <p:nvPr/>
        </p:nvSpPr>
        <p:spPr>
          <a:xfrm>
            <a:off x="0" y="0"/>
            <a:ext cx="9169800" cy="5143500"/>
          </a:xfrm>
          <a:prstGeom prst="rect">
            <a:avLst/>
          </a:prstGeom>
          <a:solidFill>
            <a:srgbClr val="0098B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g9b5d515bb1_0_7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 name="Google Shape;14;g9b5d515bb1_0_7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g9b5d515bb1_0_78"/>
          <p:cNvSpPr/>
          <p:nvPr/>
        </p:nvSpPr>
        <p:spPr>
          <a:xfrm>
            <a:off x="0" y="0"/>
            <a:ext cx="2286600" cy="1961700"/>
          </a:xfrm>
          <a:prstGeom prst="rect">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6" name="Google Shape;16;g9b5d515bb1_0_78"/>
          <p:cNvPicPr preferRelativeResize="0"/>
          <p:nvPr/>
        </p:nvPicPr>
        <p:blipFill rotWithShape="1">
          <a:blip r:embed="rId2">
            <a:alphaModFix/>
          </a:blip>
          <a:srcRect b="0" l="0" r="0" t="0"/>
          <a:stretch/>
        </p:blipFill>
        <p:spPr>
          <a:xfrm>
            <a:off x="104950" y="508352"/>
            <a:ext cx="2076703" cy="794252"/>
          </a:xfrm>
          <a:prstGeom prst="rect">
            <a:avLst/>
          </a:prstGeom>
          <a:noFill/>
          <a:ln>
            <a:noFill/>
          </a:ln>
        </p:spPr>
      </p:pic>
      <p:sp>
        <p:nvSpPr>
          <p:cNvPr id="17" name="Google Shape;17;g9b5d515bb1_0_78"/>
          <p:cNvSpPr txBox="1"/>
          <p:nvPr/>
        </p:nvSpPr>
        <p:spPr>
          <a:xfrm>
            <a:off x="46275" y="4805525"/>
            <a:ext cx="1167000" cy="260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200" u="none" cap="none" strike="noStrike">
                <a:solidFill>
                  <a:srgbClr val="F3F3F3"/>
                </a:solidFill>
                <a:latin typeface="Arial"/>
                <a:ea typeface="Arial"/>
                <a:cs typeface="Arial"/>
                <a:sym typeface="Arial"/>
              </a:rPr>
              <a:t>www.hexart.in</a:t>
            </a:r>
            <a:endParaRPr b="0" i="0" sz="1200" u="none" cap="none" strike="noStrike">
              <a:solidFill>
                <a:srgbClr val="F3F3F3"/>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75" name="Shape 375"/>
        <p:cNvGrpSpPr/>
        <p:nvPr/>
      </p:nvGrpSpPr>
      <p:grpSpPr>
        <a:xfrm>
          <a:off x="0" y="0"/>
          <a:ext cx="0" cy="0"/>
          <a:chOff x="0" y="0"/>
          <a:chExt cx="0" cy="0"/>
        </a:xfrm>
      </p:grpSpPr>
      <p:sp>
        <p:nvSpPr>
          <p:cNvPr id="376" name="Google Shape;376;p32"/>
          <p:cNvSpPr txBox="1"/>
          <p:nvPr>
            <p:ph type="title"/>
          </p:nvPr>
        </p:nvSpPr>
        <p:spPr>
          <a:xfrm>
            <a:off x="629841" y="342900"/>
            <a:ext cx="2949300" cy="12000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Arial"/>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77" name="Google Shape;377;p32"/>
          <p:cNvSpPr txBox="1"/>
          <p:nvPr>
            <p:ph idx="1" type="body"/>
          </p:nvPr>
        </p:nvSpPr>
        <p:spPr>
          <a:xfrm>
            <a:off x="3887391" y="740569"/>
            <a:ext cx="4629000" cy="3655200"/>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378" name="Google Shape;378;p32"/>
          <p:cNvSpPr txBox="1"/>
          <p:nvPr>
            <p:ph idx="2" type="body"/>
          </p:nvPr>
        </p:nvSpPr>
        <p:spPr>
          <a:xfrm>
            <a:off x="629841" y="1543050"/>
            <a:ext cx="2949300" cy="28587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379" name="Google Shape;379;p3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80" name="Google Shape;380;p3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81" name="Google Shape;381;p3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82" name="Shape 382"/>
        <p:cNvGrpSpPr/>
        <p:nvPr/>
      </p:nvGrpSpPr>
      <p:grpSpPr>
        <a:xfrm>
          <a:off x="0" y="0"/>
          <a:ext cx="0" cy="0"/>
          <a:chOff x="0" y="0"/>
          <a:chExt cx="0" cy="0"/>
        </a:xfrm>
      </p:grpSpPr>
      <p:sp>
        <p:nvSpPr>
          <p:cNvPr id="383" name="Google Shape;383;p33"/>
          <p:cNvSpPr txBox="1"/>
          <p:nvPr>
            <p:ph type="title"/>
          </p:nvPr>
        </p:nvSpPr>
        <p:spPr>
          <a:xfrm>
            <a:off x="629841" y="342900"/>
            <a:ext cx="2949300" cy="12000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Arial"/>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84" name="Google Shape;384;p33"/>
          <p:cNvSpPr/>
          <p:nvPr>
            <p:ph idx="2" type="pic"/>
          </p:nvPr>
        </p:nvSpPr>
        <p:spPr>
          <a:xfrm>
            <a:off x="3887391" y="740569"/>
            <a:ext cx="4629000" cy="3655200"/>
          </a:xfrm>
          <a:prstGeom prst="rect">
            <a:avLst/>
          </a:prstGeom>
          <a:noFill/>
          <a:ln>
            <a:noFill/>
          </a:ln>
        </p:spPr>
      </p:sp>
      <p:sp>
        <p:nvSpPr>
          <p:cNvPr id="385" name="Google Shape;385;p33"/>
          <p:cNvSpPr txBox="1"/>
          <p:nvPr>
            <p:ph idx="1" type="body"/>
          </p:nvPr>
        </p:nvSpPr>
        <p:spPr>
          <a:xfrm>
            <a:off x="629841" y="1543050"/>
            <a:ext cx="2949300" cy="28587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386" name="Google Shape;386;p3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87" name="Google Shape;387;p3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88" name="Google Shape;388;p3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89" name="Shape 389"/>
        <p:cNvGrpSpPr/>
        <p:nvPr/>
      </p:nvGrpSpPr>
      <p:grpSpPr>
        <a:xfrm>
          <a:off x="0" y="0"/>
          <a:ext cx="0" cy="0"/>
          <a:chOff x="0" y="0"/>
          <a:chExt cx="0" cy="0"/>
        </a:xfrm>
      </p:grpSpPr>
      <p:sp>
        <p:nvSpPr>
          <p:cNvPr id="390" name="Google Shape;390;p3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91" name="Google Shape;391;p34"/>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92" name="Google Shape;392;p3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93" name="Google Shape;393;p3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94" name="Google Shape;394;p3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95" name="Shape 395"/>
        <p:cNvGrpSpPr/>
        <p:nvPr/>
      </p:nvGrpSpPr>
      <p:grpSpPr>
        <a:xfrm>
          <a:off x="0" y="0"/>
          <a:ext cx="0" cy="0"/>
          <a:chOff x="0" y="0"/>
          <a:chExt cx="0" cy="0"/>
        </a:xfrm>
      </p:grpSpPr>
      <p:sp>
        <p:nvSpPr>
          <p:cNvPr id="396" name="Google Shape;396;p35"/>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97" name="Google Shape;397;p35"/>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98" name="Google Shape;398;p3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99" name="Google Shape;399;p3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00" name="Google Shape;400;p3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27"/>
          <p:cNvSpPr/>
          <p:nvPr/>
        </p:nvSpPr>
        <p:spPr>
          <a:xfrm rot="10800000">
            <a:off x="497825" y="-264150"/>
            <a:ext cx="3916800" cy="5417700"/>
          </a:xfrm>
          <a:prstGeom prst="rtTriangle">
            <a:avLst/>
          </a:prstGeom>
          <a:solidFill>
            <a:srgbClr val="F3F3F3">
              <a:alpha val="4274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7"/>
          <p:cNvSpPr/>
          <p:nvPr/>
        </p:nvSpPr>
        <p:spPr>
          <a:xfrm rot="-5400000">
            <a:off x="2851500" y="-3355858"/>
            <a:ext cx="3621300" cy="9346800"/>
          </a:xfrm>
          <a:prstGeom prst="rtTriangle">
            <a:avLst/>
          </a:prstGeom>
          <a:solidFill>
            <a:srgbClr val="F3F3F3">
              <a:alpha val="7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7"/>
          <p:cNvSpPr/>
          <p:nvPr/>
        </p:nvSpPr>
        <p:spPr>
          <a:xfrm rot="5400000">
            <a:off x="-651700" y="490900"/>
            <a:ext cx="3289200" cy="1985700"/>
          </a:xfrm>
          <a:prstGeom prst="rtTriangle">
            <a:avLst/>
          </a:prstGeom>
          <a:solidFill>
            <a:srgbClr val="F3F3F3">
              <a:alpha val="7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7"/>
          <p:cNvSpPr/>
          <p:nvPr/>
        </p:nvSpPr>
        <p:spPr>
          <a:xfrm rot="-7001467">
            <a:off x="5268188" y="-881029"/>
            <a:ext cx="2865886" cy="6561444"/>
          </a:xfrm>
          <a:prstGeom prst="rtTriangle">
            <a:avLst/>
          </a:prstGeom>
          <a:solidFill>
            <a:srgbClr val="F3F3F3">
              <a:alpha val="4274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3" name="Google Shape;23;p27"/>
          <p:cNvCxnSpPr/>
          <p:nvPr/>
        </p:nvCxnSpPr>
        <p:spPr>
          <a:xfrm flipH="1" rot="10800000">
            <a:off x="0" y="683075"/>
            <a:ext cx="953400" cy="2100"/>
          </a:xfrm>
          <a:prstGeom prst="straightConnector1">
            <a:avLst/>
          </a:prstGeom>
          <a:noFill/>
          <a:ln cap="flat" cmpd="sng" w="76200">
            <a:solidFill>
              <a:srgbClr val="B9D87A"/>
            </a:solidFill>
            <a:prstDash val="solid"/>
            <a:round/>
            <a:headEnd len="sm" w="sm" type="none"/>
            <a:tailEnd len="sm" w="sm" type="none"/>
          </a:ln>
        </p:spPr>
      </p:cxnSp>
      <p:cxnSp>
        <p:nvCxnSpPr>
          <p:cNvPr id="24" name="Google Shape;24;p27"/>
          <p:cNvCxnSpPr/>
          <p:nvPr/>
        </p:nvCxnSpPr>
        <p:spPr>
          <a:xfrm>
            <a:off x="812825" y="685175"/>
            <a:ext cx="4706100" cy="0"/>
          </a:xfrm>
          <a:prstGeom prst="straightConnector1">
            <a:avLst/>
          </a:prstGeom>
          <a:noFill/>
          <a:ln cap="flat" cmpd="sng" w="9525">
            <a:solidFill>
              <a:srgbClr val="B9D87A"/>
            </a:solidFill>
            <a:prstDash val="solid"/>
            <a:round/>
            <a:headEnd len="sm" w="sm" type="none"/>
            <a:tailEnd len="sm" w="sm" type="none"/>
          </a:ln>
        </p:spPr>
      </p:cxnSp>
      <p:pic>
        <p:nvPicPr>
          <p:cNvPr id="25" name="Google Shape;25;p27"/>
          <p:cNvPicPr preferRelativeResize="0"/>
          <p:nvPr/>
        </p:nvPicPr>
        <p:blipFill rotWithShape="1">
          <a:blip r:embed="rId2">
            <a:alphaModFix/>
          </a:blip>
          <a:srcRect b="0" l="0" r="0" t="0"/>
          <a:stretch/>
        </p:blipFill>
        <p:spPr>
          <a:xfrm>
            <a:off x="36450" y="47525"/>
            <a:ext cx="874448" cy="334425"/>
          </a:xfrm>
          <a:prstGeom prst="rect">
            <a:avLst/>
          </a:prstGeom>
          <a:noFill/>
          <a:ln>
            <a:noFill/>
          </a:ln>
        </p:spPr>
      </p:pic>
      <p:sp>
        <p:nvSpPr>
          <p:cNvPr id="26" name="Google Shape;26;p27"/>
          <p:cNvSpPr txBox="1"/>
          <p:nvPr/>
        </p:nvSpPr>
        <p:spPr>
          <a:xfrm>
            <a:off x="0" y="4824025"/>
            <a:ext cx="1167000" cy="260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000" u="none" cap="none" strike="noStrike">
                <a:solidFill>
                  <a:srgbClr val="000000"/>
                </a:solidFill>
                <a:latin typeface="Arial"/>
                <a:ea typeface="Arial"/>
                <a:cs typeface="Arial"/>
                <a:sym typeface="Arial"/>
              </a:rPr>
              <a:t>www.hexart.in</a:t>
            </a:r>
            <a:endParaRPr b="0" i="0" sz="1000" u="none" cap="none" strike="noStrike">
              <a:solidFill>
                <a:srgbClr val="000000"/>
              </a:solidFill>
              <a:latin typeface="Arial"/>
              <a:ea typeface="Arial"/>
              <a:cs typeface="Arial"/>
              <a:sym typeface="Arial"/>
            </a:endParaRPr>
          </a:p>
        </p:txBody>
      </p:sp>
      <p:sp>
        <p:nvSpPr>
          <p:cNvPr id="27" name="Google Shape;27;p27"/>
          <p:cNvSpPr/>
          <p:nvPr/>
        </p:nvSpPr>
        <p:spPr>
          <a:xfrm>
            <a:off x="7525440" y="0"/>
            <a:ext cx="378" cy="807138"/>
          </a:xfrm>
          <a:custGeom>
            <a:rect b="b" l="l" r="r" t="t"/>
            <a:pathLst>
              <a:path extrusionOk="0" h="21600" w="21600">
                <a:moveTo>
                  <a:pt x="0" y="0"/>
                </a:moveTo>
                <a:lnTo>
                  <a:pt x="21600" y="21600"/>
                </a:lnTo>
              </a:path>
            </a:pathLst>
          </a:custGeom>
          <a:noFill/>
          <a:ln cap="flat" cmpd="sng" w="19075">
            <a:solidFill>
              <a:srgbClr val="EFEFEF"/>
            </a:solidFill>
            <a:prstDash val="solid"/>
            <a:round/>
            <a:headEnd len="sm" w="sm" type="none"/>
            <a:tailEnd len="sm" w="sm" type="none"/>
          </a:ln>
        </p:spPr>
      </p:sp>
      <p:sp>
        <p:nvSpPr>
          <p:cNvPr id="28" name="Google Shape;28;p27"/>
          <p:cNvSpPr/>
          <p:nvPr/>
        </p:nvSpPr>
        <p:spPr>
          <a:xfrm>
            <a:off x="7918920" y="1046880"/>
            <a:ext cx="1235520" cy="378"/>
          </a:xfrm>
          <a:custGeom>
            <a:rect b="b" l="l" r="r" t="t"/>
            <a:pathLst>
              <a:path extrusionOk="0" h="21600" w="21600">
                <a:moveTo>
                  <a:pt x="0" y="0"/>
                </a:moveTo>
                <a:lnTo>
                  <a:pt x="21600" y="21600"/>
                </a:lnTo>
              </a:path>
            </a:pathLst>
          </a:custGeom>
          <a:noFill/>
          <a:ln cap="flat" cmpd="sng" w="19075">
            <a:solidFill>
              <a:srgbClr val="EFEFEF"/>
            </a:solidFill>
            <a:prstDash val="solid"/>
            <a:round/>
            <a:headEnd len="sm" w="sm" type="none"/>
            <a:tailEnd len="sm" w="sm" type="none"/>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29" name="Shape 29"/>
        <p:cNvGrpSpPr/>
        <p:nvPr/>
      </p:nvGrpSpPr>
      <p:grpSpPr>
        <a:xfrm>
          <a:off x="0" y="0"/>
          <a:ext cx="0" cy="0"/>
          <a:chOff x="0" y="0"/>
          <a:chExt cx="0" cy="0"/>
        </a:xfrm>
      </p:grpSpPr>
      <p:sp>
        <p:nvSpPr>
          <p:cNvPr id="30" name="Google Shape;30;g53af3a69b4_0_85"/>
          <p:cNvSpPr/>
          <p:nvPr/>
        </p:nvSpPr>
        <p:spPr>
          <a:xfrm>
            <a:off x="2292400" y="477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g53af3a69b4_0_85"/>
          <p:cNvSpPr/>
          <p:nvPr/>
        </p:nvSpPr>
        <p:spPr>
          <a:xfrm>
            <a:off x="2292400" y="6446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g53af3a69b4_0_85"/>
          <p:cNvSpPr/>
          <p:nvPr/>
        </p:nvSpPr>
        <p:spPr>
          <a:xfrm>
            <a:off x="2292400" y="12415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g53af3a69b4_0_85"/>
          <p:cNvSpPr/>
          <p:nvPr/>
        </p:nvSpPr>
        <p:spPr>
          <a:xfrm>
            <a:off x="2292400" y="18384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g53af3a69b4_0_85"/>
          <p:cNvSpPr/>
          <p:nvPr/>
        </p:nvSpPr>
        <p:spPr>
          <a:xfrm>
            <a:off x="2292400" y="24353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g53af3a69b4_0_85"/>
          <p:cNvSpPr/>
          <p:nvPr/>
        </p:nvSpPr>
        <p:spPr>
          <a:xfrm>
            <a:off x="2292400" y="30322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g53af3a69b4_0_85"/>
          <p:cNvSpPr/>
          <p:nvPr/>
        </p:nvSpPr>
        <p:spPr>
          <a:xfrm>
            <a:off x="2292400" y="359201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g53af3a69b4_0_85"/>
          <p:cNvSpPr/>
          <p:nvPr/>
        </p:nvSpPr>
        <p:spPr>
          <a:xfrm>
            <a:off x="2292400" y="41517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g53af3a69b4_0_85"/>
          <p:cNvSpPr/>
          <p:nvPr/>
        </p:nvSpPr>
        <p:spPr>
          <a:xfrm>
            <a:off x="2811900" y="32693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g53af3a69b4_0_85"/>
          <p:cNvSpPr/>
          <p:nvPr/>
        </p:nvSpPr>
        <p:spPr>
          <a:xfrm>
            <a:off x="2811900" y="92383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g53af3a69b4_0_85"/>
          <p:cNvSpPr/>
          <p:nvPr/>
        </p:nvSpPr>
        <p:spPr>
          <a:xfrm>
            <a:off x="2811900" y="152073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g53af3a69b4_0_85"/>
          <p:cNvSpPr/>
          <p:nvPr/>
        </p:nvSpPr>
        <p:spPr>
          <a:xfrm>
            <a:off x="2811900" y="211763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g53af3a69b4_0_85"/>
          <p:cNvSpPr/>
          <p:nvPr/>
        </p:nvSpPr>
        <p:spPr>
          <a:xfrm>
            <a:off x="2811900" y="271453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g53af3a69b4_0_85"/>
          <p:cNvSpPr/>
          <p:nvPr/>
        </p:nvSpPr>
        <p:spPr>
          <a:xfrm>
            <a:off x="2811900" y="331143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g53af3a69b4_0_85"/>
          <p:cNvSpPr/>
          <p:nvPr/>
        </p:nvSpPr>
        <p:spPr>
          <a:xfrm>
            <a:off x="2811900" y="387118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g53af3a69b4_0_85"/>
          <p:cNvSpPr/>
          <p:nvPr/>
        </p:nvSpPr>
        <p:spPr>
          <a:xfrm>
            <a:off x="2292400" y="471151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g53af3a69b4_0_85"/>
          <p:cNvSpPr/>
          <p:nvPr/>
        </p:nvSpPr>
        <p:spPr>
          <a:xfrm>
            <a:off x="2811900" y="443093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g53af3a69b4_0_85"/>
          <p:cNvSpPr/>
          <p:nvPr/>
        </p:nvSpPr>
        <p:spPr>
          <a:xfrm>
            <a:off x="3339488" y="477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g53af3a69b4_0_85"/>
          <p:cNvSpPr/>
          <p:nvPr/>
        </p:nvSpPr>
        <p:spPr>
          <a:xfrm>
            <a:off x="3339488" y="6446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g53af3a69b4_0_85"/>
          <p:cNvSpPr/>
          <p:nvPr/>
        </p:nvSpPr>
        <p:spPr>
          <a:xfrm>
            <a:off x="3339488" y="12415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g53af3a69b4_0_85"/>
          <p:cNvSpPr/>
          <p:nvPr/>
        </p:nvSpPr>
        <p:spPr>
          <a:xfrm>
            <a:off x="3339488" y="18384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g53af3a69b4_0_85"/>
          <p:cNvSpPr/>
          <p:nvPr/>
        </p:nvSpPr>
        <p:spPr>
          <a:xfrm>
            <a:off x="3339488" y="24353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g53af3a69b4_0_85"/>
          <p:cNvSpPr/>
          <p:nvPr/>
        </p:nvSpPr>
        <p:spPr>
          <a:xfrm>
            <a:off x="3339488" y="30322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g53af3a69b4_0_85"/>
          <p:cNvSpPr/>
          <p:nvPr/>
        </p:nvSpPr>
        <p:spPr>
          <a:xfrm>
            <a:off x="3339488" y="359201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g53af3a69b4_0_85"/>
          <p:cNvSpPr/>
          <p:nvPr/>
        </p:nvSpPr>
        <p:spPr>
          <a:xfrm>
            <a:off x="3339488" y="41517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g53af3a69b4_0_85"/>
          <p:cNvSpPr/>
          <p:nvPr/>
        </p:nvSpPr>
        <p:spPr>
          <a:xfrm>
            <a:off x="3858988" y="32693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g53af3a69b4_0_85"/>
          <p:cNvSpPr/>
          <p:nvPr/>
        </p:nvSpPr>
        <p:spPr>
          <a:xfrm>
            <a:off x="3858988" y="92383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g53af3a69b4_0_85"/>
          <p:cNvSpPr/>
          <p:nvPr/>
        </p:nvSpPr>
        <p:spPr>
          <a:xfrm>
            <a:off x="3858988" y="152073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g53af3a69b4_0_85"/>
          <p:cNvSpPr/>
          <p:nvPr/>
        </p:nvSpPr>
        <p:spPr>
          <a:xfrm>
            <a:off x="3858988" y="211763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g53af3a69b4_0_85"/>
          <p:cNvSpPr/>
          <p:nvPr/>
        </p:nvSpPr>
        <p:spPr>
          <a:xfrm>
            <a:off x="3858988" y="271453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g53af3a69b4_0_85"/>
          <p:cNvSpPr/>
          <p:nvPr/>
        </p:nvSpPr>
        <p:spPr>
          <a:xfrm>
            <a:off x="3858988" y="331143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g53af3a69b4_0_85"/>
          <p:cNvSpPr/>
          <p:nvPr/>
        </p:nvSpPr>
        <p:spPr>
          <a:xfrm>
            <a:off x="3858988" y="387118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g53af3a69b4_0_85"/>
          <p:cNvSpPr/>
          <p:nvPr/>
        </p:nvSpPr>
        <p:spPr>
          <a:xfrm>
            <a:off x="3339488" y="471151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g53af3a69b4_0_85"/>
          <p:cNvSpPr/>
          <p:nvPr/>
        </p:nvSpPr>
        <p:spPr>
          <a:xfrm>
            <a:off x="3858988" y="443093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g53af3a69b4_0_85"/>
          <p:cNvSpPr/>
          <p:nvPr/>
        </p:nvSpPr>
        <p:spPr>
          <a:xfrm>
            <a:off x="4378500" y="477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g53af3a69b4_0_85"/>
          <p:cNvSpPr/>
          <p:nvPr/>
        </p:nvSpPr>
        <p:spPr>
          <a:xfrm>
            <a:off x="4378500" y="6446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g53af3a69b4_0_85"/>
          <p:cNvSpPr/>
          <p:nvPr/>
        </p:nvSpPr>
        <p:spPr>
          <a:xfrm>
            <a:off x="4378500" y="12415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g53af3a69b4_0_85"/>
          <p:cNvSpPr/>
          <p:nvPr/>
        </p:nvSpPr>
        <p:spPr>
          <a:xfrm>
            <a:off x="4378500" y="18384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g53af3a69b4_0_85"/>
          <p:cNvSpPr/>
          <p:nvPr/>
        </p:nvSpPr>
        <p:spPr>
          <a:xfrm>
            <a:off x="4378500" y="24353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g53af3a69b4_0_85"/>
          <p:cNvSpPr/>
          <p:nvPr/>
        </p:nvSpPr>
        <p:spPr>
          <a:xfrm>
            <a:off x="4378500" y="30322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g53af3a69b4_0_85"/>
          <p:cNvSpPr/>
          <p:nvPr/>
        </p:nvSpPr>
        <p:spPr>
          <a:xfrm>
            <a:off x="4378500" y="359201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g53af3a69b4_0_85"/>
          <p:cNvSpPr/>
          <p:nvPr/>
        </p:nvSpPr>
        <p:spPr>
          <a:xfrm>
            <a:off x="4378500" y="41517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g53af3a69b4_0_85"/>
          <p:cNvSpPr/>
          <p:nvPr/>
        </p:nvSpPr>
        <p:spPr>
          <a:xfrm>
            <a:off x="4898000" y="32693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g53af3a69b4_0_85"/>
          <p:cNvSpPr/>
          <p:nvPr/>
        </p:nvSpPr>
        <p:spPr>
          <a:xfrm>
            <a:off x="4898000" y="92383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g53af3a69b4_0_85"/>
          <p:cNvSpPr/>
          <p:nvPr/>
        </p:nvSpPr>
        <p:spPr>
          <a:xfrm>
            <a:off x="4898000" y="152073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g53af3a69b4_0_85"/>
          <p:cNvSpPr/>
          <p:nvPr/>
        </p:nvSpPr>
        <p:spPr>
          <a:xfrm>
            <a:off x="4898000" y="211763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g53af3a69b4_0_85"/>
          <p:cNvSpPr/>
          <p:nvPr/>
        </p:nvSpPr>
        <p:spPr>
          <a:xfrm>
            <a:off x="4898000" y="271453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g53af3a69b4_0_85"/>
          <p:cNvSpPr/>
          <p:nvPr/>
        </p:nvSpPr>
        <p:spPr>
          <a:xfrm>
            <a:off x="4898000" y="331143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g53af3a69b4_0_85"/>
          <p:cNvSpPr/>
          <p:nvPr/>
        </p:nvSpPr>
        <p:spPr>
          <a:xfrm>
            <a:off x="4898000" y="387118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g53af3a69b4_0_85"/>
          <p:cNvSpPr/>
          <p:nvPr/>
        </p:nvSpPr>
        <p:spPr>
          <a:xfrm>
            <a:off x="4378500" y="471151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g53af3a69b4_0_85"/>
          <p:cNvSpPr/>
          <p:nvPr/>
        </p:nvSpPr>
        <p:spPr>
          <a:xfrm>
            <a:off x="4898000" y="443093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g53af3a69b4_0_85"/>
          <p:cNvSpPr/>
          <p:nvPr/>
        </p:nvSpPr>
        <p:spPr>
          <a:xfrm>
            <a:off x="5425588" y="477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g53af3a69b4_0_85"/>
          <p:cNvSpPr/>
          <p:nvPr/>
        </p:nvSpPr>
        <p:spPr>
          <a:xfrm>
            <a:off x="5425588" y="6446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g53af3a69b4_0_85"/>
          <p:cNvSpPr/>
          <p:nvPr/>
        </p:nvSpPr>
        <p:spPr>
          <a:xfrm>
            <a:off x="5425588" y="12415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g53af3a69b4_0_85"/>
          <p:cNvSpPr/>
          <p:nvPr/>
        </p:nvSpPr>
        <p:spPr>
          <a:xfrm>
            <a:off x="5425588" y="18384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g53af3a69b4_0_85"/>
          <p:cNvSpPr/>
          <p:nvPr/>
        </p:nvSpPr>
        <p:spPr>
          <a:xfrm>
            <a:off x="5425588" y="24353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g53af3a69b4_0_85"/>
          <p:cNvSpPr/>
          <p:nvPr/>
        </p:nvSpPr>
        <p:spPr>
          <a:xfrm>
            <a:off x="5425588" y="30322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g53af3a69b4_0_85"/>
          <p:cNvSpPr/>
          <p:nvPr/>
        </p:nvSpPr>
        <p:spPr>
          <a:xfrm>
            <a:off x="5425588" y="359201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g53af3a69b4_0_85"/>
          <p:cNvSpPr/>
          <p:nvPr/>
        </p:nvSpPr>
        <p:spPr>
          <a:xfrm>
            <a:off x="5425588" y="41517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g53af3a69b4_0_85"/>
          <p:cNvSpPr/>
          <p:nvPr/>
        </p:nvSpPr>
        <p:spPr>
          <a:xfrm>
            <a:off x="5945088" y="32693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g53af3a69b4_0_85"/>
          <p:cNvSpPr/>
          <p:nvPr/>
        </p:nvSpPr>
        <p:spPr>
          <a:xfrm>
            <a:off x="5945088" y="92383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g53af3a69b4_0_85"/>
          <p:cNvSpPr/>
          <p:nvPr/>
        </p:nvSpPr>
        <p:spPr>
          <a:xfrm>
            <a:off x="5945088" y="152073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g53af3a69b4_0_85"/>
          <p:cNvSpPr/>
          <p:nvPr/>
        </p:nvSpPr>
        <p:spPr>
          <a:xfrm>
            <a:off x="5945088" y="211763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g53af3a69b4_0_85"/>
          <p:cNvSpPr/>
          <p:nvPr/>
        </p:nvSpPr>
        <p:spPr>
          <a:xfrm>
            <a:off x="5945088" y="271453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g53af3a69b4_0_85"/>
          <p:cNvSpPr/>
          <p:nvPr/>
        </p:nvSpPr>
        <p:spPr>
          <a:xfrm>
            <a:off x="5945088" y="331143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g53af3a69b4_0_85"/>
          <p:cNvSpPr/>
          <p:nvPr/>
        </p:nvSpPr>
        <p:spPr>
          <a:xfrm>
            <a:off x="5945088" y="387118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g53af3a69b4_0_85"/>
          <p:cNvSpPr/>
          <p:nvPr/>
        </p:nvSpPr>
        <p:spPr>
          <a:xfrm>
            <a:off x="5425588" y="471151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g53af3a69b4_0_85"/>
          <p:cNvSpPr/>
          <p:nvPr/>
        </p:nvSpPr>
        <p:spPr>
          <a:xfrm>
            <a:off x="5945088" y="443093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g53af3a69b4_0_85"/>
          <p:cNvSpPr/>
          <p:nvPr/>
        </p:nvSpPr>
        <p:spPr>
          <a:xfrm>
            <a:off x="6464600" y="10348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g53af3a69b4_0_85"/>
          <p:cNvSpPr/>
          <p:nvPr/>
        </p:nvSpPr>
        <p:spPr>
          <a:xfrm>
            <a:off x="6464600" y="70038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g53af3a69b4_0_85"/>
          <p:cNvSpPr/>
          <p:nvPr/>
        </p:nvSpPr>
        <p:spPr>
          <a:xfrm>
            <a:off x="6464600" y="129728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g53af3a69b4_0_85"/>
          <p:cNvSpPr/>
          <p:nvPr/>
        </p:nvSpPr>
        <p:spPr>
          <a:xfrm>
            <a:off x="6464600" y="189418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g53af3a69b4_0_85"/>
          <p:cNvSpPr/>
          <p:nvPr/>
        </p:nvSpPr>
        <p:spPr>
          <a:xfrm>
            <a:off x="6464600" y="249108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g53af3a69b4_0_85"/>
          <p:cNvSpPr/>
          <p:nvPr/>
        </p:nvSpPr>
        <p:spPr>
          <a:xfrm>
            <a:off x="6464600" y="308798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g53af3a69b4_0_85"/>
          <p:cNvSpPr/>
          <p:nvPr/>
        </p:nvSpPr>
        <p:spPr>
          <a:xfrm>
            <a:off x="6464600" y="364773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g53af3a69b4_0_85"/>
          <p:cNvSpPr/>
          <p:nvPr/>
        </p:nvSpPr>
        <p:spPr>
          <a:xfrm>
            <a:off x="6464600" y="420748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g53af3a69b4_0_85"/>
          <p:cNvSpPr/>
          <p:nvPr/>
        </p:nvSpPr>
        <p:spPr>
          <a:xfrm>
            <a:off x="6984100" y="3826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g53af3a69b4_0_85"/>
          <p:cNvSpPr/>
          <p:nvPr/>
        </p:nvSpPr>
        <p:spPr>
          <a:xfrm>
            <a:off x="6984100" y="9795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g53af3a69b4_0_85"/>
          <p:cNvSpPr/>
          <p:nvPr/>
        </p:nvSpPr>
        <p:spPr>
          <a:xfrm>
            <a:off x="6984100" y="15764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g53af3a69b4_0_85"/>
          <p:cNvSpPr/>
          <p:nvPr/>
        </p:nvSpPr>
        <p:spPr>
          <a:xfrm>
            <a:off x="6984100" y="21733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g53af3a69b4_0_85"/>
          <p:cNvSpPr/>
          <p:nvPr/>
        </p:nvSpPr>
        <p:spPr>
          <a:xfrm>
            <a:off x="6984100" y="27702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g53af3a69b4_0_85"/>
          <p:cNvSpPr/>
          <p:nvPr/>
        </p:nvSpPr>
        <p:spPr>
          <a:xfrm>
            <a:off x="6984100" y="33671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g53af3a69b4_0_85"/>
          <p:cNvSpPr/>
          <p:nvPr/>
        </p:nvSpPr>
        <p:spPr>
          <a:xfrm>
            <a:off x="6984100" y="392691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g53af3a69b4_0_85"/>
          <p:cNvSpPr/>
          <p:nvPr/>
        </p:nvSpPr>
        <p:spPr>
          <a:xfrm>
            <a:off x="6464600" y="476723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g53af3a69b4_0_85"/>
          <p:cNvSpPr/>
          <p:nvPr/>
        </p:nvSpPr>
        <p:spPr>
          <a:xfrm>
            <a:off x="6984100" y="44866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g53af3a69b4_0_85"/>
          <p:cNvSpPr/>
          <p:nvPr/>
        </p:nvSpPr>
        <p:spPr>
          <a:xfrm>
            <a:off x="7511688" y="10348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g53af3a69b4_0_85"/>
          <p:cNvSpPr/>
          <p:nvPr/>
        </p:nvSpPr>
        <p:spPr>
          <a:xfrm>
            <a:off x="7511688" y="70038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g53af3a69b4_0_85"/>
          <p:cNvSpPr/>
          <p:nvPr/>
        </p:nvSpPr>
        <p:spPr>
          <a:xfrm>
            <a:off x="7511688" y="129728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g53af3a69b4_0_85"/>
          <p:cNvSpPr/>
          <p:nvPr/>
        </p:nvSpPr>
        <p:spPr>
          <a:xfrm>
            <a:off x="7511688" y="189418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g53af3a69b4_0_85"/>
          <p:cNvSpPr/>
          <p:nvPr/>
        </p:nvSpPr>
        <p:spPr>
          <a:xfrm>
            <a:off x="7511688" y="249108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g53af3a69b4_0_85"/>
          <p:cNvSpPr/>
          <p:nvPr/>
        </p:nvSpPr>
        <p:spPr>
          <a:xfrm>
            <a:off x="7511688" y="308798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g53af3a69b4_0_85"/>
          <p:cNvSpPr/>
          <p:nvPr/>
        </p:nvSpPr>
        <p:spPr>
          <a:xfrm>
            <a:off x="7511688" y="364773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g53af3a69b4_0_85"/>
          <p:cNvSpPr/>
          <p:nvPr/>
        </p:nvSpPr>
        <p:spPr>
          <a:xfrm>
            <a:off x="7511688" y="420748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g53af3a69b4_0_85"/>
          <p:cNvSpPr/>
          <p:nvPr/>
        </p:nvSpPr>
        <p:spPr>
          <a:xfrm>
            <a:off x="8031188" y="3826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g53af3a69b4_0_85"/>
          <p:cNvSpPr/>
          <p:nvPr/>
        </p:nvSpPr>
        <p:spPr>
          <a:xfrm>
            <a:off x="8031188" y="9795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g53af3a69b4_0_85"/>
          <p:cNvSpPr/>
          <p:nvPr/>
        </p:nvSpPr>
        <p:spPr>
          <a:xfrm>
            <a:off x="8031188" y="15764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g53af3a69b4_0_85"/>
          <p:cNvSpPr/>
          <p:nvPr/>
        </p:nvSpPr>
        <p:spPr>
          <a:xfrm>
            <a:off x="8031188" y="21733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g53af3a69b4_0_85"/>
          <p:cNvSpPr/>
          <p:nvPr/>
        </p:nvSpPr>
        <p:spPr>
          <a:xfrm>
            <a:off x="8031188" y="27702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g53af3a69b4_0_85"/>
          <p:cNvSpPr/>
          <p:nvPr/>
        </p:nvSpPr>
        <p:spPr>
          <a:xfrm>
            <a:off x="8031188" y="33671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g53af3a69b4_0_85"/>
          <p:cNvSpPr/>
          <p:nvPr/>
        </p:nvSpPr>
        <p:spPr>
          <a:xfrm>
            <a:off x="8031188" y="392691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g53af3a69b4_0_85"/>
          <p:cNvSpPr/>
          <p:nvPr/>
        </p:nvSpPr>
        <p:spPr>
          <a:xfrm>
            <a:off x="7511688" y="476723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g53af3a69b4_0_85"/>
          <p:cNvSpPr/>
          <p:nvPr/>
        </p:nvSpPr>
        <p:spPr>
          <a:xfrm>
            <a:off x="8031188" y="44866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g53af3a69b4_0_85"/>
          <p:cNvSpPr/>
          <p:nvPr/>
        </p:nvSpPr>
        <p:spPr>
          <a:xfrm>
            <a:off x="8550688" y="10348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g53af3a69b4_0_85"/>
          <p:cNvSpPr/>
          <p:nvPr/>
        </p:nvSpPr>
        <p:spPr>
          <a:xfrm>
            <a:off x="8550688" y="70038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g53af3a69b4_0_85"/>
          <p:cNvSpPr/>
          <p:nvPr/>
        </p:nvSpPr>
        <p:spPr>
          <a:xfrm>
            <a:off x="8550688" y="129728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g53af3a69b4_0_85"/>
          <p:cNvSpPr/>
          <p:nvPr/>
        </p:nvSpPr>
        <p:spPr>
          <a:xfrm>
            <a:off x="8550688" y="189418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g53af3a69b4_0_85"/>
          <p:cNvSpPr/>
          <p:nvPr/>
        </p:nvSpPr>
        <p:spPr>
          <a:xfrm>
            <a:off x="8550688" y="249108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g53af3a69b4_0_85"/>
          <p:cNvSpPr/>
          <p:nvPr/>
        </p:nvSpPr>
        <p:spPr>
          <a:xfrm>
            <a:off x="8550688" y="308798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g53af3a69b4_0_85"/>
          <p:cNvSpPr/>
          <p:nvPr/>
        </p:nvSpPr>
        <p:spPr>
          <a:xfrm>
            <a:off x="8550688" y="364773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g53af3a69b4_0_85"/>
          <p:cNvSpPr/>
          <p:nvPr/>
        </p:nvSpPr>
        <p:spPr>
          <a:xfrm>
            <a:off x="8550688" y="420748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g53af3a69b4_0_85"/>
          <p:cNvSpPr/>
          <p:nvPr/>
        </p:nvSpPr>
        <p:spPr>
          <a:xfrm>
            <a:off x="8550688" y="476723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g53af3a69b4_0_85"/>
          <p:cNvSpPr/>
          <p:nvPr/>
        </p:nvSpPr>
        <p:spPr>
          <a:xfrm>
            <a:off x="1253400" y="10348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g53af3a69b4_0_85"/>
          <p:cNvSpPr/>
          <p:nvPr/>
        </p:nvSpPr>
        <p:spPr>
          <a:xfrm>
            <a:off x="1253400" y="70038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g53af3a69b4_0_85"/>
          <p:cNvSpPr/>
          <p:nvPr/>
        </p:nvSpPr>
        <p:spPr>
          <a:xfrm>
            <a:off x="1253400" y="129728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g53af3a69b4_0_85"/>
          <p:cNvSpPr/>
          <p:nvPr/>
        </p:nvSpPr>
        <p:spPr>
          <a:xfrm>
            <a:off x="1253400" y="189418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g53af3a69b4_0_85"/>
          <p:cNvSpPr/>
          <p:nvPr/>
        </p:nvSpPr>
        <p:spPr>
          <a:xfrm>
            <a:off x="1253400" y="249108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g53af3a69b4_0_85"/>
          <p:cNvSpPr/>
          <p:nvPr/>
        </p:nvSpPr>
        <p:spPr>
          <a:xfrm>
            <a:off x="1253400" y="308798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g53af3a69b4_0_85"/>
          <p:cNvSpPr/>
          <p:nvPr/>
        </p:nvSpPr>
        <p:spPr>
          <a:xfrm>
            <a:off x="1253400" y="364773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g53af3a69b4_0_85"/>
          <p:cNvSpPr/>
          <p:nvPr/>
        </p:nvSpPr>
        <p:spPr>
          <a:xfrm>
            <a:off x="1253400" y="420748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g53af3a69b4_0_85"/>
          <p:cNvSpPr/>
          <p:nvPr/>
        </p:nvSpPr>
        <p:spPr>
          <a:xfrm>
            <a:off x="1772900" y="3826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g53af3a69b4_0_85"/>
          <p:cNvSpPr/>
          <p:nvPr/>
        </p:nvSpPr>
        <p:spPr>
          <a:xfrm>
            <a:off x="1772900" y="9795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g53af3a69b4_0_85"/>
          <p:cNvSpPr/>
          <p:nvPr/>
        </p:nvSpPr>
        <p:spPr>
          <a:xfrm>
            <a:off x="1772900" y="15764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g53af3a69b4_0_85"/>
          <p:cNvSpPr/>
          <p:nvPr/>
        </p:nvSpPr>
        <p:spPr>
          <a:xfrm>
            <a:off x="1772900" y="21733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g53af3a69b4_0_85"/>
          <p:cNvSpPr/>
          <p:nvPr/>
        </p:nvSpPr>
        <p:spPr>
          <a:xfrm>
            <a:off x="1772900" y="27702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g53af3a69b4_0_85"/>
          <p:cNvSpPr/>
          <p:nvPr/>
        </p:nvSpPr>
        <p:spPr>
          <a:xfrm>
            <a:off x="1772900" y="33671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g53af3a69b4_0_85"/>
          <p:cNvSpPr/>
          <p:nvPr/>
        </p:nvSpPr>
        <p:spPr>
          <a:xfrm>
            <a:off x="1772900" y="392691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g53af3a69b4_0_85"/>
          <p:cNvSpPr/>
          <p:nvPr/>
        </p:nvSpPr>
        <p:spPr>
          <a:xfrm>
            <a:off x="1253400" y="476723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g53af3a69b4_0_85"/>
          <p:cNvSpPr/>
          <p:nvPr/>
        </p:nvSpPr>
        <p:spPr>
          <a:xfrm>
            <a:off x="1772900" y="44866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g53af3a69b4_0_85"/>
          <p:cNvSpPr/>
          <p:nvPr/>
        </p:nvSpPr>
        <p:spPr>
          <a:xfrm>
            <a:off x="214400" y="10348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g53af3a69b4_0_85"/>
          <p:cNvSpPr/>
          <p:nvPr/>
        </p:nvSpPr>
        <p:spPr>
          <a:xfrm>
            <a:off x="214400" y="70038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g53af3a69b4_0_85"/>
          <p:cNvSpPr/>
          <p:nvPr/>
        </p:nvSpPr>
        <p:spPr>
          <a:xfrm>
            <a:off x="214400" y="129728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g53af3a69b4_0_85"/>
          <p:cNvSpPr/>
          <p:nvPr/>
        </p:nvSpPr>
        <p:spPr>
          <a:xfrm>
            <a:off x="214400" y="189418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g53af3a69b4_0_85"/>
          <p:cNvSpPr/>
          <p:nvPr/>
        </p:nvSpPr>
        <p:spPr>
          <a:xfrm>
            <a:off x="214400" y="249108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g53af3a69b4_0_85"/>
          <p:cNvSpPr/>
          <p:nvPr/>
        </p:nvSpPr>
        <p:spPr>
          <a:xfrm>
            <a:off x="214400" y="308798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g53af3a69b4_0_85"/>
          <p:cNvSpPr/>
          <p:nvPr/>
        </p:nvSpPr>
        <p:spPr>
          <a:xfrm>
            <a:off x="214400" y="364773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g53af3a69b4_0_85"/>
          <p:cNvSpPr/>
          <p:nvPr/>
        </p:nvSpPr>
        <p:spPr>
          <a:xfrm>
            <a:off x="214400" y="420748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g53af3a69b4_0_85"/>
          <p:cNvSpPr/>
          <p:nvPr/>
        </p:nvSpPr>
        <p:spPr>
          <a:xfrm>
            <a:off x="733900" y="3826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g53af3a69b4_0_85"/>
          <p:cNvSpPr/>
          <p:nvPr/>
        </p:nvSpPr>
        <p:spPr>
          <a:xfrm>
            <a:off x="733900" y="9795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g53af3a69b4_0_85"/>
          <p:cNvSpPr/>
          <p:nvPr/>
        </p:nvSpPr>
        <p:spPr>
          <a:xfrm>
            <a:off x="733900" y="15764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g53af3a69b4_0_85"/>
          <p:cNvSpPr/>
          <p:nvPr/>
        </p:nvSpPr>
        <p:spPr>
          <a:xfrm>
            <a:off x="733900" y="21733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g53af3a69b4_0_85"/>
          <p:cNvSpPr/>
          <p:nvPr/>
        </p:nvSpPr>
        <p:spPr>
          <a:xfrm>
            <a:off x="733900" y="27702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g53af3a69b4_0_85"/>
          <p:cNvSpPr/>
          <p:nvPr/>
        </p:nvSpPr>
        <p:spPr>
          <a:xfrm>
            <a:off x="733900" y="33671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g53af3a69b4_0_85"/>
          <p:cNvSpPr/>
          <p:nvPr/>
        </p:nvSpPr>
        <p:spPr>
          <a:xfrm>
            <a:off x="733900" y="392691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g53af3a69b4_0_85"/>
          <p:cNvSpPr/>
          <p:nvPr/>
        </p:nvSpPr>
        <p:spPr>
          <a:xfrm>
            <a:off x="214400" y="476723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g53af3a69b4_0_85"/>
          <p:cNvSpPr/>
          <p:nvPr/>
        </p:nvSpPr>
        <p:spPr>
          <a:xfrm>
            <a:off x="733900" y="44866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1">
  <p:cSld name="SECTION_HEADER_1_1">
    <p:spTree>
      <p:nvGrpSpPr>
        <p:cNvPr id="175" name="Shape 175"/>
        <p:cNvGrpSpPr/>
        <p:nvPr/>
      </p:nvGrpSpPr>
      <p:grpSpPr>
        <a:xfrm>
          <a:off x="0" y="0"/>
          <a:ext cx="0" cy="0"/>
          <a:chOff x="0" y="0"/>
          <a:chExt cx="0" cy="0"/>
        </a:xfrm>
      </p:grpSpPr>
      <p:sp>
        <p:nvSpPr>
          <p:cNvPr id="176" name="Google Shape;176;g53af3a69b4_0_792"/>
          <p:cNvSpPr/>
          <p:nvPr/>
        </p:nvSpPr>
        <p:spPr>
          <a:xfrm>
            <a:off x="0" y="0"/>
            <a:ext cx="2286600" cy="1961700"/>
          </a:xfrm>
          <a:prstGeom prst="rect">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g53af3a69b4_0_792"/>
          <p:cNvSpPr/>
          <p:nvPr/>
        </p:nvSpPr>
        <p:spPr>
          <a:xfrm>
            <a:off x="2292400" y="477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g53af3a69b4_0_792"/>
          <p:cNvSpPr/>
          <p:nvPr/>
        </p:nvSpPr>
        <p:spPr>
          <a:xfrm>
            <a:off x="2292400" y="6446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g53af3a69b4_0_792"/>
          <p:cNvSpPr/>
          <p:nvPr/>
        </p:nvSpPr>
        <p:spPr>
          <a:xfrm>
            <a:off x="2292400" y="12415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g53af3a69b4_0_792"/>
          <p:cNvSpPr/>
          <p:nvPr/>
        </p:nvSpPr>
        <p:spPr>
          <a:xfrm>
            <a:off x="2292400" y="18384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g53af3a69b4_0_792"/>
          <p:cNvSpPr/>
          <p:nvPr/>
        </p:nvSpPr>
        <p:spPr>
          <a:xfrm>
            <a:off x="2292400" y="24353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g53af3a69b4_0_792"/>
          <p:cNvSpPr/>
          <p:nvPr/>
        </p:nvSpPr>
        <p:spPr>
          <a:xfrm>
            <a:off x="2292400" y="30322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g53af3a69b4_0_792"/>
          <p:cNvSpPr/>
          <p:nvPr/>
        </p:nvSpPr>
        <p:spPr>
          <a:xfrm>
            <a:off x="2292400" y="359201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g53af3a69b4_0_792"/>
          <p:cNvSpPr/>
          <p:nvPr/>
        </p:nvSpPr>
        <p:spPr>
          <a:xfrm>
            <a:off x="2292400" y="41517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g53af3a69b4_0_792"/>
          <p:cNvSpPr/>
          <p:nvPr/>
        </p:nvSpPr>
        <p:spPr>
          <a:xfrm>
            <a:off x="2811900" y="32693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g53af3a69b4_0_792"/>
          <p:cNvSpPr/>
          <p:nvPr/>
        </p:nvSpPr>
        <p:spPr>
          <a:xfrm>
            <a:off x="2811900" y="92383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g53af3a69b4_0_792"/>
          <p:cNvSpPr/>
          <p:nvPr/>
        </p:nvSpPr>
        <p:spPr>
          <a:xfrm>
            <a:off x="2811900" y="152073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g53af3a69b4_0_792"/>
          <p:cNvSpPr/>
          <p:nvPr/>
        </p:nvSpPr>
        <p:spPr>
          <a:xfrm>
            <a:off x="2811900" y="211763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g53af3a69b4_0_792"/>
          <p:cNvSpPr/>
          <p:nvPr/>
        </p:nvSpPr>
        <p:spPr>
          <a:xfrm>
            <a:off x="2811900" y="271453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g53af3a69b4_0_792"/>
          <p:cNvSpPr/>
          <p:nvPr/>
        </p:nvSpPr>
        <p:spPr>
          <a:xfrm>
            <a:off x="2811900" y="331143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g53af3a69b4_0_792"/>
          <p:cNvSpPr/>
          <p:nvPr/>
        </p:nvSpPr>
        <p:spPr>
          <a:xfrm>
            <a:off x="2811900" y="387118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g53af3a69b4_0_792"/>
          <p:cNvSpPr/>
          <p:nvPr/>
        </p:nvSpPr>
        <p:spPr>
          <a:xfrm>
            <a:off x="2292400" y="471151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g53af3a69b4_0_792"/>
          <p:cNvSpPr/>
          <p:nvPr/>
        </p:nvSpPr>
        <p:spPr>
          <a:xfrm>
            <a:off x="2811900" y="443093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g53af3a69b4_0_792"/>
          <p:cNvSpPr/>
          <p:nvPr/>
        </p:nvSpPr>
        <p:spPr>
          <a:xfrm>
            <a:off x="3339488" y="477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g53af3a69b4_0_792"/>
          <p:cNvSpPr/>
          <p:nvPr/>
        </p:nvSpPr>
        <p:spPr>
          <a:xfrm>
            <a:off x="3339488" y="6446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g53af3a69b4_0_792"/>
          <p:cNvSpPr/>
          <p:nvPr/>
        </p:nvSpPr>
        <p:spPr>
          <a:xfrm>
            <a:off x="3339488" y="12415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g53af3a69b4_0_792"/>
          <p:cNvSpPr/>
          <p:nvPr/>
        </p:nvSpPr>
        <p:spPr>
          <a:xfrm>
            <a:off x="3339488" y="18384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g53af3a69b4_0_792"/>
          <p:cNvSpPr/>
          <p:nvPr/>
        </p:nvSpPr>
        <p:spPr>
          <a:xfrm>
            <a:off x="3339488" y="24353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g53af3a69b4_0_792"/>
          <p:cNvSpPr/>
          <p:nvPr/>
        </p:nvSpPr>
        <p:spPr>
          <a:xfrm>
            <a:off x="3339488" y="30322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g53af3a69b4_0_792"/>
          <p:cNvSpPr/>
          <p:nvPr/>
        </p:nvSpPr>
        <p:spPr>
          <a:xfrm>
            <a:off x="3339488" y="359201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g53af3a69b4_0_792"/>
          <p:cNvSpPr/>
          <p:nvPr/>
        </p:nvSpPr>
        <p:spPr>
          <a:xfrm>
            <a:off x="3339488" y="41517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g53af3a69b4_0_792"/>
          <p:cNvSpPr/>
          <p:nvPr/>
        </p:nvSpPr>
        <p:spPr>
          <a:xfrm>
            <a:off x="3858988" y="32693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g53af3a69b4_0_792"/>
          <p:cNvSpPr/>
          <p:nvPr/>
        </p:nvSpPr>
        <p:spPr>
          <a:xfrm>
            <a:off x="3858988" y="92383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g53af3a69b4_0_792"/>
          <p:cNvSpPr/>
          <p:nvPr/>
        </p:nvSpPr>
        <p:spPr>
          <a:xfrm>
            <a:off x="3858988" y="152073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g53af3a69b4_0_792"/>
          <p:cNvSpPr/>
          <p:nvPr/>
        </p:nvSpPr>
        <p:spPr>
          <a:xfrm>
            <a:off x="3858988" y="211763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g53af3a69b4_0_792"/>
          <p:cNvSpPr/>
          <p:nvPr/>
        </p:nvSpPr>
        <p:spPr>
          <a:xfrm>
            <a:off x="3858988" y="271453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g53af3a69b4_0_792"/>
          <p:cNvSpPr/>
          <p:nvPr/>
        </p:nvSpPr>
        <p:spPr>
          <a:xfrm>
            <a:off x="3858988" y="331143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g53af3a69b4_0_792"/>
          <p:cNvSpPr/>
          <p:nvPr/>
        </p:nvSpPr>
        <p:spPr>
          <a:xfrm>
            <a:off x="3858988" y="387118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g53af3a69b4_0_792"/>
          <p:cNvSpPr/>
          <p:nvPr/>
        </p:nvSpPr>
        <p:spPr>
          <a:xfrm>
            <a:off x="3339488" y="471151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g53af3a69b4_0_792"/>
          <p:cNvSpPr/>
          <p:nvPr/>
        </p:nvSpPr>
        <p:spPr>
          <a:xfrm>
            <a:off x="3858988" y="443093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g53af3a69b4_0_792"/>
          <p:cNvSpPr/>
          <p:nvPr/>
        </p:nvSpPr>
        <p:spPr>
          <a:xfrm>
            <a:off x="4378500" y="477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g53af3a69b4_0_792"/>
          <p:cNvSpPr/>
          <p:nvPr/>
        </p:nvSpPr>
        <p:spPr>
          <a:xfrm>
            <a:off x="4378500" y="6446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g53af3a69b4_0_792"/>
          <p:cNvSpPr/>
          <p:nvPr/>
        </p:nvSpPr>
        <p:spPr>
          <a:xfrm>
            <a:off x="4378500" y="12415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g53af3a69b4_0_792"/>
          <p:cNvSpPr/>
          <p:nvPr/>
        </p:nvSpPr>
        <p:spPr>
          <a:xfrm>
            <a:off x="4378500" y="18384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g53af3a69b4_0_792"/>
          <p:cNvSpPr/>
          <p:nvPr/>
        </p:nvSpPr>
        <p:spPr>
          <a:xfrm>
            <a:off x="4378500" y="24353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g53af3a69b4_0_792"/>
          <p:cNvSpPr/>
          <p:nvPr/>
        </p:nvSpPr>
        <p:spPr>
          <a:xfrm>
            <a:off x="4378500" y="30322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g53af3a69b4_0_792"/>
          <p:cNvSpPr/>
          <p:nvPr/>
        </p:nvSpPr>
        <p:spPr>
          <a:xfrm>
            <a:off x="4378500" y="359201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g53af3a69b4_0_792"/>
          <p:cNvSpPr/>
          <p:nvPr/>
        </p:nvSpPr>
        <p:spPr>
          <a:xfrm>
            <a:off x="4378500" y="41517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g53af3a69b4_0_792"/>
          <p:cNvSpPr/>
          <p:nvPr/>
        </p:nvSpPr>
        <p:spPr>
          <a:xfrm>
            <a:off x="4898000" y="32693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g53af3a69b4_0_792"/>
          <p:cNvSpPr/>
          <p:nvPr/>
        </p:nvSpPr>
        <p:spPr>
          <a:xfrm>
            <a:off x="4898000" y="92383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g53af3a69b4_0_792"/>
          <p:cNvSpPr/>
          <p:nvPr/>
        </p:nvSpPr>
        <p:spPr>
          <a:xfrm>
            <a:off x="4898000" y="152073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g53af3a69b4_0_792"/>
          <p:cNvSpPr/>
          <p:nvPr/>
        </p:nvSpPr>
        <p:spPr>
          <a:xfrm>
            <a:off x="4898000" y="211763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g53af3a69b4_0_792"/>
          <p:cNvSpPr/>
          <p:nvPr/>
        </p:nvSpPr>
        <p:spPr>
          <a:xfrm>
            <a:off x="4898000" y="271453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g53af3a69b4_0_792"/>
          <p:cNvSpPr/>
          <p:nvPr/>
        </p:nvSpPr>
        <p:spPr>
          <a:xfrm>
            <a:off x="4898000" y="331143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g53af3a69b4_0_792"/>
          <p:cNvSpPr/>
          <p:nvPr/>
        </p:nvSpPr>
        <p:spPr>
          <a:xfrm>
            <a:off x="4898000" y="387118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g53af3a69b4_0_792"/>
          <p:cNvSpPr/>
          <p:nvPr/>
        </p:nvSpPr>
        <p:spPr>
          <a:xfrm>
            <a:off x="4378500" y="471151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g53af3a69b4_0_792"/>
          <p:cNvSpPr/>
          <p:nvPr/>
        </p:nvSpPr>
        <p:spPr>
          <a:xfrm>
            <a:off x="4898000" y="443093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g53af3a69b4_0_792"/>
          <p:cNvSpPr/>
          <p:nvPr/>
        </p:nvSpPr>
        <p:spPr>
          <a:xfrm>
            <a:off x="5425588" y="477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g53af3a69b4_0_792"/>
          <p:cNvSpPr/>
          <p:nvPr/>
        </p:nvSpPr>
        <p:spPr>
          <a:xfrm>
            <a:off x="5425588" y="6446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g53af3a69b4_0_792"/>
          <p:cNvSpPr/>
          <p:nvPr/>
        </p:nvSpPr>
        <p:spPr>
          <a:xfrm>
            <a:off x="5425588" y="12415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g53af3a69b4_0_792"/>
          <p:cNvSpPr/>
          <p:nvPr/>
        </p:nvSpPr>
        <p:spPr>
          <a:xfrm>
            <a:off x="5425588" y="18384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g53af3a69b4_0_792"/>
          <p:cNvSpPr/>
          <p:nvPr/>
        </p:nvSpPr>
        <p:spPr>
          <a:xfrm>
            <a:off x="5425588" y="24353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g53af3a69b4_0_792"/>
          <p:cNvSpPr/>
          <p:nvPr/>
        </p:nvSpPr>
        <p:spPr>
          <a:xfrm>
            <a:off x="5425588" y="30322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g53af3a69b4_0_792"/>
          <p:cNvSpPr/>
          <p:nvPr/>
        </p:nvSpPr>
        <p:spPr>
          <a:xfrm>
            <a:off x="5425588" y="359201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g53af3a69b4_0_792"/>
          <p:cNvSpPr/>
          <p:nvPr/>
        </p:nvSpPr>
        <p:spPr>
          <a:xfrm>
            <a:off x="5425588" y="41517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g53af3a69b4_0_792"/>
          <p:cNvSpPr/>
          <p:nvPr/>
        </p:nvSpPr>
        <p:spPr>
          <a:xfrm>
            <a:off x="5945088" y="32693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g53af3a69b4_0_792"/>
          <p:cNvSpPr/>
          <p:nvPr/>
        </p:nvSpPr>
        <p:spPr>
          <a:xfrm>
            <a:off x="5945088" y="92383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g53af3a69b4_0_792"/>
          <p:cNvSpPr/>
          <p:nvPr/>
        </p:nvSpPr>
        <p:spPr>
          <a:xfrm>
            <a:off x="5945088" y="152073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g53af3a69b4_0_792"/>
          <p:cNvSpPr/>
          <p:nvPr/>
        </p:nvSpPr>
        <p:spPr>
          <a:xfrm>
            <a:off x="5945088" y="211763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g53af3a69b4_0_792"/>
          <p:cNvSpPr/>
          <p:nvPr/>
        </p:nvSpPr>
        <p:spPr>
          <a:xfrm>
            <a:off x="5945088" y="271453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g53af3a69b4_0_792"/>
          <p:cNvSpPr/>
          <p:nvPr/>
        </p:nvSpPr>
        <p:spPr>
          <a:xfrm>
            <a:off x="5945088" y="331143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g53af3a69b4_0_792"/>
          <p:cNvSpPr/>
          <p:nvPr/>
        </p:nvSpPr>
        <p:spPr>
          <a:xfrm>
            <a:off x="5945088" y="387118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g53af3a69b4_0_792"/>
          <p:cNvSpPr/>
          <p:nvPr/>
        </p:nvSpPr>
        <p:spPr>
          <a:xfrm>
            <a:off x="5425588" y="471151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g53af3a69b4_0_792"/>
          <p:cNvSpPr/>
          <p:nvPr/>
        </p:nvSpPr>
        <p:spPr>
          <a:xfrm>
            <a:off x="5945088" y="443093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g53af3a69b4_0_792"/>
          <p:cNvSpPr/>
          <p:nvPr/>
        </p:nvSpPr>
        <p:spPr>
          <a:xfrm>
            <a:off x="6464600" y="10348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g53af3a69b4_0_792"/>
          <p:cNvSpPr/>
          <p:nvPr/>
        </p:nvSpPr>
        <p:spPr>
          <a:xfrm>
            <a:off x="6464600" y="70038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g53af3a69b4_0_792"/>
          <p:cNvSpPr/>
          <p:nvPr/>
        </p:nvSpPr>
        <p:spPr>
          <a:xfrm>
            <a:off x="6464600" y="129728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g53af3a69b4_0_792"/>
          <p:cNvSpPr/>
          <p:nvPr/>
        </p:nvSpPr>
        <p:spPr>
          <a:xfrm>
            <a:off x="6464600" y="189418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g53af3a69b4_0_792"/>
          <p:cNvSpPr/>
          <p:nvPr/>
        </p:nvSpPr>
        <p:spPr>
          <a:xfrm>
            <a:off x="6464600" y="249108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g53af3a69b4_0_792"/>
          <p:cNvSpPr/>
          <p:nvPr/>
        </p:nvSpPr>
        <p:spPr>
          <a:xfrm>
            <a:off x="6464600" y="308798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g53af3a69b4_0_792"/>
          <p:cNvSpPr/>
          <p:nvPr/>
        </p:nvSpPr>
        <p:spPr>
          <a:xfrm>
            <a:off x="6464600" y="364773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g53af3a69b4_0_792"/>
          <p:cNvSpPr/>
          <p:nvPr/>
        </p:nvSpPr>
        <p:spPr>
          <a:xfrm>
            <a:off x="6464600" y="420748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g53af3a69b4_0_792"/>
          <p:cNvSpPr/>
          <p:nvPr/>
        </p:nvSpPr>
        <p:spPr>
          <a:xfrm>
            <a:off x="6984100" y="3826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g53af3a69b4_0_792"/>
          <p:cNvSpPr/>
          <p:nvPr/>
        </p:nvSpPr>
        <p:spPr>
          <a:xfrm>
            <a:off x="6984100" y="9795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g53af3a69b4_0_792"/>
          <p:cNvSpPr/>
          <p:nvPr/>
        </p:nvSpPr>
        <p:spPr>
          <a:xfrm>
            <a:off x="6984100" y="15764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g53af3a69b4_0_792"/>
          <p:cNvSpPr/>
          <p:nvPr/>
        </p:nvSpPr>
        <p:spPr>
          <a:xfrm>
            <a:off x="6984100" y="21733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g53af3a69b4_0_792"/>
          <p:cNvSpPr/>
          <p:nvPr/>
        </p:nvSpPr>
        <p:spPr>
          <a:xfrm>
            <a:off x="6984100" y="27702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g53af3a69b4_0_792"/>
          <p:cNvSpPr/>
          <p:nvPr/>
        </p:nvSpPr>
        <p:spPr>
          <a:xfrm>
            <a:off x="6984100" y="33671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g53af3a69b4_0_792"/>
          <p:cNvSpPr/>
          <p:nvPr/>
        </p:nvSpPr>
        <p:spPr>
          <a:xfrm>
            <a:off x="6984100" y="392691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g53af3a69b4_0_792"/>
          <p:cNvSpPr/>
          <p:nvPr/>
        </p:nvSpPr>
        <p:spPr>
          <a:xfrm>
            <a:off x="6464600" y="476723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g53af3a69b4_0_792"/>
          <p:cNvSpPr/>
          <p:nvPr/>
        </p:nvSpPr>
        <p:spPr>
          <a:xfrm>
            <a:off x="6984100" y="44866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g53af3a69b4_0_792"/>
          <p:cNvSpPr/>
          <p:nvPr/>
        </p:nvSpPr>
        <p:spPr>
          <a:xfrm>
            <a:off x="7511688" y="10348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g53af3a69b4_0_792"/>
          <p:cNvSpPr/>
          <p:nvPr/>
        </p:nvSpPr>
        <p:spPr>
          <a:xfrm>
            <a:off x="7511688" y="70038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g53af3a69b4_0_792"/>
          <p:cNvSpPr/>
          <p:nvPr/>
        </p:nvSpPr>
        <p:spPr>
          <a:xfrm>
            <a:off x="7511688" y="129728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g53af3a69b4_0_792"/>
          <p:cNvSpPr/>
          <p:nvPr/>
        </p:nvSpPr>
        <p:spPr>
          <a:xfrm>
            <a:off x="7511688" y="189418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g53af3a69b4_0_792"/>
          <p:cNvSpPr/>
          <p:nvPr/>
        </p:nvSpPr>
        <p:spPr>
          <a:xfrm>
            <a:off x="7511688" y="249108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g53af3a69b4_0_792"/>
          <p:cNvSpPr/>
          <p:nvPr/>
        </p:nvSpPr>
        <p:spPr>
          <a:xfrm>
            <a:off x="7511688" y="308798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g53af3a69b4_0_792"/>
          <p:cNvSpPr/>
          <p:nvPr/>
        </p:nvSpPr>
        <p:spPr>
          <a:xfrm>
            <a:off x="7511688" y="364773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g53af3a69b4_0_792"/>
          <p:cNvSpPr/>
          <p:nvPr/>
        </p:nvSpPr>
        <p:spPr>
          <a:xfrm>
            <a:off x="7511688" y="420748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g53af3a69b4_0_792"/>
          <p:cNvSpPr/>
          <p:nvPr/>
        </p:nvSpPr>
        <p:spPr>
          <a:xfrm>
            <a:off x="8031188" y="3826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g53af3a69b4_0_792"/>
          <p:cNvSpPr/>
          <p:nvPr/>
        </p:nvSpPr>
        <p:spPr>
          <a:xfrm>
            <a:off x="8031188" y="9795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g53af3a69b4_0_792"/>
          <p:cNvSpPr/>
          <p:nvPr/>
        </p:nvSpPr>
        <p:spPr>
          <a:xfrm>
            <a:off x="8031188" y="15764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g53af3a69b4_0_792"/>
          <p:cNvSpPr/>
          <p:nvPr/>
        </p:nvSpPr>
        <p:spPr>
          <a:xfrm>
            <a:off x="8031188" y="21733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g53af3a69b4_0_792"/>
          <p:cNvSpPr/>
          <p:nvPr/>
        </p:nvSpPr>
        <p:spPr>
          <a:xfrm>
            <a:off x="8031188" y="27702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g53af3a69b4_0_792"/>
          <p:cNvSpPr/>
          <p:nvPr/>
        </p:nvSpPr>
        <p:spPr>
          <a:xfrm>
            <a:off x="8031188" y="33671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g53af3a69b4_0_792"/>
          <p:cNvSpPr/>
          <p:nvPr/>
        </p:nvSpPr>
        <p:spPr>
          <a:xfrm>
            <a:off x="8031188" y="392691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g53af3a69b4_0_792"/>
          <p:cNvSpPr/>
          <p:nvPr/>
        </p:nvSpPr>
        <p:spPr>
          <a:xfrm>
            <a:off x="7511688" y="476723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g53af3a69b4_0_792"/>
          <p:cNvSpPr/>
          <p:nvPr/>
        </p:nvSpPr>
        <p:spPr>
          <a:xfrm>
            <a:off x="8031188" y="44866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g53af3a69b4_0_792"/>
          <p:cNvSpPr/>
          <p:nvPr/>
        </p:nvSpPr>
        <p:spPr>
          <a:xfrm>
            <a:off x="8550688" y="10348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g53af3a69b4_0_792"/>
          <p:cNvSpPr/>
          <p:nvPr/>
        </p:nvSpPr>
        <p:spPr>
          <a:xfrm>
            <a:off x="8550688" y="70038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g53af3a69b4_0_792"/>
          <p:cNvSpPr/>
          <p:nvPr/>
        </p:nvSpPr>
        <p:spPr>
          <a:xfrm>
            <a:off x="8550688" y="129728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g53af3a69b4_0_792"/>
          <p:cNvSpPr/>
          <p:nvPr/>
        </p:nvSpPr>
        <p:spPr>
          <a:xfrm>
            <a:off x="8550688" y="189418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g53af3a69b4_0_792"/>
          <p:cNvSpPr/>
          <p:nvPr/>
        </p:nvSpPr>
        <p:spPr>
          <a:xfrm>
            <a:off x="8550688" y="249108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g53af3a69b4_0_792"/>
          <p:cNvSpPr/>
          <p:nvPr/>
        </p:nvSpPr>
        <p:spPr>
          <a:xfrm>
            <a:off x="8550688" y="308798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g53af3a69b4_0_792"/>
          <p:cNvSpPr/>
          <p:nvPr/>
        </p:nvSpPr>
        <p:spPr>
          <a:xfrm>
            <a:off x="8550688" y="364773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g53af3a69b4_0_792"/>
          <p:cNvSpPr/>
          <p:nvPr/>
        </p:nvSpPr>
        <p:spPr>
          <a:xfrm>
            <a:off x="8550688" y="420748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g53af3a69b4_0_792"/>
          <p:cNvSpPr/>
          <p:nvPr/>
        </p:nvSpPr>
        <p:spPr>
          <a:xfrm>
            <a:off x="8550688" y="476723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g53af3a69b4_0_792"/>
          <p:cNvSpPr/>
          <p:nvPr/>
        </p:nvSpPr>
        <p:spPr>
          <a:xfrm>
            <a:off x="1253400" y="10348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g53af3a69b4_0_792"/>
          <p:cNvSpPr/>
          <p:nvPr/>
        </p:nvSpPr>
        <p:spPr>
          <a:xfrm>
            <a:off x="1253400" y="70038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g53af3a69b4_0_792"/>
          <p:cNvSpPr/>
          <p:nvPr/>
        </p:nvSpPr>
        <p:spPr>
          <a:xfrm>
            <a:off x="1253400" y="129728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g53af3a69b4_0_792"/>
          <p:cNvSpPr/>
          <p:nvPr/>
        </p:nvSpPr>
        <p:spPr>
          <a:xfrm>
            <a:off x="1253400" y="189418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g53af3a69b4_0_792"/>
          <p:cNvSpPr/>
          <p:nvPr/>
        </p:nvSpPr>
        <p:spPr>
          <a:xfrm>
            <a:off x="1253400" y="249108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g53af3a69b4_0_792"/>
          <p:cNvSpPr/>
          <p:nvPr/>
        </p:nvSpPr>
        <p:spPr>
          <a:xfrm>
            <a:off x="1253400" y="308798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g53af3a69b4_0_792"/>
          <p:cNvSpPr/>
          <p:nvPr/>
        </p:nvSpPr>
        <p:spPr>
          <a:xfrm>
            <a:off x="1253400" y="364773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g53af3a69b4_0_792"/>
          <p:cNvSpPr/>
          <p:nvPr/>
        </p:nvSpPr>
        <p:spPr>
          <a:xfrm>
            <a:off x="1253400" y="420748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g53af3a69b4_0_792"/>
          <p:cNvSpPr/>
          <p:nvPr/>
        </p:nvSpPr>
        <p:spPr>
          <a:xfrm>
            <a:off x="1772900" y="3826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g53af3a69b4_0_792"/>
          <p:cNvSpPr/>
          <p:nvPr/>
        </p:nvSpPr>
        <p:spPr>
          <a:xfrm>
            <a:off x="1772900" y="9795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g53af3a69b4_0_792"/>
          <p:cNvSpPr/>
          <p:nvPr/>
        </p:nvSpPr>
        <p:spPr>
          <a:xfrm>
            <a:off x="1772900" y="15764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g53af3a69b4_0_792"/>
          <p:cNvSpPr/>
          <p:nvPr/>
        </p:nvSpPr>
        <p:spPr>
          <a:xfrm>
            <a:off x="1772900" y="21733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g53af3a69b4_0_792"/>
          <p:cNvSpPr/>
          <p:nvPr/>
        </p:nvSpPr>
        <p:spPr>
          <a:xfrm>
            <a:off x="1772900" y="27702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g53af3a69b4_0_792"/>
          <p:cNvSpPr/>
          <p:nvPr/>
        </p:nvSpPr>
        <p:spPr>
          <a:xfrm>
            <a:off x="1772900" y="33671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g53af3a69b4_0_792"/>
          <p:cNvSpPr/>
          <p:nvPr/>
        </p:nvSpPr>
        <p:spPr>
          <a:xfrm>
            <a:off x="1772900" y="392691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g53af3a69b4_0_792"/>
          <p:cNvSpPr/>
          <p:nvPr/>
        </p:nvSpPr>
        <p:spPr>
          <a:xfrm>
            <a:off x="1253400" y="476723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g53af3a69b4_0_792"/>
          <p:cNvSpPr/>
          <p:nvPr/>
        </p:nvSpPr>
        <p:spPr>
          <a:xfrm>
            <a:off x="1772900" y="44866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g53af3a69b4_0_792"/>
          <p:cNvSpPr/>
          <p:nvPr/>
        </p:nvSpPr>
        <p:spPr>
          <a:xfrm>
            <a:off x="214425" y="10348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g53af3a69b4_0_792"/>
          <p:cNvSpPr/>
          <p:nvPr/>
        </p:nvSpPr>
        <p:spPr>
          <a:xfrm>
            <a:off x="214400" y="70038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g53af3a69b4_0_792"/>
          <p:cNvSpPr/>
          <p:nvPr/>
        </p:nvSpPr>
        <p:spPr>
          <a:xfrm>
            <a:off x="214400" y="129728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g53af3a69b4_0_792"/>
          <p:cNvSpPr/>
          <p:nvPr/>
        </p:nvSpPr>
        <p:spPr>
          <a:xfrm>
            <a:off x="214400" y="189418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g53af3a69b4_0_792"/>
          <p:cNvSpPr/>
          <p:nvPr/>
        </p:nvSpPr>
        <p:spPr>
          <a:xfrm>
            <a:off x="214400" y="249108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g53af3a69b4_0_792"/>
          <p:cNvSpPr/>
          <p:nvPr/>
        </p:nvSpPr>
        <p:spPr>
          <a:xfrm>
            <a:off x="214400" y="308798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g53af3a69b4_0_792"/>
          <p:cNvSpPr/>
          <p:nvPr/>
        </p:nvSpPr>
        <p:spPr>
          <a:xfrm>
            <a:off x="214400" y="364773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g53af3a69b4_0_792"/>
          <p:cNvSpPr/>
          <p:nvPr/>
        </p:nvSpPr>
        <p:spPr>
          <a:xfrm>
            <a:off x="214400" y="420748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g53af3a69b4_0_792"/>
          <p:cNvSpPr/>
          <p:nvPr/>
        </p:nvSpPr>
        <p:spPr>
          <a:xfrm>
            <a:off x="733900" y="3826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g53af3a69b4_0_792"/>
          <p:cNvSpPr/>
          <p:nvPr/>
        </p:nvSpPr>
        <p:spPr>
          <a:xfrm>
            <a:off x="733900" y="9795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g53af3a69b4_0_792"/>
          <p:cNvSpPr/>
          <p:nvPr/>
        </p:nvSpPr>
        <p:spPr>
          <a:xfrm>
            <a:off x="733900" y="15764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g53af3a69b4_0_792"/>
          <p:cNvSpPr/>
          <p:nvPr/>
        </p:nvSpPr>
        <p:spPr>
          <a:xfrm>
            <a:off x="733900" y="21733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g53af3a69b4_0_792"/>
          <p:cNvSpPr/>
          <p:nvPr/>
        </p:nvSpPr>
        <p:spPr>
          <a:xfrm>
            <a:off x="733900" y="27702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g53af3a69b4_0_792"/>
          <p:cNvSpPr/>
          <p:nvPr/>
        </p:nvSpPr>
        <p:spPr>
          <a:xfrm>
            <a:off x="733900" y="33671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g53af3a69b4_0_792"/>
          <p:cNvSpPr/>
          <p:nvPr/>
        </p:nvSpPr>
        <p:spPr>
          <a:xfrm>
            <a:off x="733900" y="392691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g53af3a69b4_0_792"/>
          <p:cNvSpPr/>
          <p:nvPr/>
        </p:nvSpPr>
        <p:spPr>
          <a:xfrm>
            <a:off x="214400" y="476723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g53af3a69b4_0_792"/>
          <p:cNvSpPr/>
          <p:nvPr/>
        </p:nvSpPr>
        <p:spPr>
          <a:xfrm>
            <a:off x="733900" y="44866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22" name="Google Shape;322;g53af3a69b4_0_792"/>
          <p:cNvCxnSpPr/>
          <p:nvPr/>
        </p:nvCxnSpPr>
        <p:spPr>
          <a:xfrm>
            <a:off x="3878925" y="2781150"/>
            <a:ext cx="3361200" cy="0"/>
          </a:xfrm>
          <a:prstGeom prst="straightConnector1">
            <a:avLst/>
          </a:prstGeom>
          <a:noFill/>
          <a:ln cap="flat" cmpd="sng" w="9525">
            <a:solidFill>
              <a:srgbClr val="B9D87A"/>
            </a:solidFill>
            <a:prstDash val="solid"/>
            <a:round/>
            <a:headEnd len="sm" w="sm" type="none"/>
            <a:tailEnd len="sm" w="sm" type="none"/>
          </a:ln>
        </p:spPr>
      </p:cxnSp>
      <p:sp>
        <p:nvSpPr>
          <p:cNvPr id="323" name="Google Shape;323;g53af3a69b4_0_792"/>
          <p:cNvSpPr txBox="1"/>
          <p:nvPr/>
        </p:nvSpPr>
        <p:spPr>
          <a:xfrm>
            <a:off x="559850" y="1302606"/>
            <a:ext cx="1167000" cy="260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200" u="none" cap="none" strike="noStrike">
                <a:solidFill>
                  <a:srgbClr val="000000"/>
                </a:solidFill>
                <a:latin typeface="Arial"/>
                <a:ea typeface="Arial"/>
                <a:cs typeface="Arial"/>
                <a:sym typeface="Arial"/>
              </a:rPr>
              <a:t>www.hexart.in</a:t>
            </a:r>
            <a:endParaRPr b="0" i="0" sz="1200" u="none" cap="none" strike="noStrike">
              <a:solidFill>
                <a:srgbClr val="000000"/>
              </a:solidFill>
              <a:latin typeface="Arial"/>
              <a:ea typeface="Arial"/>
              <a:cs typeface="Arial"/>
              <a:sym typeface="Arial"/>
            </a:endParaRPr>
          </a:p>
        </p:txBody>
      </p:sp>
      <p:pic>
        <p:nvPicPr>
          <p:cNvPr id="324" name="Google Shape;324;g53af3a69b4_0_792"/>
          <p:cNvPicPr preferRelativeResize="0"/>
          <p:nvPr/>
        </p:nvPicPr>
        <p:blipFill rotWithShape="1">
          <a:blip r:embed="rId2">
            <a:alphaModFix/>
          </a:blip>
          <a:srcRect b="18628" l="7510" r="7431" t="20809"/>
          <a:stretch/>
        </p:blipFill>
        <p:spPr>
          <a:xfrm>
            <a:off x="570469" y="3633345"/>
            <a:ext cx="1145673" cy="328402"/>
          </a:xfrm>
          <a:prstGeom prst="rect">
            <a:avLst/>
          </a:prstGeom>
          <a:noFill/>
          <a:ln>
            <a:noFill/>
          </a:ln>
        </p:spPr>
      </p:pic>
      <p:pic>
        <p:nvPicPr>
          <p:cNvPr id="325" name="Google Shape;325;g53af3a69b4_0_792"/>
          <p:cNvPicPr preferRelativeResize="0"/>
          <p:nvPr/>
        </p:nvPicPr>
        <p:blipFill rotWithShape="1">
          <a:blip r:embed="rId3">
            <a:alphaModFix/>
          </a:blip>
          <a:srcRect b="17724" l="19861" r="19307" t="18103"/>
          <a:stretch/>
        </p:blipFill>
        <p:spPr>
          <a:xfrm>
            <a:off x="901770" y="4572177"/>
            <a:ext cx="483078" cy="360402"/>
          </a:xfrm>
          <a:prstGeom prst="rect">
            <a:avLst/>
          </a:prstGeom>
          <a:noFill/>
          <a:ln>
            <a:noFill/>
          </a:ln>
        </p:spPr>
      </p:pic>
      <p:pic>
        <p:nvPicPr>
          <p:cNvPr id="326" name="Google Shape;326;g53af3a69b4_0_792"/>
          <p:cNvPicPr preferRelativeResize="0"/>
          <p:nvPr/>
        </p:nvPicPr>
        <p:blipFill rotWithShape="1">
          <a:blip r:embed="rId4">
            <a:alphaModFix/>
          </a:blip>
          <a:srcRect b="19990" l="6451" r="5295" t="11076"/>
          <a:stretch/>
        </p:blipFill>
        <p:spPr>
          <a:xfrm>
            <a:off x="433614" y="2556215"/>
            <a:ext cx="1419414" cy="450900"/>
          </a:xfrm>
          <a:prstGeom prst="rect">
            <a:avLst/>
          </a:prstGeom>
          <a:noFill/>
          <a:ln>
            <a:noFill/>
          </a:ln>
        </p:spPr>
      </p:pic>
      <p:pic>
        <p:nvPicPr>
          <p:cNvPr id="327" name="Google Shape;327;g53af3a69b4_0_792"/>
          <p:cNvPicPr preferRelativeResize="0"/>
          <p:nvPr/>
        </p:nvPicPr>
        <p:blipFill rotWithShape="1">
          <a:blip r:embed="rId5">
            <a:alphaModFix/>
          </a:blip>
          <a:srcRect b="0" l="0" r="0" t="0"/>
          <a:stretch/>
        </p:blipFill>
        <p:spPr>
          <a:xfrm>
            <a:off x="104975" y="508352"/>
            <a:ext cx="2076703" cy="794252"/>
          </a:xfrm>
          <a:prstGeom prst="rect">
            <a:avLst/>
          </a:prstGeom>
          <a:noFill/>
          <a:ln>
            <a:noFill/>
          </a:ln>
        </p:spPr>
      </p:pic>
      <p:sp>
        <p:nvSpPr>
          <p:cNvPr id="328" name="Google Shape;328;g53af3a69b4_0_792"/>
          <p:cNvSpPr txBox="1"/>
          <p:nvPr/>
        </p:nvSpPr>
        <p:spPr>
          <a:xfrm>
            <a:off x="559825" y="2260688"/>
            <a:ext cx="1167000" cy="260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800" u="none" cap="none" strike="noStrike">
                <a:solidFill>
                  <a:srgbClr val="0098BA"/>
                </a:solidFill>
                <a:latin typeface="Arial"/>
                <a:ea typeface="Arial"/>
                <a:cs typeface="Arial"/>
                <a:sym typeface="Arial"/>
              </a:rPr>
              <a:t>Sponsored by</a:t>
            </a:r>
            <a:endParaRPr b="0" i="0" sz="800" u="none" cap="none" strike="noStrike">
              <a:solidFill>
                <a:srgbClr val="0098BA"/>
              </a:solidFill>
              <a:latin typeface="Arial"/>
              <a:ea typeface="Arial"/>
              <a:cs typeface="Arial"/>
              <a:sym typeface="Arial"/>
            </a:endParaRPr>
          </a:p>
        </p:txBody>
      </p:sp>
      <p:sp>
        <p:nvSpPr>
          <p:cNvPr id="329" name="Google Shape;329;g53af3a69b4_0_792"/>
          <p:cNvSpPr txBox="1"/>
          <p:nvPr/>
        </p:nvSpPr>
        <p:spPr>
          <a:xfrm>
            <a:off x="559800" y="3322075"/>
            <a:ext cx="1167000" cy="260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800" u="none" cap="none" strike="noStrike">
                <a:solidFill>
                  <a:srgbClr val="0098BA"/>
                </a:solidFill>
                <a:latin typeface="Arial"/>
                <a:ea typeface="Arial"/>
                <a:cs typeface="Arial"/>
                <a:sym typeface="Arial"/>
              </a:rPr>
              <a:t>CSR Partner</a:t>
            </a:r>
            <a:endParaRPr b="0" i="0" sz="800" u="none" cap="none" strike="noStrike">
              <a:solidFill>
                <a:srgbClr val="0098BA"/>
              </a:solidFill>
              <a:latin typeface="Arial"/>
              <a:ea typeface="Arial"/>
              <a:cs typeface="Arial"/>
              <a:sym typeface="Arial"/>
            </a:endParaRPr>
          </a:p>
        </p:txBody>
      </p:sp>
      <p:sp>
        <p:nvSpPr>
          <p:cNvPr id="330" name="Google Shape;330;g53af3a69b4_0_792"/>
          <p:cNvSpPr txBox="1"/>
          <p:nvPr/>
        </p:nvSpPr>
        <p:spPr>
          <a:xfrm>
            <a:off x="352363" y="4276700"/>
            <a:ext cx="1581900" cy="260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800" u="none" cap="none" strike="noStrike">
                <a:solidFill>
                  <a:srgbClr val="0098BA"/>
                </a:solidFill>
                <a:latin typeface="Arial"/>
                <a:ea typeface="Arial"/>
                <a:cs typeface="Arial"/>
                <a:sym typeface="Arial"/>
              </a:rPr>
              <a:t>Implementation Partner</a:t>
            </a:r>
            <a:endParaRPr b="0" i="0" sz="800" u="none" cap="none" strike="noStrike">
              <a:solidFill>
                <a:srgbClr val="0098BA"/>
              </a:solidFill>
              <a:latin typeface="Arial"/>
              <a:ea typeface="Arial"/>
              <a:cs typeface="Arial"/>
              <a:sym typeface="Arial"/>
            </a:endParaRPr>
          </a:p>
        </p:txBody>
      </p:sp>
      <p:cxnSp>
        <p:nvCxnSpPr>
          <p:cNvPr id="331" name="Google Shape;331;g53af3a69b4_0_792"/>
          <p:cNvCxnSpPr/>
          <p:nvPr/>
        </p:nvCxnSpPr>
        <p:spPr>
          <a:xfrm>
            <a:off x="4467975" y="2782200"/>
            <a:ext cx="2183100" cy="0"/>
          </a:xfrm>
          <a:prstGeom prst="straightConnector1">
            <a:avLst/>
          </a:prstGeom>
          <a:noFill/>
          <a:ln cap="flat" cmpd="sng" w="76200">
            <a:solidFill>
              <a:srgbClr val="B9D87A"/>
            </a:solidFill>
            <a:prstDash val="solid"/>
            <a:round/>
            <a:headEnd len="sm" w="sm" type="none"/>
            <a:tailEnd len="sm" w="sm" type="none"/>
          </a:ln>
        </p:spPr>
      </p:cxnSp>
      <p:sp>
        <p:nvSpPr>
          <p:cNvPr id="332" name="Google Shape;332;g53af3a69b4_0_792"/>
          <p:cNvSpPr txBox="1"/>
          <p:nvPr/>
        </p:nvSpPr>
        <p:spPr>
          <a:xfrm>
            <a:off x="4300725" y="2334275"/>
            <a:ext cx="2517600" cy="4065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4000"/>
              <a:buFont typeface="Arial"/>
              <a:buNone/>
            </a:pPr>
            <a:r>
              <a:rPr b="0" i="0" lang="en-US" sz="3000" u="none" cap="none" strike="noStrike">
                <a:solidFill>
                  <a:srgbClr val="0098BA"/>
                </a:solidFill>
                <a:latin typeface="Arial"/>
                <a:ea typeface="Arial"/>
                <a:cs typeface="Arial"/>
                <a:sym typeface="Arial"/>
              </a:rPr>
              <a:t>THANK YOU</a:t>
            </a:r>
            <a:endParaRPr b="0" i="0" sz="3000" u="none" cap="none" strike="noStrike">
              <a:solidFill>
                <a:srgbClr val="0098BA"/>
              </a:solidFill>
              <a:latin typeface="Arial"/>
              <a:ea typeface="Arial"/>
              <a:cs typeface="Arial"/>
              <a:sym typeface="Arial"/>
            </a:endParaRPr>
          </a:p>
        </p:txBody>
      </p:sp>
      <p:sp>
        <p:nvSpPr>
          <p:cNvPr id="333" name="Google Shape;333;g53af3a69b4_0_792"/>
          <p:cNvSpPr/>
          <p:nvPr/>
        </p:nvSpPr>
        <p:spPr>
          <a:xfrm>
            <a:off x="7525440" y="0"/>
            <a:ext cx="378" cy="807138"/>
          </a:xfrm>
          <a:custGeom>
            <a:rect b="b" l="l" r="r" t="t"/>
            <a:pathLst>
              <a:path extrusionOk="0" h="21600" w="21600">
                <a:moveTo>
                  <a:pt x="0" y="0"/>
                </a:moveTo>
                <a:lnTo>
                  <a:pt x="21600" y="21600"/>
                </a:lnTo>
              </a:path>
            </a:pathLst>
          </a:custGeom>
          <a:noFill/>
          <a:ln cap="flat" cmpd="sng" w="19075">
            <a:solidFill>
              <a:srgbClr val="EFEFEF"/>
            </a:solidFill>
            <a:prstDash val="solid"/>
            <a:round/>
            <a:headEnd len="sm" w="sm" type="none"/>
            <a:tailEnd len="sm" w="sm" type="none"/>
          </a:ln>
        </p:spPr>
      </p:sp>
      <p:sp>
        <p:nvSpPr>
          <p:cNvPr id="334" name="Google Shape;334;g53af3a69b4_0_792"/>
          <p:cNvSpPr/>
          <p:nvPr/>
        </p:nvSpPr>
        <p:spPr>
          <a:xfrm>
            <a:off x="7918920" y="1046880"/>
            <a:ext cx="1235520" cy="378"/>
          </a:xfrm>
          <a:custGeom>
            <a:rect b="b" l="l" r="r" t="t"/>
            <a:pathLst>
              <a:path extrusionOk="0" h="21600" w="21600">
                <a:moveTo>
                  <a:pt x="0" y="0"/>
                </a:moveTo>
                <a:lnTo>
                  <a:pt x="21600" y="21600"/>
                </a:lnTo>
              </a:path>
            </a:pathLst>
          </a:custGeom>
          <a:noFill/>
          <a:ln cap="flat" cmpd="sng" w="19075">
            <a:solidFill>
              <a:srgbClr val="EFEFEF"/>
            </a:solidFill>
            <a:prstDash val="solid"/>
            <a:round/>
            <a:headEnd len="sm" w="sm" type="none"/>
            <a:tailEnd len="sm" w="sm" type="none"/>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35" name="Shape 335"/>
        <p:cNvGrpSpPr/>
        <p:nvPr/>
      </p:nvGrpSpPr>
      <p:grpSpPr>
        <a:xfrm>
          <a:off x="0" y="0"/>
          <a:ext cx="0" cy="0"/>
          <a:chOff x="0" y="0"/>
          <a:chExt cx="0" cy="0"/>
        </a:xfrm>
      </p:grpSpPr>
      <p:sp>
        <p:nvSpPr>
          <p:cNvPr id="336" name="Google Shape;336;p2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37" name="Google Shape;337;p2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38" name="Google Shape;338;p2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39" name="Google Shape;339;p2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40" name="Google Shape;340;p2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341" name="Google Shape;341;p25"/>
          <p:cNvPicPr preferRelativeResize="0"/>
          <p:nvPr/>
        </p:nvPicPr>
        <p:blipFill rotWithShape="1">
          <a:blip r:embed="rId2">
            <a:alphaModFix/>
          </a:blip>
          <a:srcRect b="20929" l="17829" r="11504" t="14273"/>
          <a:stretch/>
        </p:blipFill>
        <p:spPr>
          <a:xfrm>
            <a:off x="8668850" y="44575"/>
            <a:ext cx="422372" cy="273902"/>
          </a:xfrm>
          <a:prstGeom prst="rect">
            <a:avLst/>
          </a:prstGeom>
          <a:noFill/>
          <a:ln>
            <a:noFill/>
          </a:ln>
        </p:spPr>
      </p:pic>
      <p:pic>
        <p:nvPicPr>
          <p:cNvPr id="342" name="Google Shape;342;p25"/>
          <p:cNvPicPr preferRelativeResize="0"/>
          <p:nvPr/>
        </p:nvPicPr>
        <p:blipFill rotWithShape="1">
          <a:blip r:embed="rId3">
            <a:alphaModFix/>
          </a:blip>
          <a:srcRect b="12562" l="0" r="0" t="12163"/>
          <a:stretch/>
        </p:blipFill>
        <p:spPr>
          <a:xfrm>
            <a:off x="39400" y="50650"/>
            <a:ext cx="782852" cy="261749"/>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3" name="Shape 343"/>
        <p:cNvGrpSpPr/>
        <p:nvPr/>
      </p:nvGrpSpPr>
      <p:grpSpPr>
        <a:xfrm>
          <a:off x="0" y="0"/>
          <a:ext cx="0" cy="0"/>
          <a:chOff x="0" y="0"/>
          <a:chExt cx="0" cy="0"/>
        </a:xfrm>
      </p:grpSpPr>
      <p:sp>
        <p:nvSpPr>
          <p:cNvPr id="344" name="Google Shape;344;p2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45" name="Google Shape;345;p28"/>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46" name="Google Shape;346;p28"/>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47" name="Google Shape;347;p2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48" name="Google Shape;348;p2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49" name="Google Shape;349;p2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grpSp>
        <p:nvGrpSpPr>
          <p:cNvPr id="350" name="Google Shape;350;p28"/>
          <p:cNvGrpSpPr/>
          <p:nvPr/>
        </p:nvGrpSpPr>
        <p:grpSpPr>
          <a:xfrm flipH="1" rot="-5400000">
            <a:off x="8782794" y="4842739"/>
            <a:ext cx="391627" cy="240707"/>
            <a:chOff x="8783950" y="4921900"/>
            <a:chExt cx="360150" cy="185975"/>
          </a:xfrm>
        </p:grpSpPr>
        <p:cxnSp>
          <p:nvCxnSpPr>
            <p:cNvPr id="351" name="Google Shape;351;p28"/>
            <p:cNvCxnSpPr/>
            <p:nvPr/>
          </p:nvCxnSpPr>
          <p:spPr>
            <a:xfrm>
              <a:off x="8884750" y="5013775"/>
              <a:ext cx="259200" cy="0"/>
            </a:xfrm>
            <a:prstGeom prst="straightConnector1">
              <a:avLst/>
            </a:prstGeom>
            <a:noFill/>
            <a:ln cap="flat" cmpd="sng" w="38100">
              <a:solidFill>
                <a:srgbClr val="B5C266"/>
              </a:solidFill>
              <a:prstDash val="solid"/>
              <a:round/>
              <a:headEnd len="sm" w="sm" type="none"/>
              <a:tailEnd len="sm" w="sm" type="none"/>
            </a:ln>
          </p:spPr>
        </p:cxnSp>
        <p:cxnSp>
          <p:nvCxnSpPr>
            <p:cNvPr id="352" name="Google Shape;352;p28"/>
            <p:cNvCxnSpPr/>
            <p:nvPr/>
          </p:nvCxnSpPr>
          <p:spPr>
            <a:xfrm>
              <a:off x="8931700" y="4963075"/>
              <a:ext cx="212400" cy="0"/>
            </a:xfrm>
            <a:prstGeom prst="straightConnector1">
              <a:avLst/>
            </a:prstGeom>
            <a:noFill/>
            <a:ln cap="flat" cmpd="sng" w="19050">
              <a:solidFill>
                <a:srgbClr val="B5C266"/>
              </a:solidFill>
              <a:prstDash val="solid"/>
              <a:round/>
              <a:headEnd len="sm" w="sm" type="none"/>
              <a:tailEnd len="sm" w="sm" type="none"/>
            </a:ln>
          </p:spPr>
        </p:cxnSp>
        <p:cxnSp>
          <p:nvCxnSpPr>
            <p:cNvPr id="353" name="Google Shape;353;p28"/>
            <p:cNvCxnSpPr/>
            <p:nvPr/>
          </p:nvCxnSpPr>
          <p:spPr>
            <a:xfrm>
              <a:off x="8828400" y="5064472"/>
              <a:ext cx="315600" cy="0"/>
            </a:xfrm>
            <a:prstGeom prst="straightConnector1">
              <a:avLst/>
            </a:prstGeom>
            <a:noFill/>
            <a:ln cap="flat" cmpd="sng" w="19050">
              <a:solidFill>
                <a:srgbClr val="B5C266"/>
              </a:solidFill>
              <a:prstDash val="solid"/>
              <a:round/>
              <a:headEnd len="sm" w="sm" type="none"/>
              <a:tailEnd len="sm" w="sm" type="none"/>
            </a:ln>
          </p:spPr>
        </p:cxnSp>
        <p:cxnSp>
          <p:nvCxnSpPr>
            <p:cNvPr id="354" name="Google Shape;354;p28"/>
            <p:cNvCxnSpPr/>
            <p:nvPr/>
          </p:nvCxnSpPr>
          <p:spPr>
            <a:xfrm>
              <a:off x="8991600" y="4921900"/>
              <a:ext cx="152400" cy="0"/>
            </a:xfrm>
            <a:prstGeom prst="straightConnector1">
              <a:avLst/>
            </a:prstGeom>
            <a:noFill/>
            <a:ln cap="flat" cmpd="sng" w="9525">
              <a:solidFill>
                <a:srgbClr val="B5C266"/>
              </a:solidFill>
              <a:prstDash val="solid"/>
              <a:round/>
              <a:headEnd len="sm" w="sm" type="none"/>
              <a:tailEnd len="sm" w="sm" type="none"/>
            </a:ln>
          </p:spPr>
        </p:cxnSp>
        <p:cxnSp>
          <p:nvCxnSpPr>
            <p:cNvPr id="355" name="Google Shape;355;p28"/>
            <p:cNvCxnSpPr/>
            <p:nvPr/>
          </p:nvCxnSpPr>
          <p:spPr>
            <a:xfrm>
              <a:off x="8783950" y="5107875"/>
              <a:ext cx="360000" cy="0"/>
            </a:xfrm>
            <a:prstGeom prst="straightConnector1">
              <a:avLst/>
            </a:prstGeom>
            <a:noFill/>
            <a:ln cap="flat" cmpd="sng" w="9525">
              <a:solidFill>
                <a:srgbClr val="B5C266"/>
              </a:solidFill>
              <a:prstDash val="solid"/>
              <a:round/>
              <a:headEnd len="sm" w="sm" type="none"/>
              <a:tailEnd len="sm" w="sm" type="none"/>
            </a:ln>
          </p:spPr>
        </p:cxnSp>
      </p:grpSp>
      <p:sp>
        <p:nvSpPr>
          <p:cNvPr id="356" name="Google Shape;356;p28"/>
          <p:cNvSpPr/>
          <p:nvPr/>
        </p:nvSpPr>
        <p:spPr>
          <a:xfrm rot="-5400000">
            <a:off x="8712725" y="5039075"/>
            <a:ext cx="102900" cy="107100"/>
          </a:xfrm>
          <a:prstGeom prst="rtTriangle">
            <a:avLst/>
          </a:prstGeom>
          <a:solidFill>
            <a:srgbClr val="B5C2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57" name="Shape 357"/>
        <p:cNvGrpSpPr/>
        <p:nvPr/>
      </p:nvGrpSpPr>
      <p:grpSpPr>
        <a:xfrm>
          <a:off x="0" y="0"/>
          <a:ext cx="0" cy="0"/>
          <a:chOff x="0" y="0"/>
          <a:chExt cx="0" cy="0"/>
        </a:xfrm>
      </p:grpSpPr>
      <p:sp>
        <p:nvSpPr>
          <p:cNvPr id="358" name="Google Shape;358;p29"/>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59" name="Google Shape;359;p29"/>
          <p:cNvSpPr txBox="1"/>
          <p:nvPr>
            <p:ph idx="1" type="body"/>
          </p:nvPr>
        </p:nvSpPr>
        <p:spPr>
          <a:xfrm>
            <a:off x="629841" y="1260872"/>
            <a:ext cx="3868200" cy="61800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360" name="Google Shape;360;p29"/>
          <p:cNvSpPr txBox="1"/>
          <p:nvPr>
            <p:ph idx="2" type="body"/>
          </p:nvPr>
        </p:nvSpPr>
        <p:spPr>
          <a:xfrm>
            <a:off x="629841" y="1878806"/>
            <a:ext cx="3868200" cy="27633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61" name="Google Shape;361;p29"/>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362" name="Google Shape;362;p29"/>
          <p:cNvSpPr txBox="1"/>
          <p:nvPr>
            <p:ph idx="4" type="body"/>
          </p:nvPr>
        </p:nvSpPr>
        <p:spPr>
          <a:xfrm>
            <a:off x="4629150" y="1878806"/>
            <a:ext cx="3887400" cy="27633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63" name="Google Shape;363;p2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64" name="Google Shape;364;p2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65" name="Google Shape;365;p2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6" name="Shape 366"/>
        <p:cNvGrpSpPr/>
        <p:nvPr/>
      </p:nvGrpSpPr>
      <p:grpSpPr>
        <a:xfrm>
          <a:off x="0" y="0"/>
          <a:ext cx="0" cy="0"/>
          <a:chOff x="0" y="0"/>
          <a:chExt cx="0" cy="0"/>
        </a:xfrm>
      </p:grpSpPr>
      <p:sp>
        <p:nvSpPr>
          <p:cNvPr id="367" name="Google Shape;367;p30"/>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68" name="Google Shape;368;p3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69" name="Google Shape;369;p3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70" name="Google Shape;370;p3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71" name="Shape 371"/>
        <p:cNvGrpSpPr/>
        <p:nvPr/>
      </p:nvGrpSpPr>
      <p:grpSpPr>
        <a:xfrm>
          <a:off x="0" y="0"/>
          <a:ext cx="0" cy="0"/>
          <a:chOff x="0" y="0"/>
          <a:chExt cx="0" cy="0"/>
        </a:xfrm>
      </p:grpSpPr>
      <p:sp>
        <p:nvSpPr>
          <p:cNvPr id="372" name="Google Shape;372;p3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73" name="Google Shape;373;p3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74" name="Google Shape;374;p3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Arial"/>
              <a:buNone/>
              <a:defRPr b="0" i="0" sz="33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7" name="Google Shape;7;p24"/>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8" name="Google Shape;8;p2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9pPr>
          </a:lstStyle>
          <a:p/>
        </p:txBody>
      </p:sp>
      <p:sp>
        <p:nvSpPr>
          <p:cNvPr id="9" name="Google Shape;9;p2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9pPr>
          </a:lstStyle>
          <a:p/>
        </p:txBody>
      </p:sp>
      <p:sp>
        <p:nvSpPr>
          <p:cNvPr id="10" name="Google Shape;10;p2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11.png"/><Relationship Id="rId5" Type="http://schemas.openxmlformats.org/officeDocument/2006/relationships/image" Target="../media/image2.png"/><Relationship Id="rId6"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g53af3a69b4_0_29"/>
          <p:cNvSpPr txBox="1"/>
          <p:nvPr/>
        </p:nvSpPr>
        <p:spPr>
          <a:xfrm>
            <a:off x="2971801" y="390832"/>
            <a:ext cx="5654040" cy="1017638"/>
          </a:xfrm>
          <a:prstGeom prst="rect">
            <a:avLst/>
          </a:prstGeom>
          <a:noFill/>
          <a:ln>
            <a:noFill/>
          </a:ln>
        </p:spPr>
        <p:txBody>
          <a:bodyPr anchorCtr="0" anchor="ctr" bIns="91425" lIns="91425" spcFirstLastPara="1" rIns="91425" wrap="square" tIns="91425">
            <a:noAutofit/>
          </a:bodyPr>
          <a:lstStyle/>
          <a:p>
            <a:pPr indent="0" lvl="0" marL="0" marR="0" rtl="0" algn="ctr">
              <a:lnSpc>
                <a:spcPct val="234321"/>
              </a:lnSpc>
              <a:spcBef>
                <a:spcPts val="0"/>
              </a:spcBef>
              <a:spcAft>
                <a:spcPts val="0"/>
              </a:spcAft>
              <a:buClr>
                <a:srgbClr val="000000"/>
              </a:buClr>
              <a:buSzPts val="2800"/>
              <a:buFont typeface="Arial"/>
              <a:buNone/>
            </a:pPr>
            <a:r>
              <a:rPr b="1" i="0" lang="en-US" sz="2600" u="none" cap="none" strike="noStrike">
                <a:solidFill>
                  <a:srgbClr val="F2F2F3"/>
                </a:solidFill>
                <a:latin typeface="Times New Roman"/>
                <a:ea typeface="Times New Roman"/>
                <a:cs typeface="Times New Roman"/>
                <a:sym typeface="Times New Roman"/>
              </a:rPr>
              <a:t>Traffic Management System</a:t>
            </a:r>
            <a:endParaRPr b="0" i="0" sz="2600" u="none" cap="none" strike="noStrike">
              <a:solidFill>
                <a:srgbClr val="000000"/>
              </a:solidFill>
              <a:latin typeface="Arial"/>
              <a:ea typeface="Arial"/>
              <a:cs typeface="Arial"/>
              <a:sym typeface="Arial"/>
            </a:endParaRPr>
          </a:p>
        </p:txBody>
      </p:sp>
      <p:sp>
        <p:nvSpPr>
          <p:cNvPr id="406" name="Google Shape;406;g53af3a69b4_0_29"/>
          <p:cNvSpPr txBox="1"/>
          <p:nvPr/>
        </p:nvSpPr>
        <p:spPr>
          <a:xfrm>
            <a:off x="3213541" y="1644446"/>
            <a:ext cx="4957200" cy="1017638"/>
          </a:xfrm>
          <a:prstGeom prst="rect">
            <a:avLst/>
          </a:prstGeom>
          <a:noFill/>
          <a:ln>
            <a:noFill/>
          </a:ln>
        </p:spPr>
        <p:txBody>
          <a:bodyPr anchorCtr="0" anchor="t" bIns="34275" lIns="68575" spcFirstLastPara="1" rIns="68575" wrap="square" tIns="34275">
            <a:noAutofit/>
          </a:bodyPr>
          <a:lstStyle/>
          <a:p>
            <a:pPr indent="0" lvl="0" marL="0" marR="0" rtl="0" algn="ctr">
              <a:lnSpc>
                <a:spcPct val="140000"/>
              </a:lnSpc>
              <a:spcBef>
                <a:spcPts val="0"/>
              </a:spcBef>
              <a:spcAft>
                <a:spcPts val="0"/>
              </a:spcAft>
              <a:buClr>
                <a:srgbClr val="000000"/>
              </a:buClr>
              <a:buSzPts val="3000"/>
              <a:buFont typeface="Arial"/>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407" name="Google Shape;407;g53af3a69b4_0_29"/>
          <p:cNvSpPr txBox="1"/>
          <p:nvPr/>
        </p:nvSpPr>
        <p:spPr>
          <a:xfrm>
            <a:off x="4572000" y="2462981"/>
            <a:ext cx="4053840" cy="1467464"/>
          </a:xfrm>
          <a:prstGeom prst="rect">
            <a:avLst/>
          </a:prstGeom>
          <a:noFill/>
          <a:ln>
            <a:noFill/>
          </a:ln>
        </p:spPr>
        <p:txBody>
          <a:bodyPr anchorCtr="0" anchor="t" bIns="34275" lIns="68575" spcFirstLastPara="1" rIns="68575" wrap="square" tIns="34275">
            <a:noAutofit/>
          </a:bodyPr>
          <a:lstStyle/>
          <a:p>
            <a:pPr indent="0" lvl="0" marL="0" marR="0" rtl="0" algn="l">
              <a:lnSpc>
                <a:spcPct val="140000"/>
              </a:lnSpc>
              <a:spcBef>
                <a:spcPts val="0"/>
              </a:spcBef>
              <a:spcAft>
                <a:spcPts val="0"/>
              </a:spcAft>
              <a:buClr>
                <a:srgbClr val="000000"/>
              </a:buClr>
              <a:buSzPts val="3000"/>
              <a:buFont typeface="Arial"/>
              <a:buNone/>
            </a:pPr>
            <a:r>
              <a:rPr b="0" i="0" lang="en-US" sz="1800" u="none" cap="none" strike="noStrike">
                <a:solidFill>
                  <a:schemeClr val="lt1"/>
                </a:solidFill>
                <a:latin typeface="Times New Roman"/>
                <a:ea typeface="Times New Roman"/>
                <a:cs typeface="Times New Roman"/>
                <a:sym typeface="Times New Roman"/>
              </a:rPr>
              <a:t>VARSHINI-CSE</a:t>
            </a:r>
            <a:endParaRPr b="0" i="0" sz="1800" u="none" cap="none" strike="noStrike">
              <a:solidFill>
                <a:srgbClr val="000000"/>
              </a:solidFill>
              <a:latin typeface="Arial"/>
              <a:ea typeface="Arial"/>
              <a:cs typeface="Arial"/>
              <a:sym typeface="Arial"/>
            </a:endParaRPr>
          </a:p>
          <a:p>
            <a:pPr indent="0" lvl="0" marL="0" marR="0" rtl="0" algn="l">
              <a:lnSpc>
                <a:spcPct val="140000"/>
              </a:lnSpc>
              <a:spcBef>
                <a:spcPts val="0"/>
              </a:spcBef>
              <a:spcAft>
                <a:spcPts val="0"/>
              </a:spcAft>
              <a:buClr>
                <a:srgbClr val="000000"/>
              </a:buClr>
              <a:buSzPts val="3000"/>
              <a:buFont typeface="Arial"/>
              <a:buNone/>
            </a:pPr>
            <a:r>
              <a:rPr b="0" i="0" lang="en-US" sz="1800" u="none" cap="none" strike="noStrike">
                <a:solidFill>
                  <a:schemeClr val="lt1"/>
                </a:solidFill>
                <a:latin typeface="Times New Roman"/>
                <a:ea typeface="Times New Roman"/>
                <a:cs typeface="Times New Roman"/>
                <a:sym typeface="Times New Roman"/>
              </a:rPr>
              <a:t>KAVYA-CSE</a:t>
            </a:r>
            <a:endParaRPr b="0" i="0" sz="1400" u="none" cap="none" strike="noStrike">
              <a:solidFill>
                <a:srgbClr val="000000"/>
              </a:solidFill>
              <a:latin typeface="Arial"/>
              <a:ea typeface="Arial"/>
              <a:cs typeface="Arial"/>
              <a:sym typeface="Arial"/>
            </a:endParaRPr>
          </a:p>
          <a:p>
            <a:pPr indent="0" lvl="0" marL="0" marR="0" rtl="0" algn="l">
              <a:lnSpc>
                <a:spcPct val="140000"/>
              </a:lnSpc>
              <a:spcBef>
                <a:spcPts val="0"/>
              </a:spcBef>
              <a:spcAft>
                <a:spcPts val="0"/>
              </a:spcAft>
              <a:buClr>
                <a:srgbClr val="000000"/>
              </a:buClr>
              <a:buSzPts val="1800"/>
              <a:buFont typeface="Arial"/>
              <a:buNone/>
            </a:pPr>
            <a:r>
              <a:rPr b="0" i="0" lang="en-US" sz="1800" u="none" cap="none" strike="noStrike">
                <a:solidFill>
                  <a:schemeClr val="lt1"/>
                </a:solidFill>
                <a:latin typeface="Times New Roman"/>
                <a:ea typeface="Times New Roman"/>
                <a:cs typeface="Times New Roman"/>
                <a:sym typeface="Times New Roman"/>
              </a:rPr>
              <a:t>SIRICHANDANA-CSE</a:t>
            </a:r>
            <a:endParaRPr b="0" i="0" sz="1400" u="none" cap="none" strike="noStrike">
              <a:solidFill>
                <a:srgbClr val="000000"/>
              </a:solidFill>
              <a:latin typeface="Arial"/>
              <a:ea typeface="Arial"/>
              <a:cs typeface="Arial"/>
              <a:sym typeface="Arial"/>
            </a:endParaRPr>
          </a:p>
        </p:txBody>
      </p:sp>
      <p:sp>
        <p:nvSpPr>
          <p:cNvPr id="408" name="Google Shape;408;g53af3a69b4_0_29"/>
          <p:cNvSpPr txBox="1"/>
          <p:nvPr/>
        </p:nvSpPr>
        <p:spPr>
          <a:xfrm>
            <a:off x="3060290" y="1695714"/>
            <a:ext cx="4594123" cy="641905"/>
          </a:xfrm>
          <a:prstGeom prst="rect">
            <a:avLst/>
          </a:prstGeom>
          <a:noFill/>
          <a:ln>
            <a:noFill/>
          </a:ln>
        </p:spPr>
        <p:txBody>
          <a:bodyPr anchorCtr="0" anchor="t" bIns="34275" lIns="68575" spcFirstLastPara="1" rIns="68575" wrap="square" tIns="34275">
            <a:noAutofit/>
          </a:bodyPr>
          <a:lstStyle/>
          <a:p>
            <a:pPr indent="0" lvl="0" marL="0" marR="0" rtl="0" algn="ctr">
              <a:lnSpc>
                <a:spcPct val="140000"/>
              </a:lnSpc>
              <a:spcBef>
                <a:spcPts val="0"/>
              </a:spcBef>
              <a:spcAft>
                <a:spcPts val="0"/>
              </a:spcAft>
              <a:buClr>
                <a:srgbClr val="000000"/>
              </a:buClr>
              <a:buSzPts val="3000"/>
              <a:buFont typeface="Arial"/>
              <a:buNone/>
            </a:pPr>
            <a:r>
              <a:rPr b="0" i="0" lang="en-US" sz="2000" u="none" cap="none" strike="noStrike">
                <a:solidFill>
                  <a:schemeClr val="lt1"/>
                </a:solidFill>
                <a:latin typeface="Times New Roman"/>
                <a:ea typeface="Times New Roman"/>
                <a:cs typeface="Times New Roman"/>
                <a:sym typeface="Times New Roman"/>
              </a:rPr>
              <a:t>Presented by</a:t>
            </a:r>
            <a:endParaRPr b="0" i="0" sz="20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7"/>
          <p:cNvSpPr txBox="1"/>
          <p:nvPr/>
        </p:nvSpPr>
        <p:spPr>
          <a:xfrm>
            <a:off x="460533" y="941592"/>
            <a:ext cx="7872413" cy="3693278"/>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0" lang="en-US" sz="1800" u="none" cap="none" strike="noStrike">
                <a:solidFill>
                  <a:schemeClr val="dk1"/>
                </a:solidFill>
                <a:latin typeface="Times New Roman"/>
                <a:ea typeface="Times New Roman"/>
                <a:cs typeface="Times New Roman"/>
                <a:sym typeface="Times New Roman"/>
              </a:rPr>
              <a:t>Python:</a:t>
            </a:r>
            <a:r>
              <a:rPr b="0" i="0" lang="en-US" sz="1800" u="none" cap="none" strike="noStrike">
                <a:solidFill>
                  <a:schemeClr val="dk1"/>
                </a:solidFill>
                <a:latin typeface="Times New Roman"/>
                <a:ea typeface="Times New Roman"/>
                <a:cs typeface="Times New Roman"/>
                <a:sym typeface="Times New Roman"/>
              </a:rPr>
              <a:t> As the primary programming language for implementing machine learning algorithms, data preprocessing, and backend development.</a:t>
            </a:r>
            <a:endParaRPr/>
          </a:p>
          <a:p>
            <a:pPr indent="0" lvl="0" marL="0" marR="0" rtl="0" algn="just">
              <a:lnSpc>
                <a:spcPct val="100000"/>
              </a:lnSpc>
              <a:spcBef>
                <a:spcPts val="0"/>
              </a:spcBef>
              <a:spcAft>
                <a:spcPts val="0"/>
              </a:spcAft>
              <a:buNone/>
            </a:pPr>
            <a:r>
              <a:rPr b="1" i="0" lang="en-US" sz="1800" u="none" cap="none" strike="noStrike">
                <a:solidFill>
                  <a:schemeClr val="dk1"/>
                </a:solidFill>
                <a:latin typeface="Times New Roman"/>
                <a:ea typeface="Times New Roman"/>
                <a:cs typeface="Times New Roman"/>
                <a:sym typeface="Times New Roman"/>
              </a:rPr>
              <a:t>OpenCV:</a:t>
            </a:r>
            <a:r>
              <a:rPr b="0" i="0" lang="en-US" sz="1800" u="none" cap="none" strike="noStrike">
                <a:solidFill>
                  <a:schemeClr val="dk1"/>
                </a:solidFill>
                <a:latin typeface="Times New Roman"/>
                <a:ea typeface="Times New Roman"/>
                <a:cs typeface="Times New Roman"/>
                <a:sym typeface="Times New Roman"/>
              </a:rPr>
              <a:t> For computer vision tasks such as image preprocessing, object detection, and video processing.</a:t>
            </a:r>
            <a:endParaRPr/>
          </a:p>
          <a:p>
            <a:pPr indent="0" lvl="0" marL="0" marR="0" rtl="0" algn="just">
              <a:lnSpc>
                <a:spcPct val="100000"/>
              </a:lnSpc>
              <a:spcBef>
                <a:spcPts val="0"/>
              </a:spcBef>
              <a:spcAft>
                <a:spcPts val="0"/>
              </a:spcAft>
              <a:buNone/>
            </a:pPr>
            <a:r>
              <a:rPr b="1" i="0" lang="en-US" sz="1800" u="none" cap="none" strike="noStrike">
                <a:solidFill>
                  <a:schemeClr val="dk1"/>
                </a:solidFill>
                <a:latin typeface="Times New Roman"/>
                <a:ea typeface="Times New Roman"/>
                <a:cs typeface="Times New Roman"/>
                <a:sym typeface="Times New Roman"/>
              </a:rPr>
              <a:t>TensorFlow:</a:t>
            </a:r>
            <a:r>
              <a:rPr b="0" i="0" lang="en-US" sz="1800" u="none" cap="none" strike="noStrike">
                <a:solidFill>
                  <a:schemeClr val="dk1"/>
                </a:solidFill>
                <a:latin typeface="Times New Roman"/>
                <a:ea typeface="Times New Roman"/>
                <a:cs typeface="Times New Roman"/>
                <a:sym typeface="Times New Roman"/>
              </a:rPr>
              <a:t> Deep learning frameworks used for training and deploying convolutional neural networks (CNNs) for traffic sign recognition and vehicle detection.</a:t>
            </a:r>
            <a:endParaRPr/>
          </a:p>
          <a:p>
            <a:pPr indent="0" lvl="0" marL="0" marR="0" rtl="0" algn="just">
              <a:lnSpc>
                <a:spcPct val="100000"/>
              </a:lnSpc>
              <a:spcBef>
                <a:spcPts val="0"/>
              </a:spcBef>
              <a:spcAft>
                <a:spcPts val="0"/>
              </a:spcAft>
              <a:buNone/>
            </a:pPr>
            <a:r>
              <a:rPr b="1" i="0" lang="en-US" sz="1800" u="none" cap="none" strike="noStrike">
                <a:solidFill>
                  <a:schemeClr val="dk1"/>
                </a:solidFill>
                <a:latin typeface="Times New Roman"/>
                <a:ea typeface="Times New Roman"/>
                <a:cs typeface="Times New Roman"/>
                <a:sym typeface="Times New Roman"/>
              </a:rPr>
              <a:t>YOLO (You Only Look Once): </a:t>
            </a:r>
            <a:r>
              <a:rPr b="0" i="0" lang="en-US" sz="1800" u="none" cap="none" strike="noStrike">
                <a:solidFill>
                  <a:schemeClr val="dk1"/>
                </a:solidFill>
                <a:latin typeface="Times New Roman"/>
                <a:ea typeface="Times New Roman"/>
                <a:cs typeface="Times New Roman"/>
                <a:sym typeface="Times New Roman"/>
              </a:rPr>
              <a:t>A popular object detection algorithm for real-time detection of vehicles in video streams.</a:t>
            </a:r>
            <a:endParaRPr/>
          </a:p>
          <a:p>
            <a:pPr indent="0" lvl="0" marL="0" marR="0" rtl="0" algn="just">
              <a:lnSpc>
                <a:spcPct val="100000"/>
              </a:lnSpc>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Flask: Web frameworks for deploying the traffic sign recognition system on a website.</a:t>
            </a:r>
            <a:endParaRPr/>
          </a:p>
          <a:p>
            <a:pPr indent="0" lvl="0" marL="0" marR="0" rtl="0" algn="just">
              <a:lnSpc>
                <a:spcPct val="100000"/>
              </a:lnSpc>
              <a:spcBef>
                <a:spcPts val="0"/>
              </a:spcBef>
              <a:spcAft>
                <a:spcPts val="0"/>
              </a:spcAft>
              <a:buNone/>
            </a:pPr>
            <a:r>
              <a:rPr b="1" i="0" lang="en-US" sz="1800" u="none" cap="none" strike="noStrike">
                <a:solidFill>
                  <a:schemeClr val="dk1"/>
                </a:solidFill>
                <a:latin typeface="Times New Roman"/>
                <a:ea typeface="Times New Roman"/>
                <a:cs typeface="Times New Roman"/>
                <a:sym typeface="Times New Roman"/>
              </a:rPr>
              <a:t>HTML/CSS/JavaScript: </a:t>
            </a:r>
            <a:r>
              <a:rPr b="0" i="0" lang="en-US" sz="1800" u="none" cap="none" strike="noStrike">
                <a:solidFill>
                  <a:schemeClr val="dk1"/>
                </a:solidFill>
                <a:latin typeface="Times New Roman"/>
                <a:ea typeface="Times New Roman"/>
                <a:cs typeface="Times New Roman"/>
                <a:sym typeface="Times New Roman"/>
              </a:rPr>
              <a:t>For building the frontend interface of the website, allowing users to interact with the deployed system.</a:t>
            </a:r>
            <a:endParaRPr b="0" i="0" sz="1800" u="none" cap="none" strike="noStrike">
              <a:solidFill>
                <a:schemeClr val="dk1"/>
              </a:solidFill>
              <a:latin typeface="Times New Roman"/>
              <a:ea typeface="Times New Roman"/>
              <a:cs typeface="Times New Roman"/>
              <a:sym typeface="Times New Roman"/>
            </a:endParaRPr>
          </a:p>
        </p:txBody>
      </p:sp>
      <p:sp>
        <p:nvSpPr>
          <p:cNvPr id="470" name="Google Shape;470;p7"/>
          <p:cNvSpPr txBox="1"/>
          <p:nvPr/>
        </p:nvSpPr>
        <p:spPr>
          <a:xfrm>
            <a:off x="4747260" y="1209626"/>
            <a:ext cx="3360420"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t/>
            </a:r>
            <a:endParaRPr b="1" i="0" sz="1600" u="none" cap="none" strike="noStrike">
              <a:solidFill>
                <a:srgbClr val="000000"/>
              </a:solidFill>
              <a:latin typeface="Georgia"/>
              <a:ea typeface="Georgia"/>
              <a:cs typeface="Georgia"/>
              <a:sym typeface="Georgia"/>
            </a:endParaRPr>
          </a:p>
        </p:txBody>
      </p:sp>
      <p:sp>
        <p:nvSpPr>
          <p:cNvPr id="471" name="Google Shape;471;p7"/>
          <p:cNvSpPr txBox="1"/>
          <p:nvPr/>
        </p:nvSpPr>
        <p:spPr>
          <a:xfrm>
            <a:off x="4747260" y="1859280"/>
            <a:ext cx="3505200" cy="327782"/>
          </a:xfrm>
          <a:prstGeom prst="rect">
            <a:avLst/>
          </a:prstGeom>
          <a:noFill/>
          <a:ln>
            <a:noFill/>
          </a:ln>
        </p:spPr>
        <p:txBody>
          <a:bodyPr anchorCtr="0" anchor="t" bIns="45700" lIns="91425" spcFirstLastPara="1" rIns="91425" wrap="square" tIns="45700">
            <a:spAutoFit/>
          </a:bodyPr>
          <a:lstStyle/>
          <a:p>
            <a:pPr indent="0" lvl="0" marL="0" marR="0" rtl="0" algn="just">
              <a:lnSpc>
                <a:spcPct val="120000"/>
              </a:lnSpc>
              <a:spcBef>
                <a:spcPts val="0"/>
              </a:spcBef>
              <a:spcAft>
                <a:spcPts val="0"/>
              </a:spcAft>
              <a:buClr>
                <a:srgbClr val="000000"/>
              </a:buClr>
              <a:buSzPts val="1400"/>
              <a:buFont typeface="Arial"/>
              <a:buNone/>
            </a:pPr>
            <a:r>
              <a:t/>
            </a:r>
            <a:endParaRPr b="0" i="0" sz="1400" u="none" cap="none" strike="noStrike">
              <a:solidFill>
                <a:schemeClr val="dk1"/>
              </a:solidFill>
              <a:latin typeface="Georgia"/>
              <a:ea typeface="Georgia"/>
              <a:cs typeface="Georgia"/>
              <a:sym typeface="Georgia"/>
            </a:endParaRPr>
          </a:p>
        </p:txBody>
      </p:sp>
      <p:sp>
        <p:nvSpPr>
          <p:cNvPr id="472" name="Google Shape;472;p7"/>
          <p:cNvSpPr txBox="1"/>
          <p:nvPr/>
        </p:nvSpPr>
        <p:spPr>
          <a:xfrm>
            <a:off x="237649" y="189706"/>
            <a:ext cx="3360420" cy="46162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Times New Roman"/>
                <a:ea typeface="Times New Roman"/>
                <a:cs typeface="Times New Roman"/>
                <a:sym typeface="Times New Roman"/>
              </a:rPr>
              <a:t>Tech Stack</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14"/>
          <p:cNvSpPr txBox="1"/>
          <p:nvPr/>
        </p:nvSpPr>
        <p:spPr>
          <a:xfrm>
            <a:off x="1036320" y="1086515"/>
            <a:ext cx="7687500" cy="25293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rgbClr val="000000"/>
              </a:buClr>
              <a:buSzPts val="1800"/>
              <a:buFont typeface="Arial"/>
              <a:buNone/>
            </a:pPr>
            <a:r>
              <a:rPr b="1" i="0" lang="en-US" sz="1800" u="none" cap="none" strike="noStrike">
                <a:solidFill>
                  <a:srgbClr val="000000"/>
                </a:solidFill>
                <a:latin typeface="Times New Roman"/>
                <a:ea typeface="Times New Roman"/>
                <a:cs typeface="Times New Roman"/>
                <a:sym typeface="Times New Roman"/>
              </a:rPr>
              <a:t>Traffic Crowd Segmentation:</a:t>
            </a:r>
            <a:endParaRPr b="0" i="0" sz="1800" u="none" cap="none" strike="noStrike">
              <a:solidFill>
                <a:srgbClr val="000000"/>
              </a:solidFill>
              <a:latin typeface="Times New Roman"/>
              <a:ea typeface="Times New Roman"/>
              <a:cs typeface="Times New Roman"/>
              <a:sym typeface="Times New Roman"/>
            </a:endParaRPr>
          </a:p>
          <a:p>
            <a:pPr indent="0" lvl="0" marL="0" rtl="0" algn="just">
              <a:lnSpc>
                <a:spcPct val="150000"/>
              </a:lnSpc>
              <a:spcBef>
                <a:spcPts val="800"/>
              </a:spcBef>
              <a:spcAft>
                <a:spcPts val="0"/>
              </a:spcAft>
              <a:buClr>
                <a:schemeClr val="dk1"/>
              </a:buClr>
              <a:buSzPts val="1100"/>
              <a:buFont typeface="Arial"/>
              <a:buNone/>
            </a:pPr>
            <a:r>
              <a:rPr lang="en-US">
                <a:latin typeface="Times New Roman"/>
                <a:ea typeface="Times New Roman"/>
                <a:cs typeface="Times New Roman"/>
                <a:sym typeface="Times New Roman"/>
              </a:rPr>
              <a:t>- Implementing traffic crowd segmentation using cluster segmentation technique in image processing.</a:t>
            </a:r>
            <a:endParaRPr>
              <a:latin typeface="Times New Roman"/>
              <a:ea typeface="Times New Roman"/>
              <a:cs typeface="Times New Roman"/>
              <a:sym typeface="Times New Roman"/>
            </a:endParaRPr>
          </a:p>
          <a:p>
            <a:pPr indent="0" lvl="0" marL="0" rtl="0" algn="just">
              <a:lnSpc>
                <a:spcPct val="150000"/>
              </a:lnSpc>
              <a:spcBef>
                <a:spcPts val="800"/>
              </a:spcBef>
              <a:spcAft>
                <a:spcPts val="0"/>
              </a:spcAft>
              <a:buClr>
                <a:schemeClr val="dk1"/>
              </a:buClr>
              <a:buSzPts val="1100"/>
              <a:buFont typeface="Arial"/>
              <a:buNone/>
            </a:pPr>
            <a:r>
              <a:rPr lang="en-US">
                <a:latin typeface="Times New Roman"/>
                <a:ea typeface="Times New Roman"/>
                <a:cs typeface="Times New Roman"/>
                <a:sym typeface="Times New Roman"/>
              </a:rPr>
              <a:t>- Cluster segmentation groups pixels or regions in an image based on similarity criteria.</a:t>
            </a:r>
            <a:endParaRPr>
              <a:latin typeface="Times New Roman"/>
              <a:ea typeface="Times New Roman"/>
              <a:cs typeface="Times New Roman"/>
              <a:sym typeface="Times New Roman"/>
            </a:endParaRPr>
          </a:p>
          <a:p>
            <a:pPr indent="0" lvl="0" marL="0" rtl="0" algn="just">
              <a:lnSpc>
                <a:spcPct val="150000"/>
              </a:lnSpc>
              <a:spcBef>
                <a:spcPts val="800"/>
              </a:spcBef>
              <a:spcAft>
                <a:spcPts val="0"/>
              </a:spcAft>
              <a:buClr>
                <a:schemeClr val="dk1"/>
              </a:buClr>
              <a:buSzPts val="1100"/>
              <a:buFont typeface="Arial"/>
              <a:buNone/>
            </a:pPr>
            <a:r>
              <a:rPr lang="en-US">
                <a:latin typeface="Times New Roman"/>
                <a:ea typeface="Times New Roman"/>
                <a:cs typeface="Times New Roman"/>
                <a:sym typeface="Times New Roman"/>
              </a:rPr>
              <a:t>- The goal is to identify meaningful structures or objects within the image.</a:t>
            </a:r>
            <a:endParaRPr>
              <a:latin typeface="Times New Roman"/>
              <a:ea typeface="Times New Roman"/>
              <a:cs typeface="Times New Roman"/>
              <a:sym typeface="Times New Roman"/>
            </a:endParaRPr>
          </a:p>
          <a:p>
            <a:pPr indent="0" lvl="0" marL="0" rtl="0" algn="just">
              <a:lnSpc>
                <a:spcPct val="150000"/>
              </a:lnSpc>
              <a:spcBef>
                <a:spcPts val="800"/>
              </a:spcBef>
              <a:spcAft>
                <a:spcPts val="0"/>
              </a:spcAft>
              <a:buClr>
                <a:schemeClr val="dk1"/>
              </a:buClr>
              <a:buSzPts val="1100"/>
              <a:buFont typeface="Arial"/>
              <a:buNone/>
            </a:pPr>
            <a:r>
              <a:rPr lang="en-US">
                <a:latin typeface="Times New Roman"/>
                <a:ea typeface="Times New Roman"/>
                <a:cs typeface="Times New Roman"/>
                <a:sym typeface="Times New Roman"/>
              </a:rPr>
              <a:t>- Image segmentation involves dividing an image into different regions or segments.</a:t>
            </a:r>
            <a:endParaRPr>
              <a:latin typeface="Times New Roman"/>
              <a:ea typeface="Times New Roman"/>
              <a:cs typeface="Times New Roman"/>
              <a:sym typeface="Times New Roman"/>
            </a:endParaRPr>
          </a:p>
          <a:p>
            <a:pPr indent="0" lvl="0" marL="0" marR="0" rtl="0" algn="just">
              <a:lnSpc>
                <a:spcPct val="150000"/>
              </a:lnSpc>
              <a:spcBef>
                <a:spcPts val="800"/>
              </a:spcBef>
              <a:spcAft>
                <a:spcPts val="0"/>
              </a:spcAft>
              <a:buClr>
                <a:srgbClr val="000000"/>
              </a:buClr>
              <a:buSzPts val="1400"/>
              <a:buFont typeface="Arial"/>
              <a:buNone/>
            </a:pPr>
            <a:r>
              <a:t/>
            </a:r>
            <a:endParaRPr>
              <a:latin typeface="Times New Roman"/>
              <a:ea typeface="Times New Roman"/>
              <a:cs typeface="Times New Roman"/>
              <a:sym typeface="Times New Roman"/>
            </a:endParaRPr>
          </a:p>
        </p:txBody>
      </p:sp>
      <p:sp>
        <p:nvSpPr>
          <p:cNvPr id="478" name="Google Shape;478;p14"/>
          <p:cNvSpPr txBox="1"/>
          <p:nvPr/>
        </p:nvSpPr>
        <p:spPr>
          <a:xfrm>
            <a:off x="301942" y="189706"/>
            <a:ext cx="3360420" cy="46162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Times New Roman"/>
                <a:ea typeface="Times New Roman"/>
                <a:cs typeface="Times New Roman"/>
                <a:sym typeface="Times New Roman"/>
              </a:rPr>
              <a:t>Future Scope </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15"/>
          <p:cNvSpPr txBox="1"/>
          <p:nvPr/>
        </p:nvSpPr>
        <p:spPr>
          <a:xfrm>
            <a:off x="1036320" y="1086515"/>
            <a:ext cx="7221855" cy="2031285"/>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rgbClr val="000000"/>
              </a:buClr>
              <a:buSzPts val="1400"/>
              <a:buFont typeface="Arial"/>
              <a:buNone/>
            </a:pPr>
            <a:r>
              <a:t/>
            </a:r>
            <a:endParaRPr b="0" i="0" sz="1400" u="none" cap="none" strike="noStrike">
              <a:solidFill>
                <a:schemeClr val="dk1"/>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Clr>
                <a:srgbClr val="000000"/>
              </a:buClr>
              <a:buSzPts val="1400"/>
              <a:buFont typeface="Arial"/>
              <a:buNone/>
            </a:pPr>
            <a:r>
              <a:rPr b="0" i="0" lang="en-US" sz="1400" u="none" cap="none" strike="noStrike">
                <a:solidFill>
                  <a:schemeClr val="dk1"/>
                </a:solidFill>
                <a:latin typeface="Times New Roman"/>
                <a:ea typeface="Times New Roman"/>
                <a:cs typeface="Times New Roman"/>
                <a:sym typeface="Times New Roman"/>
              </a:rPr>
              <a:t>The convergence of traffic sign recognition and traffic crowd segmentation represents a significant stride towards intelligent and adaptive transportation and public space management. As these technologies continue to evolve, their widespread implementation promises to enhance safety, reduce congestion, and contribute to the development of smarter and more sustainable urban landscapes.</a:t>
            </a:r>
            <a:endParaRPr b="0" i="0" sz="1400" u="none" cap="none" strike="noStrike">
              <a:solidFill>
                <a:schemeClr val="dk1"/>
              </a:solidFill>
              <a:latin typeface="Times New Roman"/>
              <a:ea typeface="Times New Roman"/>
              <a:cs typeface="Times New Roman"/>
              <a:sym typeface="Times New Roman"/>
            </a:endParaRPr>
          </a:p>
        </p:txBody>
      </p:sp>
      <p:sp>
        <p:nvSpPr>
          <p:cNvPr id="484" name="Google Shape;484;p15"/>
          <p:cNvSpPr txBox="1"/>
          <p:nvPr/>
        </p:nvSpPr>
        <p:spPr>
          <a:xfrm>
            <a:off x="259080" y="146844"/>
            <a:ext cx="3360420" cy="46162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Times New Roman"/>
                <a:ea typeface="Times New Roman"/>
                <a:cs typeface="Times New Roman"/>
                <a:sym typeface="Times New Roman"/>
              </a:rPr>
              <a:t>Conclusion</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g53af3a69b4_0_106"/>
          <p:cNvSpPr/>
          <p:nvPr/>
        </p:nvSpPr>
        <p:spPr>
          <a:xfrm>
            <a:off x="0" y="0"/>
            <a:ext cx="2286600" cy="1961700"/>
          </a:xfrm>
          <a:prstGeom prst="rect">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90" name="Google Shape;490;g53af3a69b4_0_106"/>
          <p:cNvCxnSpPr/>
          <p:nvPr/>
        </p:nvCxnSpPr>
        <p:spPr>
          <a:xfrm>
            <a:off x="3878925" y="2781150"/>
            <a:ext cx="3361200" cy="0"/>
          </a:xfrm>
          <a:prstGeom prst="straightConnector1">
            <a:avLst/>
          </a:prstGeom>
          <a:noFill/>
          <a:ln cap="flat" cmpd="sng" w="9525">
            <a:solidFill>
              <a:srgbClr val="B9D87A"/>
            </a:solidFill>
            <a:prstDash val="solid"/>
            <a:round/>
            <a:headEnd len="sm" w="sm" type="none"/>
            <a:tailEnd len="sm" w="sm" type="none"/>
          </a:ln>
        </p:spPr>
      </p:cxnSp>
      <p:sp>
        <p:nvSpPr>
          <p:cNvPr id="491" name="Google Shape;491;g53af3a69b4_0_106"/>
          <p:cNvSpPr txBox="1"/>
          <p:nvPr/>
        </p:nvSpPr>
        <p:spPr>
          <a:xfrm>
            <a:off x="559850" y="1302606"/>
            <a:ext cx="1167000" cy="260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200" u="none" cap="none" strike="noStrike">
                <a:solidFill>
                  <a:srgbClr val="000000"/>
                </a:solidFill>
                <a:latin typeface="Arial"/>
                <a:ea typeface="Arial"/>
                <a:cs typeface="Arial"/>
                <a:sym typeface="Arial"/>
              </a:rPr>
              <a:t>www.hexart.in</a:t>
            </a:r>
            <a:endParaRPr b="0" i="0" sz="1200" u="none" cap="none" strike="noStrike">
              <a:solidFill>
                <a:srgbClr val="000000"/>
              </a:solidFill>
              <a:latin typeface="Arial"/>
              <a:ea typeface="Arial"/>
              <a:cs typeface="Arial"/>
              <a:sym typeface="Arial"/>
            </a:endParaRPr>
          </a:p>
        </p:txBody>
      </p:sp>
      <p:pic>
        <p:nvPicPr>
          <p:cNvPr id="492" name="Google Shape;492;g53af3a69b4_0_106"/>
          <p:cNvPicPr preferRelativeResize="0"/>
          <p:nvPr/>
        </p:nvPicPr>
        <p:blipFill rotWithShape="1">
          <a:blip r:embed="rId3">
            <a:alphaModFix/>
          </a:blip>
          <a:srcRect b="18628" l="7510" r="7431" t="20809"/>
          <a:stretch/>
        </p:blipFill>
        <p:spPr>
          <a:xfrm>
            <a:off x="570469" y="3633345"/>
            <a:ext cx="1145673" cy="328402"/>
          </a:xfrm>
          <a:prstGeom prst="rect">
            <a:avLst/>
          </a:prstGeom>
          <a:noFill/>
          <a:ln>
            <a:noFill/>
          </a:ln>
        </p:spPr>
      </p:pic>
      <p:pic>
        <p:nvPicPr>
          <p:cNvPr id="493" name="Google Shape;493;g53af3a69b4_0_106"/>
          <p:cNvPicPr preferRelativeResize="0"/>
          <p:nvPr/>
        </p:nvPicPr>
        <p:blipFill rotWithShape="1">
          <a:blip r:embed="rId4">
            <a:alphaModFix/>
          </a:blip>
          <a:srcRect b="17724" l="19861" r="19307" t="18103"/>
          <a:stretch/>
        </p:blipFill>
        <p:spPr>
          <a:xfrm>
            <a:off x="901770" y="4572177"/>
            <a:ext cx="483078" cy="360402"/>
          </a:xfrm>
          <a:prstGeom prst="rect">
            <a:avLst/>
          </a:prstGeom>
          <a:noFill/>
          <a:ln>
            <a:noFill/>
          </a:ln>
        </p:spPr>
      </p:pic>
      <p:pic>
        <p:nvPicPr>
          <p:cNvPr id="494" name="Google Shape;494;g53af3a69b4_0_106"/>
          <p:cNvPicPr preferRelativeResize="0"/>
          <p:nvPr/>
        </p:nvPicPr>
        <p:blipFill rotWithShape="1">
          <a:blip r:embed="rId5">
            <a:alphaModFix/>
          </a:blip>
          <a:srcRect b="19990" l="6451" r="5295" t="11076"/>
          <a:stretch/>
        </p:blipFill>
        <p:spPr>
          <a:xfrm>
            <a:off x="433614" y="2556215"/>
            <a:ext cx="1419414" cy="450900"/>
          </a:xfrm>
          <a:prstGeom prst="rect">
            <a:avLst/>
          </a:prstGeom>
          <a:noFill/>
          <a:ln>
            <a:noFill/>
          </a:ln>
        </p:spPr>
      </p:pic>
      <p:pic>
        <p:nvPicPr>
          <p:cNvPr id="495" name="Google Shape;495;g53af3a69b4_0_106"/>
          <p:cNvPicPr preferRelativeResize="0"/>
          <p:nvPr/>
        </p:nvPicPr>
        <p:blipFill rotWithShape="1">
          <a:blip r:embed="rId6">
            <a:alphaModFix/>
          </a:blip>
          <a:srcRect b="0" l="0" r="0" t="0"/>
          <a:stretch/>
        </p:blipFill>
        <p:spPr>
          <a:xfrm>
            <a:off x="104975" y="508352"/>
            <a:ext cx="2076703" cy="794252"/>
          </a:xfrm>
          <a:prstGeom prst="rect">
            <a:avLst/>
          </a:prstGeom>
          <a:noFill/>
          <a:ln>
            <a:noFill/>
          </a:ln>
        </p:spPr>
      </p:pic>
      <p:sp>
        <p:nvSpPr>
          <p:cNvPr id="496" name="Google Shape;496;g53af3a69b4_0_106"/>
          <p:cNvSpPr txBox="1"/>
          <p:nvPr/>
        </p:nvSpPr>
        <p:spPr>
          <a:xfrm>
            <a:off x="559825" y="2260688"/>
            <a:ext cx="1167000" cy="260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800" u="none" cap="none" strike="noStrike">
                <a:solidFill>
                  <a:srgbClr val="0098BA"/>
                </a:solidFill>
                <a:latin typeface="Arial"/>
                <a:ea typeface="Arial"/>
                <a:cs typeface="Arial"/>
                <a:sym typeface="Arial"/>
              </a:rPr>
              <a:t>Sponsored by</a:t>
            </a:r>
            <a:endParaRPr b="0" i="0" sz="800" u="none" cap="none" strike="noStrike">
              <a:solidFill>
                <a:srgbClr val="0098BA"/>
              </a:solidFill>
              <a:latin typeface="Arial"/>
              <a:ea typeface="Arial"/>
              <a:cs typeface="Arial"/>
              <a:sym typeface="Arial"/>
            </a:endParaRPr>
          </a:p>
        </p:txBody>
      </p:sp>
      <p:sp>
        <p:nvSpPr>
          <p:cNvPr id="497" name="Google Shape;497;g53af3a69b4_0_106"/>
          <p:cNvSpPr txBox="1"/>
          <p:nvPr/>
        </p:nvSpPr>
        <p:spPr>
          <a:xfrm>
            <a:off x="559800" y="3322075"/>
            <a:ext cx="1167000" cy="260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800" u="none" cap="none" strike="noStrike">
                <a:solidFill>
                  <a:srgbClr val="0098BA"/>
                </a:solidFill>
                <a:latin typeface="Arial"/>
                <a:ea typeface="Arial"/>
                <a:cs typeface="Arial"/>
                <a:sym typeface="Arial"/>
              </a:rPr>
              <a:t>CSR Partner</a:t>
            </a:r>
            <a:endParaRPr b="0" i="0" sz="800" u="none" cap="none" strike="noStrike">
              <a:solidFill>
                <a:srgbClr val="0098BA"/>
              </a:solidFill>
              <a:latin typeface="Arial"/>
              <a:ea typeface="Arial"/>
              <a:cs typeface="Arial"/>
              <a:sym typeface="Arial"/>
            </a:endParaRPr>
          </a:p>
        </p:txBody>
      </p:sp>
      <p:sp>
        <p:nvSpPr>
          <p:cNvPr id="498" name="Google Shape;498;g53af3a69b4_0_106"/>
          <p:cNvSpPr txBox="1"/>
          <p:nvPr/>
        </p:nvSpPr>
        <p:spPr>
          <a:xfrm>
            <a:off x="352363" y="4276700"/>
            <a:ext cx="1581900" cy="260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800" u="none" cap="none" strike="noStrike">
                <a:solidFill>
                  <a:srgbClr val="0098BA"/>
                </a:solidFill>
                <a:latin typeface="Arial"/>
                <a:ea typeface="Arial"/>
                <a:cs typeface="Arial"/>
                <a:sym typeface="Arial"/>
              </a:rPr>
              <a:t>Implementation Partner</a:t>
            </a:r>
            <a:endParaRPr b="0" i="0" sz="800" u="none" cap="none" strike="noStrike">
              <a:solidFill>
                <a:srgbClr val="0098BA"/>
              </a:solidFill>
              <a:latin typeface="Arial"/>
              <a:ea typeface="Arial"/>
              <a:cs typeface="Arial"/>
              <a:sym typeface="Arial"/>
            </a:endParaRPr>
          </a:p>
        </p:txBody>
      </p:sp>
      <p:cxnSp>
        <p:nvCxnSpPr>
          <p:cNvPr id="499" name="Google Shape;499;g53af3a69b4_0_106"/>
          <p:cNvCxnSpPr/>
          <p:nvPr/>
        </p:nvCxnSpPr>
        <p:spPr>
          <a:xfrm>
            <a:off x="4467975" y="2782200"/>
            <a:ext cx="2183100" cy="0"/>
          </a:xfrm>
          <a:prstGeom prst="straightConnector1">
            <a:avLst/>
          </a:prstGeom>
          <a:noFill/>
          <a:ln cap="flat" cmpd="sng" w="76200">
            <a:solidFill>
              <a:srgbClr val="B9D87A"/>
            </a:solidFill>
            <a:prstDash val="solid"/>
            <a:round/>
            <a:headEnd len="sm" w="sm" type="none"/>
            <a:tailEnd len="sm" w="sm" type="none"/>
          </a:ln>
        </p:spPr>
      </p:cxnSp>
      <p:sp>
        <p:nvSpPr>
          <p:cNvPr id="500" name="Google Shape;500;g53af3a69b4_0_106"/>
          <p:cNvSpPr txBox="1"/>
          <p:nvPr/>
        </p:nvSpPr>
        <p:spPr>
          <a:xfrm>
            <a:off x="4300725" y="2334275"/>
            <a:ext cx="2517600" cy="4065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4000"/>
              <a:buFont typeface="Arial"/>
              <a:buNone/>
            </a:pPr>
            <a:r>
              <a:rPr b="0" i="0" lang="en-US" sz="3000" u="none" cap="none" strike="noStrike">
                <a:solidFill>
                  <a:srgbClr val="0098BA"/>
                </a:solidFill>
                <a:latin typeface="Arial"/>
                <a:ea typeface="Arial"/>
                <a:cs typeface="Arial"/>
                <a:sym typeface="Arial"/>
              </a:rPr>
              <a:t>THANK YOU</a:t>
            </a:r>
            <a:endParaRPr b="0" i="0" sz="3000" u="none" cap="none" strike="noStrike">
              <a:solidFill>
                <a:srgbClr val="0098BA"/>
              </a:solidFill>
              <a:latin typeface="Arial"/>
              <a:ea typeface="Arial"/>
              <a:cs typeface="Arial"/>
              <a:sym typeface="Arial"/>
            </a:endParaRPr>
          </a:p>
        </p:txBody>
      </p:sp>
      <p:sp>
        <p:nvSpPr>
          <p:cNvPr id="501" name="Google Shape;501;g53af3a69b4_0_106"/>
          <p:cNvSpPr/>
          <p:nvPr/>
        </p:nvSpPr>
        <p:spPr>
          <a:xfrm>
            <a:off x="7525440" y="0"/>
            <a:ext cx="378" cy="807138"/>
          </a:xfrm>
          <a:custGeom>
            <a:rect b="b" l="l" r="r" t="t"/>
            <a:pathLst>
              <a:path extrusionOk="0" h="21600" w="21600">
                <a:moveTo>
                  <a:pt x="0" y="0"/>
                </a:moveTo>
                <a:lnTo>
                  <a:pt x="21600" y="21600"/>
                </a:lnTo>
              </a:path>
            </a:pathLst>
          </a:custGeom>
          <a:noFill/>
          <a:ln cap="flat" cmpd="sng" w="19075">
            <a:solidFill>
              <a:srgbClr val="EFEFEF"/>
            </a:solidFill>
            <a:prstDash val="solid"/>
            <a:round/>
            <a:headEnd len="sm" w="sm" type="none"/>
            <a:tailEnd len="sm" w="sm" type="none"/>
          </a:ln>
        </p:spPr>
      </p:sp>
      <p:sp>
        <p:nvSpPr>
          <p:cNvPr id="502" name="Google Shape;502;g53af3a69b4_0_106"/>
          <p:cNvSpPr/>
          <p:nvPr/>
        </p:nvSpPr>
        <p:spPr>
          <a:xfrm>
            <a:off x="7918920" y="1046880"/>
            <a:ext cx="1235520" cy="378"/>
          </a:xfrm>
          <a:custGeom>
            <a:rect b="b" l="l" r="r" t="t"/>
            <a:pathLst>
              <a:path extrusionOk="0" h="21600" w="21600">
                <a:moveTo>
                  <a:pt x="0" y="0"/>
                </a:moveTo>
                <a:lnTo>
                  <a:pt x="21600" y="21600"/>
                </a:lnTo>
              </a:path>
            </a:pathLst>
          </a:custGeom>
          <a:noFill/>
          <a:ln cap="flat" cmpd="sng" w="19075">
            <a:solidFill>
              <a:srgbClr val="EFEFEF"/>
            </a:solidFill>
            <a:prstDash val="solid"/>
            <a:round/>
            <a:headEnd len="sm" w="sm" type="none"/>
            <a:tailEnd len="sm" w="sm" type="none"/>
          </a:ln>
        </p:spPr>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2"/>
          <p:cNvSpPr txBox="1"/>
          <p:nvPr/>
        </p:nvSpPr>
        <p:spPr>
          <a:xfrm>
            <a:off x="469106" y="647918"/>
            <a:ext cx="7962900" cy="3151592"/>
          </a:xfrm>
          <a:prstGeom prst="rect">
            <a:avLst/>
          </a:prstGeom>
          <a:noFill/>
          <a:ln>
            <a:noFill/>
          </a:ln>
        </p:spPr>
        <p:txBody>
          <a:bodyPr anchorCtr="0" anchor="t" bIns="45700" lIns="91425" spcFirstLastPara="1" rIns="91425" wrap="square" tIns="45700">
            <a:spAutoFit/>
          </a:bodyPr>
          <a:lstStyle/>
          <a:p>
            <a:pPr indent="0" lvl="0" marL="0" marR="0" rtl="0" algn="just">
              <a:lnSpc>
                <a:spcPct val="120000"/>
              </a:lnSpc>
              <a:spcBef>
                <a:spcPts val="0"/>
              </a:spcBef>
              <a:spcAft>
                <a:spcPts val="0"/>
              </a:spcAft>
              <a:buClr>
                <a:srgbClr val="000000"/>
              </a:buClr>
              <a:buSzPts val="1400"/>
              <a:buFont typeface="Arial"/>
              <a:buNone/>
            </a:pPr>
            <a:r>
              <a:t/>
            </a:r>
            <a:endParaRPr b="0" i="0" sz="1400" u="none" cap="none" strike="noStrike">
              <a:solidFill>
                <a:schemeClr val="dk1"/>
              </a:solidFill>
              <a:latin typeface="Times New Roman"/>
              <a:ea typeface="Times New Roman"/>
              <a:cs typeface="Times New Roman"/>
              <a:sym typeface="Times New Roman"/>
            </a:endParaRPr>
          </a:p>
          <a:p>
            <a:pPr indent="-285750" lvl="0" marL="285750" marR="0" rtl="0" algn="just">
              <a:lnSpc>
                <a:spcPct val="100000"/>
              </a:lnSpc>
              <a:spcBef>
                <a:spcPts val="0"/>
              </a:spcBef>
              <a:spcAft>
                <a:spcPts val="0"/>
              </a:spcAft>
              <a:buClr>
                <a:schemeClr val="dk1"/>
              </a:buClr>
              <a:buSzPts val="1680"/>
              <a:buFont typeface="Arial"/>
              <a:buChar char="•"/>
            </a:pPr>
            <a:r>
              <a:rPr b="0" i="0" lang="en-US" sz="1400" u="none" cap="none" strike="noStrike">
                <a:solidFill>
                  <a:srgbClr val="0D0D0D"/>
                </a:solidFill>
                <a:latin typeface="Times New Roman"/>
                <a:ea typeface="Times New Roman"/>
                <a:cs typeface="Times New Roman"/>
                <a:sym typeface="Times New Roman"/>
              </a:rPr>
              <a:t>The main objective of our project is to develop and implement an intelligent system utilizing AI to accurately recognize and interpret traffic signs, aiming to enhance road safety and improve driver assistance by leveraging advanced computer vision techniques and machine learning algorithms.</a:t>
            </a:r>
            <a:endParaRPr/>
          </a:p>
          <a:p>
            <a:pPr indent="-196850" lvl="0" marL="28575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D0D0D"/>
              </a:solidFill>
              <a:latin typeface="Times New Roman"/>
              <a:ea typeface="Times New Roman"/>
              <a:cs typeface="Times New Roman"/>
              <a:sym typeface="Times New Roman"/>
            </a:endParaRPr>
          </a:p>
          <a:p>
            <a:pPr indent="-285750" lvl="0" marL="285750" marR="0" rtl="0" algn="just">
              <a:lnSpc>
                <a:spcPct val="100000"/>
              </a:lnSpc>
              <a:spcBef>
                <a:spcPts val="0"/>
              </a:spcBef>
              <a:spcAft>
                <a:spcPts val="0"/>
              </a:spcAft>
              <a:buClr>
                <a:srgbClr val="000000"/>
              </a:buClr>
              <a:buSzPts val="1400"/>
              <a:buFont typeface="Arial"/>
              <a:buChar char="•"/>
            </a:pPr>
            <a:r>
              <a:rPr b="0" i="0" lang="en-US" sz="1400" u="none" cap="none" strike="noStrike">
                <a:solidFill>
                  <a:srgbClr val="0D0D0D"/>
                </a:solidFill>
                <a:latin typeface="Times New Roman"/>
                <a:ea typeface="Times New Roman"/>
                <a:cs typeface="Times New Roman"/>
                <a:sym typeface="Times New Roman"/>
              </a:rPr>
              <a:t>The project entails the utilization of AI-powered algorithms to develop a robust system capable of accurately detecting and interpreting traffic signs in real time. Through the integration of cutting-edge computer vision techniques and machine learning models, the system aims to enhance driver awareness and automate responses to signs, thereby influencing traffic signal control and facilitating speed limit enforcement.</a:t>
            </a:r>
            <a:endParaRPr/>
          </a:p>
          <a:p>
            <a:pPr indent="-285750" lvl="0" marL="285750" marR="0" rtl="0" algn="just">
              <a:lnSpc>
                <a:spcPct val="100000"/>
              </a:lnSpc>
              <a:spcBef>
                <a:spcPts val="0"/>
              </a:spcBef>
              <a:spcAft>
                <a:spcPts val="0"/>
              </a:spcAft>
              <a:buClr>
                <a:srgbClr val="000000"/>
              </a:buClr>
              <a:buSzPts val="1400"/>
              <a:buFont typeface="Arial"/>
              <a:buChar char="•"/>
            </a:pPr>
            <a:r>
              <a:rPr b="0" i="0" lang="en-US" sz="1400" u="none" cap="none" strike="noStrike">
                <a:solidFill>
                  <a:srgbClr val="0D0D0D"/>
                </a:solidFill>
                <a:latin typeface="Times New Roman"/>
                <a:ea typeface="Times New Roman"/>
                <a:cs typeface="Times New Roman"/>
                <a:sym typeface="Times New Roman"/>
              </a:rPr>
              <a:t>By deploying this intelligent system, significant improvements in road safety are anticipated. The system's ability to accurately recognize and interpret traffic signs will not only enhance driver assistance but also contribute to the overall optimization of traffic management. Ultimately, the project seeks to mitigate road accidents, reduce congestion, and create a safer and more efficient driving environment.</a:t>
            </a:r>
            <a:endParaRPr/>
          </a:p>
        </p:txBody>
      </p:sp>
      <p:sp>
        <p:nvSpPr>
          <p:cNvPr id="414" name="Google Shape;414;p2"/>
          <p:cNvSpPr txBox="1"/>
          <p:nvPr/>
        </p:nvSpPr>
        <p:spPr>
          <a:xfrm>
            <a:off x="170021" y="204470"/>
            <a:ext cx="3360420" cy="52318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rgbClr val="000000"/>
                </a:solidFill>
                <a:latin typeface="Times New Roman"/>
                <a:ea typeface="Times New Roman"/>
                <a:cs typeface="Times New Roman"/>
                <a:sym typeface="Times New Roman"/>
              </a:rPr>
              <a:t>Abstract</a:t>
            </a:r>
            <a:endParaRPr b="0" i="0" sz="28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3"/>
          <p:cNvSpPr txBox="1"/>
          <p:nvPr/>
        </p:nvSpPr>
        <p:spPr>
          <a:xfrm>
            <a:off x="77153" y="1000124"/>
            <a:ext cx="4845844" cy="3453213"/>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20000"/>
              </a:lnSpc>
              <a:spcBef>
                <a:spcPts val="0"/>
              </a:spcBef>
              <a:spcAft>
                <a:spcPts val="0"/>
              </a:spcAft>
              <a:buClr>
                <a:srgbClr val="000000"/>
              </a:buClr>
              <a:buSzPts val="1400"/>
              <a:buFont typeface="Arial"/>
              <a:buChar char="•"/>
            </a:pPr>
            <a:r>
              <a:rPr b="0" i="0" lang="en-US" sz="1400" u="none" cap="none" strike="noStrike">
                <a:solidFill>
                  <a:schemeClr val="dk1"/>
                </a:solidFill>
                <a:latin typeface="Times New Roman"/>
                <a:ea typeface="Times New Roman"/>
                <a:cs typeface="Times New Roman"/>
                <a:sym typeface="Times New Roman"/>
              </a:rPr>
              <a:t>Smart Traffic Management System uses advanced algorithms for urban traffic control and real-time data analysis.</a:t>
            </a:r>
            <a:endParaRPr/>
          </a:p>
          <a:p>
            <a:pPr indent="-196850" lvl="0" marL="285750" marR="0" rtl="0" algn="just">
              <a:lnSpc>
                <a:spcPct val="120000"/>
              </a:lnSpc>
              <a:spcBef>
                <a:spcPts val="0"/>
              </a:spcBef>
              <a:spcAft>
                <a:spcPts val="0"/>
              </a:spcAft>
              <a:buClr>
                <a:srgbClr val="000000"/>
              </a:buClr>
              <a:buSzPts val="1400"/>
              <a:buFont typeface="Arial"/>
              <a:buNone/>
            </a:pPr>
            <a:r>
              <a:t/>
            </a:r>
            <a:endParaRPr b="0" i="0" sz="1400" u="none" cap="none" strike="noStrike">
              <a:solidFill>
                <a:schemeClr val="dk1"/>
              </a:solidFill>
              <a:latin typeface="Times New Roman"/>
              <a:ea typeface="Times New Roman"/>
              <a:cs typeface="Times New Roman"/>
              <a:sym typeface="Times New Roman"/>
            </a:endParaRPr>
          </a:p>
          <a:p>
            <a:pPr indent="-285750" lvl="0" marL="285750" marR="0" rtl="0" algn="just">
              <a:lnSpc>
                <a:spcPct val="120000"/>
              </a:lnSpc>
              <a:spcBef>
                <a:spcPts val="0"/>
              </a:spcBef>
              <a:spcAft>
                <a:spcPts val="0"/>
              </a:spcAft>
              <a:buClr>
                <a:srgbClr val="000000"/>
              </a:buClr>
              <a:buSzPts val="1400"/>
              <a:buFont typeface="Arial"/>
              <a:buChar char="•"/>
            </a:pPr>
            <a:r>
              <a:rPr b="0" i="0" lang="en-US" sz="1400" u="none" cap="none" strike="noStrike">
                <a:solidFill>
                  <a:schemeClr val="dk1"/>
                </a:solidFill>
                <a:latin typeface="Times New Roman"/>
                <a:ea typeface="Times New Roman"/>
                <a:cs typeface="Times New Roman"/>
                <a:sym typeface="Times New Roman"/>
              </a:rPr>
              <a:t>It integrates predictive modelling, anomaly detection, and optimized traffic light control to improve traffic flow.</a:t>
            </a:r>
            <a:endParaRPr/>
          </a:p>
          <a:p>
            <a:pPr indent="-196850" lvl="0" marL="285750" marR="0" rtl="0" algn="just">
              <a:lnSpc>
                <a:spcPct val="120000"/>
              </a:lnSpc>
              <a:spcBef>
                <a:spcPts val="0"/>
              </a:spcBef>
              <a:spcAft>
                <a:spcPts val="0"/>
              </a:spcAft>
              <a:buClr>
                <a:srgbClr val="000000"/>
              </a:buClr>
              <a:buSzPts val="1400"/>
              <a:buFont typeface="Arial"/>
              <a:buNone/>
            </a:pPr>
            <a:r>
              <a:t/>
            </a:r>
            <a:endParaRPr b="0" i="0" sz="1400" u="none" cap="none" strike="noStrike">
              <a:solidFill>
                <a:schemeClr val="dk1"/>
              </a:solidFill>
              <a:latin typeface="Times New Roman"/>
              <a:ea typeface="Times New Roman"/>
              <a:cs typeface="Times New Roman"/>
              <a:sym typeface="Times New Roman"/>
            </a:endParaRPr>
          </a:p>
          <a:p>
            <a:pPr indent="-285750" lvl="0" marL="285750" marR="0" rtl="0" algn="just">
              <a:lnSpc>
                <a:spcPct val="120000"/>
              </a:lnSpc>
              <a:spcBef>
                <a:spcPts val="0"/>
              </a:spcBef>
              <a:spcAft>
                <a:spcPts val="0"/>
              </a:spcAft>
              <a:buClr>
                <a:srgbClr val="000000"/>
              </a:buClr>
              <a:buSzPts val="1400"/>
              <a:buFont typeface="Arial"/>
              <a:buChar char="•"/>
            </a:pPr>
            <a:r>
              <a:rPr b="0" i="0" lang="en-US" sz="1400" u="none" cap="none" strike="noStrike">
                <a:solidFill>
                  <a:schemeClr val="dk1"/>
                </a:solidFill>
                <a:latin typeface="Times New Roman"/>
                <a:ea typeface="Times New Roman"/>
                <a:cs typeface="Times New Roman"/>
                <a:sym typeface="Times New Roman"/>
              </a:rPr>
              <a:t>Trained on a diverse dataset of 42 traffic sign classes, the system enhances generalization in real-world scenarios.</a:t>
            </a:r>
            <a:endParaRPr/>
          </a:p>
          <a:p>
            <a:pPr indent="0" lvl="0" marL="0" marR="0" rtl="0" algn="just">
              <a:lnSpc>
                <a:spcPct val="120000"/>
              </a:lnSpc>
              <a:spcBef>
                <a:spcPts val="0"/>
              </a:spcBef>
              <a:spcAft>
                <a:spcPts val="0"/>
              </a:spcAft>
              <a:buNone/>
            </a:pPr>
            <a:r>
              <a:t/>
            </a:r>
            <a:endParaRPr b="0" i="0" sz="1400" u="none" cap="none" strike="noStrike">
              <a:solidFill>
                <a:schemeClr val="dk1"/>
              </a:solidFill>
              <a:latin typeface="Times New Roman"/>
              <a:ea typeface="Times New Roman"/>
              <a:cs typeface="Times New Roman"/>
              <a:sym typeface="Times New Roman"/>
            </a:endParaRPr>
          </a:p>
          <a:p>
            <a:pPr indent="-285750" lvl="0" marL="285750" marR="0" rtl="0" algn="just">
              <a:lnSpc>
                <a:spcPct val="120000"/>
              </a:lnSpc>
              <a:spcBef>
                <a:spcPts val="0"/>
              </a:spcBef>
              <a:spcAft>
                <a:spcPts val="0"/>
              </a:spcAft>
              <a:buClr>
                <a:srgbClr val="000000"/>
              </a:buClr>
              <a:buSzPts val="1400"/>
              <a:buFont typeface="Arial"/>
              <a:buChar char="•"/>
            </a:pPr>
            <a:r>
              <a:rPr b="0" i="0" lang="en-US" sz="1400" u="none" cap="none" strike="noStrike">
                <a:solidFill>
                  <a:srgbClr val="000000"/>
                </a:solidFill>
                <a:latin typeface="Times New Roman"/>
                <a:ea typeface="Times New Roman"/>
                <a:cs typeface="Times New Roman"/>
                <a:sym typeface="Times New Roman"/>
              </a:rPr>
              <a:t>Computer vision algorithms enable the system to monitor and respond to traffic events like accidents or congestion, enhancing overall traffic management.</a:t>
            </a:r>
            <a:endParaRPr/>
          </a:p>
        </p:txBody>
      </p:sp>
      <p:sp>
        <p:nvSpPr>
          <p:cNvPr id="420" name="Google Shape;420;p3"/>
          <p:cNvSpPr txBox="1"/>
          <p:nvPr/>
        </p:nvSpPr>
        <p:spPr>
          <a:xfrm>
            <a:off x="277177" y="135731"/>
            <a:ext cx="3360420" cy="52318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rgbClr val="000000"/>
                </a:solidFill>
                <a:latin typeface="Times New Roman"/>
                <a:ea typeface="Times New Roman"/>
                <a:cs typeface="Times New Roman"/>
                <a:sym typeface="Times New Roman"/>
              </a:rPr>
              <a:t>Introduction</a:t>
            </a:r>
            <a:endParaRPr b="0" i="0" sz="2800" u="none" cap="none" strike="noStrike">
              <a:solidFill>
                <a:srgbClr val="000000"/>
              </a:solidFill>
              <a:latin typeface="Times New Roman"/>
              <a:ea typeface="Times New Roman"/>
              <a:cs typeface="Times New Roman"/>
              <a:sym typeface="Times New Roman"/>
            </a:endParaRPr>
          </a:p>
        </p:txBody>
      </p:sp>
      <p:pic>
        <p:nvPicPr>
          <p:cNvPr id="421" name="Google Shape;421;p3"/>
          <p:cNvPicPr preferRelativeResize="0"/>
          <p:nvPr/>
        </p:nvPicPr>
        <p:blipFill rotWithShape="1">
          <a:blip r:embed="rId3">
            <a:alphaModFix/>
          </a:blip>
          <a:srcRect b="0" l="0" r="0" t="0"/>
          <a:stretch/>
        </p:blipFill>
        <p:spPr>
          <a:xfrm>
            <a:off x="5173028" y="1000124"/>
            <a:ext cx="3720941" cy="352444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16"/>
          <p:cNvSpPr txBox="1"/>
          <p:nvPr/>
        </p:nvSpPr>
        <p:spPr>
          <a:xfrm>
            <a:off x="900113" y="107156"/>
            <a:ext cx="2945037"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800" u="none" cap="none" strike="noStrike">
                <a:solidFill>
                  <a:srgbClr val="000000"/>
                </a:solidFill>
                <a:latin typeface="Times New Roman"/>
                <a:ea typeface="Times New Roman"/>
                <a:cs typeface="Times New Roman"/>
                <a:sym typeface="Times New Roman"/>
              </a:rPr>
              <a:t>Literature Survey</a:t>
            </a:r>
            <a:endParaRPr b="1" i="0" sz="2800" u="none" cap="none" strike="noStrike">
              <a:solidFill>
                <a:srgbClr val="000000"/>
              </a:solidFill>
              <a:latin typeface="Times New Roman"/>
              <a:ea typeface="Times New Roman"/>
              <a:cs typeface="Times New Roman"/>
              <a:sym typeface="Times New Roman"/>
            </a:endParaRPr>
          </a:p>
        </p:txBody>
      </p:sp>
      <p:graphicFrame>
        <p:nvGraphicFramePr>
          <p:cNvPr id="427" name="Google Shape;427;p16"/>
          <p:cNvGraphicFramePr/>
          <p:nvPr/>
        </p:nvGraphicFramePr>
        <p:xfrm>
          <a:off x="900113" y="1045801"/>
          <a:ext cx="3000000" cy="3000000"/>
        </p:xfrm>
        <a:graphic>
          <a:graphicData uri="http://schemas.openxmlformats.org/drawingml/2006/table">
            <a:tbl>
              <a:tblPr bandRow="1" firstRow="1">
                <a:noFill/>
                <a:tableStyleId>{51262F71-FF96-4692-908E-5DBEB8C4E2B1}</a:tableStyleId>
              </a:tblPr>
              <a:tblGrid>
                <a:gridCol w="1293400"/>
                <a:gridCol w="2994725"/>
                <a:gridCol w="1755475"/>
                <a:gridCol w="1419225"/>
              </a:tblGrid>
              <a:tr h="723550">
                <a:tc>
                  <a:txBody>
                    <a:bodyPr/>
                    <a:lstStyle/>
                    <a:p>
                      <a:pPr indent="0" lvl="0" marL="0" marR="0" rtl="0" algn="l">
                        <a:lnSpc>
                          <a:spcPct val="100000"/>
                        </a:lnSpc>
                        <a:spcBef>
                          <a:spcPts val="0"/>
                        </a:spcBef>
                        <a:spcAft>
                          <a:spcPts val="0"/>
                        </a:spcAft>
                        <a:buNone/>
                      </a:pPr>
                      <a:r>
                        <a:rPr lang="en-US" sz="1400" u="none" cap="none" strike="noStrike"/>
                        <a:t>Published Year</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Title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Author</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Algorithms used</a:t>
                      </a:r>
                      <a:endParaRPr sz="1400" u="none" cap="none" strike="noStrike"/>
                    </a:p>
                  </a:txBody>
                  <a:tcPr marT="45725" marB="45725" marR="91450" marL="91450"/>
                </a:tc>
              </a:tr>
              <a:tr h="881250">
                <a:tc>
                  <a:txBody>
                    <a:bodyPr/>
                    <a:lstStyle/>
                    <a:p>
                      <a:pPr indent="0" lvl="0" marL="0" marR="0" rtl="0" algn="l">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2022</a:t>
                      </a:r>
                      <a:endParaRPr sz="14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Traffic Management using Machine Learning </a:t>
                      </a:r>
                      <a:endParaRPr sz="14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Ritu</a:t>
                      </a:r>
                      <a:endParaRPr sz="14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YOLO algorithm</a:t>
                      </a:r>
                      <a:endParaRPr/>
                    </a:p>
                  </a:txBody>
                  <a:tcPr marT="45725" marB="45725" marR="91450" marL="91450"/>
                </a:tc>
              </a:tr>
              <a:tr h="723550">
                <a:tc>
                  <a:txBody>
                    <a:bodyPr/>
                    <a:lstStyle/>
                    <a:p>
                      <a:pPr indent="0" lvl="0" marL="0" marR="0" rtl="0" algn="l">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2021</a:t>
                      </a:r>
                      <a:endParaRPr sz="14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Traffic Management System using Machine Learning Algorithm</a:t>
                      </a:r>
                      <a:endParaRPr sz="14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A. Ravi,</a:t>
                      </a:r>
                      <a:endParaRPr/>
                    </a:p>
                    <a:p>
                      <a:pPr indent="0" lvl="0" marL="0" marR="0" rtl="0" algn="l">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R. Nandhini, </a:t>
                      </a:r>
                      <a:endParaRPr/>
                    </a:p>
                    <a:p>
                      <a:pPr indent="0" lvl="0" marL="0" marR="0" rtl="0" algn="l">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K.Bhuvaneshwar, </a:t>
                      </a:r>
                      <a:endParaRPr/>
                    </a:p>
                    <a:p>
                      <a:pPr indent="0" lvl="0" marL="0" marR="0" rtl="0" algn="l">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J. Divya,</a:t>
                      </a:r>
                      <a:endParaRPr/>
                    </a:p>
                    <a:p>
                      <a:pPr indent="0" lvl="0" marL="0" marR="0" rtl="0" algn="l">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K. Janani </a:t>
                      </a:r>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CNN, YOLO algorithm</a:t>
                      </a:r>
                      <a:endParaRPr/>
                    </a:p>
                    <a:p>
                      <a:pPr indent="0" lvl="0" marL="0" marR="0" rtl="0" algn="l">
                        <a:lnSpc>
                          <a:spcPct val="100000"/>
                        </a:lnSpc>
                        <a:spcBef>
                          <a:spcPts val="0"/>
                        </a:spcBef>
                        <a:spcAft>
                          <a:spcPts val="0"/>
                        </a:spcAft>
                        <a:buNone/>
                      </a:pPr>
                      <a:r>
                        <a:t/>
                      </a:r>
                      <a:endParaRPr sz="1400" u="none" cap="none" strike="noStrike"/>
                    </a:p>
                  </a:txBody>
                  <a:tcPr marT="45725" marB="45725" marR="91450" marL="91450"/>
                </a:tc>
              </a:tr>
              <a:tr h="723550">
                <a:tc>
                  <a:txBody>
                    <a:bodyPr/>
                    <a:lstStyle/>
                    <a:p>
                      <a:pPr indent="0" lvl="0" marL="0" marR="0" rtl="0" algn="l">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2023</a:t>
                      </a:r>
                      <a:endParaRPr sz="14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Machine Learning-based Intelligent Traffic System</a:t>
                      </a:r>
                      <a:endParaRPr sz="14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Karishama Bisen, Rohini Shahare, Karishma Wasnik,</a:t>
                      </a:r>
                      <a:endParaRPr/>
                    </a:p>
                    <a:p>
                      <a:pPr indent="0" lvl="0" marL="0" marR="0" rtl="0" algn="l">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P.Jaipurka</a:t>
                      </a:r>
                      <a:endParaRPr sz="14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AlexNet,YOLO algorithm</a:t>
                      </a:r>
                      <a:endParaRPr sz="1400" u="none" cap="none" strike="noStrike">
                        <a:latin typeface="Times New Roman"/>
                        <a:ea typeface="Times New Roman"/>
                        <a:cs typeface="Times New Roman"/>
                        <a:sym typeface="Times New Roman"/>
                      </a:endParaRPr>
                    </a:p>
                  </a:txBody>
                  <a:tcPr marT="45725" marB="45725" marR="91450" marL="91450"/>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4"/>
          <p:cNvSpPr txBox="1"/>
          <p:nvPr/>
        </p:nvSpPr>
        <p:spPr>
          <a:xfrm>
            <a:off x="891540" y="958071"/>
            <a:ext cx="7687352" cy="3227358"/>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Times New Roman"/>
                <a:ea typeface="Times New Roman"/>
                <a:cs typeface="Times New Roman"/>
                <a:sym typeface="Times New Roman"/>
              </a:rPr>
              <a:t>Here are some common methodologies for traffic management:</a:t>
            </a:r>
            <a:endParaRPr b="0" i="0" sz="1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imes New Roman"/>
              <a:ea typeface="Times New Roman"/>
              <a:cs typeface="Times New Roman"/>
              <a:sym typeface="Times New Roman"/>
            </a:endParaRPr>
          </a:p>
          <a:p>
            <a:pPr indent="0" lvl="0" marL="0" marR="0" rtl="0" algn="just">
              <a:lnSpc>
                <a:spcPct val="107000"/>
              </a:lnSpc>
              <a:spcBef>
                <a:spcPts val="0"/>
              </a:spcBef>
              <a:spcAft>
                <a:spcPts val="0"/>
              </a:spcAft>
              <a:buClr>
                <a:srgbClr val="000000"/>
              </a:buClr>
              <a:buSzPts val="1400"/>
              <a:buFont typeface="Arial"/>
              <a:buNone/>
            </a:pPr>
            <a:r>
              <a:rPr b="1" i="0" lang="en-US" sz="1400" u="none" cap="none" strike="noStrike">
                <a:solidFill>
                  <a:srgbClr val="000000"/>
                </a:solidFill>
                <a:latin typeface="Times New Roman"/>
                <a:ea typeface="Times New Roman"/>
                <a:cs typeface="Times New Roman"/>
                <a:sym typeface="Times New Roman"/>
              </a:rPr>
              <a:t>Traffic sign detection</a:t>
            </a:r>
            <a:r>
              <a:rPr b="0" i="0" lang="en-US" sz="1400" u="none" cap="none" strike="noStrike">
                <a:solidFill>
                  <a:srgbClr val="000000"/>
                </a:solidFill>
                <a:latin typeface="Times New Roman"/>
                <a:ea typeface="Times New Roman"/>
                <a:cs typeface="Times New Roman"/>
                <a:sym typeface="Times New Roman"/>
              </a:rPr>
              <a:t> involves identifying and localizing traffic signs in images or video frames. Various methodologies have been developed, and deep learning techniques have shown significant success in this task. Here's an overview of existing methodologies for traffic sign detection:</a:t>
            </a:r>
            <a:endParaRPr b="0" i="0" sz="1400" u="none" cap="none" strike="noStrike">
              <a:solidFill>
                <a:srgbClr val="000000"/>
              </a:solidFill>
              <a:latin typeface="Times New Roman"/>
              <a:ea typeface="Times New Roman"/>
              <a:cs typeface="Times New Roman"/>
              <a:sym typeface="Times New Roman"/>
            </a:endParaRPr>
          </a:p>
          <a:p>
            <a:pPr indent="0" lvl="0" marL="0" marR="0" rtl="0" algn="just">
              <a:lnSpc>
                <a:spcPct val="107000"/>
              </a:lnSpc>
              <a:spcBef>
                <a:spcPts val="800"/>
              </a:spcBef>
              <a:spcAft>
                <a:spcPts val="0"/>
              </a:spcAft>
              <a:buClr>
                <a:srgbClr val="000000"/>
              </a:buClr>
              <a:buSzPts val="1400"/>
              <a:buFont typeface="Arial"/>
              <a:buNone/>
            </a:pPr>
            <a:r>
              <a:rPr b="1" i="0" lang="en-US" sz="1400" u="none" cap="none" strike="noStrike">
                <a:solidFill>
                  <a:srgbClr val="000000"/>
                </a:solidFill>
                <a:latin typeface="Times New Roman"/>
                <a:ea typeface="Times New Roman"/>
                <a:cs typeface="Times New Roman"/>
                <a:sym typeface="Times New Roman"/>
              </a:rPr>
              <a:t>Traditional Computer Vision Approaches:</a:t>
            </a:r>
            <a:endParaRPr b="0" i="0" sz="1400" u="none" cap="none" strike="noStrike">
              <a:solidFill>
                <a:srgbClr val="000000"/>
              </a:solidFill>
              <a:latin typeface="Times New Roman"/>
              <a:ea typeface="Times New Roman"/>
              <a:cs typeface="Times New Roman"/>
              <a:sym typeface="Times New Roman"/>
            </a:endParaRPr>
          </a:p>
          <a:p>
            <a:pPr indent="0" lvl="0" marL="0" marR="0" rtl="0" algn="just">
              <a:lnSpc>
                <a:spcPct val="107000"/>
              </a:lnSpc>
              <a:spcBef>
                <a:spcPts val="800"/>
              </a:spcBef>
              <a:spcAft>
                <a:spcPts val="0"/>
              </a:spcAft>
              <a:buClr>
                <a:srgbClr val="000000"/>
              </a:buClr>
              <a:buSzPts val="1400"/>
              <a:buFont typeface="Arial"/>
              <a:buNone/>
            </a:pPr>
            <a:r>
              <a:rPr b="0" i="0" lang="en-US" sz="1400" u="sng" cap="none" strike="noStrike">
                <a:solidFill>
                  <a:srgbClr val="000000"/>
                </a:solidFill>
                <a:latin typeface="Times New Roman"/>
                <a:ea typeface="Times New Roman"/>
                <a:cs typeface="Times New Roman"/>
                <a:sym typeface="Times New Roman"/>
              </a:rPr>
              <a:t>Colour-Based Detection:</a:t>
            </a:r>
            <a:r>
              <a:rPr b="0" i="0" lang="en-US" sz="1400" u="none" cap="none" strike="noStrike">
                <a:solidFill>
                  <a:srgbClr val="000000"/>
                </a:solidFill>
                <a:latin typeface="Times New Roman"/>
                <a:ea typeface="Times New Roman"/>
                <a:cs typeface="Times New Roman"/>
                <a:sym typeface="Times New Roman"/>
              </a:rPr>
              <a:t> Traffic signs often have distinct colours. Simple colour-based methods can be used to segment and detect signs based on colour thresholds.</a:t>
            </a:r>
            <a:endParaRPr b="0" i="0" sz="1400" u="none" cap="none" strike="noStrike">
              <a:solidFill>
                <a:srgbClr val="000000"/>
              </a:solidFill>
              <a:latin typeface="Times New Roman"/>
              <a:ea typeface="Times New Roman"/>
              <a:cs typeface="Times New Roman"/>
              <a:sym typeface="Times New Roman"/>
            </a:endParaRPr>
          </a:p>
          <a:p>
            <a:pPr indent="0" lvl="0" marL="0" marR="0" rtl="0" algn="just">
              <a:lnSpc>
                <a:spcPct val="107000"/>
              </a:lnSpc>
              <a:spcBef>
                <a:spcPts val="800"/>
              </a:spcBef>
              <a:spcAft>
                <a:spcPts val="0"/>
              </a:spcAft>
              <a:buClr>
                <a:srgbClr val="000000"/>
              </a:buClr>
              <a:buSzPts val="1400"/>
              <a:buFont typeface="Arial"/>
              <a:buNone/>
            </a:pPr>
            <a:r>
              <a:rPr b="0" i="0" lang="en-US" sz="1400" u="sng" cap="none" strike="noStrike">
                <a:solidFill>
                  <a:srgbClr val="000000"/>
                </a:solidFill>
                <a:latin typeface="Times New Roman"/>
                <a:ea typeface="Times New Roman"/>
                <a:cs typeface="Times New Roman"/>
                <a:sym typeface="Times New Roman"/>
              </a:rPr>
              <a:t>Shape-Based Detection:</a:t>
            </a:r>
            <a:r>
              <a:rPr b="0" i="0" lang="en-US" sz="1400" u="none" cap="none" strike="noStrike">
                <a:solidFill>
                  <a:srgbClr val="000000"/>
                </a:solidFill>
                <a:latin typeface="Times New Roman"/>
                <a:ea typeface="Times New Roman"/>
                <a:cs typeface="Times New Roman"/>
                <a:sym typeface="Times New Roman"/>
              </a:rPr>
              <a:t> Detecting signs based on predefined shapes (e.g., octagon for stop signs) using contour analysis.</a:t>
            </a:r>
            <a:endParaRPr b="0" i="0" sz="1400" u="none" cap="none" strike="noStrike">
              <a:solidFill>
                <a:srgbClr val="000000"/>
              </a:solidFill>
              <a:latin typeface="Times New Roman"/>
              <a:ea typeface="Times New Roman"/>
              <a:cs typeface="Times New Roman"/>
              <a:sym typeface="Times New Roman"/>
            </a:endParaRPr>
          </a:p>
          <a:p>
            <a:pPr indent="0" lvl="0" marL="0" marR="0" rtl="0" algn="just">
              <a:lnSpc>
                <a:spcPct val="107000"/>
              </a:lnSpc>
              <a:spcBef>
                <a:spcPts val="800"/>
              </a:spcBef>
              <a:spcAft>
                <a:spcPts val="0"/>
              </a:spcAft>
              <a:buClr>
                <a:srgbClr val="000000"/>
              </a:buClr>
              <a:buSzPts val="1400"/>
              <a:buFont typeface="Arial"/>
              <a:buNone/>
            </a:pPr>
            <a:r>
              <a:rPr b="1" i="0" lang="en-US" sz="1400" u="none" cap="none" strike="noStrike">
                <a:solidFill>
                  <a:srgbClr val="000000"/>
                </a:solidFill>
                <a:latin typeface="Times New Roman"/>
                <a:ea typeface="Times New Roman"/>
                <a:cs typeface="Times New Roman"/>
                <a:sym typeface="Times New Roman"/>
              </a:rPr>
              <a:t>Vehicle Detection </a:t>
            </a:r>
            <a:r>
              <a:rPr b="0" i="0" lang="en-US" sz="1400" u="none" cap="none" strike="noStrike">
                <a:solidFill>
                  <a:srgbClr val="1F1F1F"/>
                </a:solidFill>
                <a:latin typeface="Times New Roman"/>
                <a:ea typeface="Times New Roman"/>
                <a:cs typeface="Times New Roman"/>
                <a:sym typeface="Times New Roman"/>
              </a:rPr>
              <a:t>Statistic method is one of the traditional methods that are used for tracking of vehicles. Blob detection and its analysis is one of the processes in detecting vehicles.</a:t>
            </a:r>
            <a:endParaRPr b="1" i="0" sz="1400" u="none" cap="none" strike="noStrike">
              <a:solidFill>
                <a:schemeClr val="dk1"/>
              </a:solidFill>
              <a:latin typeface="Times New Roman"/>
              <a:ea typeface="Times New Roman"/>
              <a:cs typeface="Times New Roman"/>
              <a:sym typeface="Times New Roman"/>
            </a:endParaRPr>
          </a:p>
        </p:txBody>
      </p:sp>
      <p:sp>
        <p:nvSpPr>
          <p:cNvPr id="433" name="Google Shape;433;p4"/>
          <p:cNvSpPr txBox="1"/>
          <p:nvPr/>
        </p:nvSpPr>
        <p:spPr>
          <a:xfrm>
            <a:off x="4747260" y="1859280"/>
            <a:ext cx="3505200" cy="327782"/>
          </a:xfrm>
          <a:prstGeom prst="rect">
            <a:avLst/>
          </a:prstGeom>
          <a:noFill/>
          <a:ln>
            <a:noFill/>
          </a:ln>
        </p:spPr>
        <p:txBody>
          <a:bodyPr anchorCtr="0" anchor="t" bIns="45700" lIns="91425" spcFirstLastPara="1" rIns="91425" wrap="square" tIns="45700">
            <a:spAutoFit/>
          </a:bodyPr>
          <a:lstStyle/>
          <a:p>
            <a:pPr indent="0" lvl="0" marL="0" marR="0" rtl="0" algn="just">
              <a:lnSpc>
                <a:spcPct val="120000"/>
              </a:lnSpc>
              <a:spcBef>
                <a:spcPts val="0"/>
              </a:spcBef>
              <a:spcAft>
                <a:spcPts val="0"/>
              </a:spcAft>
              <a:buClr>
                <a:srgbClr val="000000"/>
              </a:buClr>
              <a:buSzPts val="1400"/>
              <a:buFont typeface="Arial"/>
              <a:buNone/>
            </a:pPr>
            <a:r>
              <a:t/>
            </a:r>
            <a:endParaRPr b="0" i="0" sz="1400" u="none" cap="none" strike="noStrike">
              <a:solidFill>
                <a:schemeClr val="dk1"/>
              </a:solidFill>
              <a:latin typeface="Georgia"/>
              <a:ea typeface="Georgia"/>
              <a:cs typeface="Georgia"/>
              <a:sym typeface="Georgia"/>
            </a:endParaRPr>
          </a:p>
        </p:txBody>
      </p:sp>
      <p:sp>
        <p:nvSpPr>
          <p:cNvPr id="434" name="Google Shape;434;p4"/>
          <p:cNvSpPr txBox="1"/>
          <p:nvPr/>
        </p:nvSpPr>
        <p:spPr>
          <a:xfrm>
            <a:off x="902018" y="161131"/>
            <a:ext cx="3360420" cy="46162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Times New Roman"/>
                <a:ea typeface="Times New Roman"/>
                <a:cs typeface="Times New Roman"/>
                <a:sym typeface="Times New Roman"/>
              </a:rPr>
              <a:t>Existing Methodology</a:t>
            </a:r>
            <a:endParaRPr b="1"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5"/>
          <p:cNvSpPr txBox="1"/>
          <p:nvPr/>
        </p:nvSpPr>
        <p:spPr>
          <a:xfrm>
            <a:off x="944880" y="982949"/>
            <a:ext cx="7687352" cy="321622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Times New Roman"/>
                <a:ea typeface="Times New Roman"/>
                <a:cs typeface="Times New Roman"/>
                <a:sym typeface="Times New Roman"/>
              </a:rPr>
              <a:t>Here are some proposed methodologies for traffic management:</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Times New Roman"/>
                <a:ea typeface="Times New Roman"/>
                <a:cs typeface="Times New Roman"/>
                <a:sym typeface="Times New Roman"/>
              </a:rPr>
              <a:t>1. Traffic Sign Detection:</a:t>
            </a:r>
            <a:endParaRPr b="0" i="0" sz="1400" u="none" cap="none" strike="noStrike">
              <a:solidFill>
                <a:schemeClr val="dk1"/>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Clr>
                <a:srgbClr val="000000"/>
              </a:buClr>
              <a:buSzPts val="1400"/>
              <a:buFont typeface="Arial"/>
              <a:buNone/>
            </a:pPr>
            <a:r>
              <a:rPr b="0" i="0" lang="en-US" sz="1400" u="none" cap="none" strike="noStrike">
                <a:solidFill>
                  <a:schemeClr val="dk1"/>
                </a:solidFill>
                <a:latin typeface="Times New Roman"/>
                <a:ea typeface="Times New Roman"/>
                <a:cs typeface="Times New Roman"/>
                <a:sym typeface="Times New Roman"/>
              </a:rPr>
              <a:t>This project develops a robust computer vision algorithm to detect and locate traffic signs in real time and utilize image processing techniques to preprocess input images and extract relevant features for detection.</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Times New Roman"/>
                <a:ea typeface="Times New Roman"/>
                <a:cs typeface="Times New Roman"/>
                <a:sym typeface="Times New Roman"/>
              </a:rPr>
              <a:t>2. Vehicle and Emergency Vehicle Detection:</a:t>
            </a:r>
            <a:endParaRPr b="0" i="0" sz="14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1400"/>
              <a:buFont typeface="Arial"/>
              <a:buNone/>
            </a:pPr>
            <a:r>
              <a:rPr b="0" i="0" lang="en-US" sz="1400" u="none" cap="none" strike="noStrike">
                <a:solidFill>
                  <a:schemeClr val="dk1"/>
                </a:solidFill>
                <a:latin typeface="Times New Roman"/>
                <a:ea typeface="Times New Roman"/>
                <a:cs typeface="Times New Roman"/>
                <a:sym typeface="Times New Roman"/>
              </a:rPr>
              <a:t>We can improve this system to detect ambulances in the traffic and make the traffic clear for emergency vehicle preemption. This system can contribute significantly to traffic management systems by improving emergency vehicle response times, reducing traffic congestion, and enhancing overall road safety.</a:t>
            </a:r>
            <a:endParaRPr b="0" i="0" sz="1400" u="none" cap="none" strike="noStrike">
              <a:solidFill>
                <a:schemeClr val="dk1"/>
              </a:solidFill>
              <a:latin typeface="Times New Roman"/>
              <a:ea typeface="Times New Roman"/>
              <a:cs typeface="Times New Roman"/>
              <a:sym typeface="Times New Roman"/>
            </a:endParaRPr>
          </a:p>
        </p:txBody>
      </p:sp>
      <p:sp>
        <p:nvSpPr>
          <p:cNvPr id="440" name="Google Shape;440;p5"/>
          <p:cNvSpPr txBox="1"/>
          <p:nvPr/>
        </p:nvSpPr>
        <p:spPr>
          <a:xfrm>
            <a:off x="4747260" y="1859280"/>
            <a:ext cx="3505200" cy="327782"/>
          </a:xfrm>
          <a:prstGeom prst="rect">
            <a:avLst/>
          </a:prstGeom>
          <a:noFill/>
          <a:ln>
            <a:noFill/>
          </a:ln>
        </p:spPr>
        <p:txBody>
          <a:bodyPr anchorCtr="0" anchor="t" bIns="45700" lIns="91425" spcFirstLastPara="1" rIns="91425" wrap="square" tIns="45700">
            <a:spAutoFit/>
          </a:bodyPr>
          <a:lstStyle/>
          <a:p>
            <a:pPr indent="0" lvl="0" marL="0" marR="0" rtl="0" algn="just">
              <a:lnSpc>
                <a:spcPct val="120000"/>
              </a:lnSpc>
              <a:spcBef>
                <a:spcPts val="0"/>
              </a:spcBef>
              <a:spcAft>
                <a:spcPts val="0"/>
              </a:spcAft>
              <a:buClr>
                <a:srgbClr val="000000"/>
              </a:buClr>
              <a:buSzPts val="1400"/>
              <a:buFont typeface="Arial"/>
              <a:buNone/>
            </a:pPr>
            <a:r>
              <a:t/>
            </a:r>
            <a:endParaRPr b="0" i="0" sz="1400" u="none" cap="none" strike="noStrike">
              <a:solidFill>
                <a:schemeClr val="dk1"/>
              </a:solidFill>
              <a:latin typeface="Georgia"/>
              <a:ea typeface="Georgia"/>
              <a:cs typeface="Georgia"/>
              <a:sym typeface="Georgia"/>
            </a:endParaRPr>
          </a:p>
        </p:txBody>
      </p:sp>
      <p:sp>
        <p:nvSpPr>
          <p:cNvPr id="441" name="Google Shape;441;p5"/>
          <p:cNvSpPr txBox="1"/>
          <p:nvPr/>
        </p:nvSpPr>
        <p:spPr>
          <a:xfrm>
            <a:off x="944880" y="175418"/>
            <a:ext cx="3360420" cy="46162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Times New Roman"/>
                <a:ea typeface="Times New Roman"/>
                <a:cs typeface="Times New Roman"/>
                <a:sym typeface="Times New Roman"/>
              </a:rPr>
              <a:t>Proposed Methodology</a:t>
            </a:r>
            <a:endParaRPr b="1"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6"/>
          <p:cNvSpPr txBox="1"/>
          <p:nvPr/>
        </p:nvSpPr>
        <p:spPr>
          <a:xfrm>
            <a:off x="4747260" y="1859280"/>
            <a:ext cx="3505200" cy="327782"/>
          </a:xfrm>
          <a:prstGeom prst="rect">
            <a:avLst/>
          </a:prstGeom>
          <a:noFill/>
          <a:ln>
            <a:noFill/>
          </a:ln>
        </p:spPr>
        <p:txBody>
          <a:bodyPr anchorCtr="0" anchor="t" bIns="45700" lIns="91425" spcFirstLastPara="1" rIns="91425" wrap="square" tIns="45700">
            <a:spAutoFit/>
          </a:bodyPr>
          <a:lstStyle/>
          <a:p>
            <a:pPr indent="0" lvl="0" marL="0" marR="0" rtl="0" algn="just">
              <a:lnSpc>
                <a:spcPct val="120000"/>
              </a:lnSpc>
              <a:spcBef>
                <a:spcPts val="0"/>
              </a:spcBef>
              <a:spcAft>
                <a:spcPts val="0"/>
              </a:spcAft>
              <a:buClr>
                <a:srgbClr val="000000"/>
              </a:buClr>
              <a:buSzPts val="1400"/>
              <a:buFont typeface="Arial"/>
              <a:buNone/>
            </a:pPr>
            <a:r>
              <a:t/>
            </a:r>
            <a:endParaRPr b="0" i="0" sz="1400" u="none" cap="none" strike="noStrike">
              <a:solidFill>
                <a:schemeClr val="dk1"/>
              </a:solidFill>
              <a:latin typeface="Georgia"/>
              <a:ea typeface="Georgia"/>
              <a:cs typeface="Georgia"/>
              <a:sym typeface="Georgia"/>
            </a:endParaRPr>
          </a:p>
        </p:txBody>
      </p:sp>
      <p:sp>
        <p:nvSpPr>
          <p:cNvPr id="447" name="Google Shape;447;p6"/>
          <p:cNvSpPr txBox="1"/>
          <p:nvPr/>
        </p:nvSpPr>
        <p:spPr>
          <a:xfrm>
            <a:off x="480536" y="147011"/>
            <a:ext cx="3360420" cy="46162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1" lang="en-US" sz="2400">
                <a:latin typeface="Times New Roman"/>
                <a:ea typeface="Times New Roman"/>
                <a:cs typeface="Times New Roman"/>
                <a:sym typeface="Times New Roman"/>
              </a:rPr>
              <a:t>Workflow</a:t>
            </a:r>
            <a:endParaRPr b="0" i="0" sz="2400" u="none" cap="none" strike="noStrike">
              <a:solidFill>
                <a:srgbClr val="000000"/>
              </a:solidFill>
              <a:latin typeface="Times New Roman"/>
              <a:ea typeface="Times New Roman"/>
              <a:cs typeface="Times New Roman"/>
              <a:sym typeface="Times New Roman"/>
            </a:endParaRPr>
          </a:p>
        </p:txBody>
      </p:sp>
      <p:pic>
        <p:nvPicPr>
          <p:cNvPr id="448" name="Google Shape;448;p6"/>
          <p:cNvPicPr preferRelativeResize="0"/>
          <p:nvPr/>
        </p:nvPicPr>
        <p:blipFill rotWithShape="1">
          <a:blip r:embed="rId3">
            <a:alphaModFix/>
          </a:blip>
          <a:srcRect b="8173" l="23637" r="25040" t="21124"/>
          <a:stretch/>
        </p:blipFill>
        <p:spPr>
          <a:xfrm>
            <a:off x="2041929" y="987827"/>
            <a:ext cx="5060141" cy="39372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17"/>
          <p:cNvSpPr txBox="1"/>
          <p:nvPr/>
        </p:nvSpPr>
        <p:spPr>
          <a:xfrm>
            <a:off x="614362" y="1045887"/>
            <a:ext cx="5763623"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rgbClr val="000000"/>
                </a:solidFill>
                <a:latin typeface="Times New Roman"/>
                <a:ea typeface="Times New Roman"/>
                <a:cs typeface="Times New Roman"/>
                <a:sym typeface="Times New Roman"/>
              </a:rPr>
              <a:t>1. Data Collection and Preparation:-</a:t>
            </a:r>
            <a:endParaRPr/>
          </a:p>
        </p:txBody>
      </p:sp>
      <p:sp>
        <p:nvSpPr>
          <p:cNvPr id="454" name="Google Shape;454;p17"/>
          <p:cNvSpPr txBox="1"/>
          <p:nvPr/>
        </p:nvSpPr>
        <p:spPr>
          <a:xfrm>
            <a:off x="918778" y="1494756"/>
            <a:ext cx="7177856" cy="1477328"/>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Times New Roman"/>
                <a:ea typeface="Times New Roman"/>
                <a:cs typeface="Times New Roman"/>
                <a:sym typeface="Times New Roman"/>
              </a:rPr>
              <a:t>Gathering a dataset of images containing various types of traffic signs under different lighting conditions, weather conditions, and perspectives.</a:t>
            </a:r>
            <a:endParaRPr/>
          </a:p>
          <a:p>
            <a:pPr indent="-285750" lvl="0" marL="285750" marR="0" rtl="0" algn="just">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Times New Roman"/>
                <a:ea typeface="Times New Roman"/>
                <a:cs typeface="Times New Roman"/>
                <a:sym typeface="Times New Roman"/>
              </a:rPr>
              <a:t>Apply preprocessing techniques such as grayscale conversion, histogram equalization, and normalization to enhance image quality and prepare the data for training.</a:t>
            </a:r>
            <a:endParaRPr b="0" i="0" sz="1800" u="none" cap="none" strike="noStrike">
              <a:solidFill>
                <a:srgbClr val="000000"/>
              </a:solidFill>
              <a:latin typeface="Times New Roman"/>
              <a:ea typeface="Times New Roman"/>
              <a:cs typeface="Times New Roman"/>
              <a:sym typeface="Times New Roman"/>
            </a:endParaRPr>
          </a:p>
        </p:txBody>
      </p:sp>
      <p:sp>
        <p:nvSpPr>
          <p:cNvPr id="455" name="Google Shape;455;p17"/>
          <p:cNvSpPr txBox="1"/>
          <p:nvPr/>
        </p:nvSpPr>
        <p:spPr>
          <a:xfrm>
            <a:off x="614362" y="3137960"/>
            <a:ext cx="5763623"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rgbClr val="000000"/>
                </a:solidFill>
                <a:latin typeface="Times New Roman"/>
                <a:ea typeface="Times New Roman"/>
                <a:cs typeface="Times New Roman"/>
                <a:sym typeface="Times New Roman"/>
              </a:rPr>
              <a:t>2. Model Training and Evaluation:</a:t>
            </a:r>
            <a:endParaRPr/>
          </a:p>
        </p:txBody>
      </p:sp>
      <p:sp>
        <p:nvSpPr>
          <p:cNvPr id="456" name="Google Shape;456;p17"/>
          <p:cNvSpPr txBox="1"/>
          <p:nvPr/>
        </p:nvSpPr>
        <p:spPr>
          <a:xfrm>
            <a:off x="983072" y="3469712"/>
            <a:ext cx="7177856" cy="923330"/>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Times New Roman"/>
                <a:ea typeface="Times New Roman"/>
                <a:cs typeface="Times New Roman"/>
                <a:sym typeface="Times New Roman"/>
              </a:rPr>
              <a:t>Traffic Sign Recognition Model Training: Train a convolutional neural network (CNN) model using the preprocessed dataset to accurately recognize traffic signs.</a:t>
            </a:r>
            <a:endParaRPr b="0" i="0" sz="18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18"/>
          <p:cNvSpPr txBox="1"/>
          <p:nvPr/>
        </p:nvSpPr>
        <p:spPr>
          <a:xfrm>
            <a:off x="428624" y="1287869"/>
            <a:ext cx="6476385"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rgbClr val="000000"/>
                </a:solidFill>
                <a:latin typeface="Times New Roman"/>
                <a:ea typeface="Times New Roman"/>
                <a:cs typeface="Times New Roman"/>
                <a:sym typeface="Times New Roman"/>
              </a:rPr>
              <a:t>3. Vehicle Detection Model Development:</a:t>
            </a:r>
            <a:endParaRPr b="0" i="0" sz="1400" u="none" cap="none" strike="noStrike">
              <a:solidFill>
                <a:srgbClr val="000000"/>
              </a:solidFill>
              <a:latin typeface="Arial"/>
              <a:ea typeface="Arial"/>
              <a:cs typeface="Arial"/>
              <a:sym typeface="Arial"/>
            </a:endParaRPr>
          </a:p>
        </p:txBody>
      </p:sp>
      <p:sp>
        <p:nvSpPr>
          <p:cNvPr id="462" name="Google Shape;462;p18"/>
          <p:cNvSpPr txBox="1"/>
          <p:nvPr/>
        </p:nvSpPr>
        <p:spPr>
          <a:xfrm>
            <a:off x="642937" y="1725364"/>
            <a:ext cx="7391400" cy="646331"/>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Times New Roman"/>
                <a:ea typeface="Times New Roman"/>
                <a:cs typeface="Times New Roman"/>
                <a:sym typeface="Times New Roman"/>
              </a:rPr>
              <a:t>Developed a vehicle detection model, utilizing techniques like YOLO (You Only Look Once), to detect vehicles in real-time video streams.</a:t>
            </a:r>
            <a:endParaRPr b="0" i="0" sz="1800" u="none" cap="none" strike="noStrike">
              <a:solidFill>
                <a:srgbClr val="000000"/>
              </a:solidFill>
              <a:latin typeface="Times New Roman"/>
              <a:ea typeface="Times New Roman"/>
              <a:cs typeface="Times New Roman"/>
              <a:sym typeface="Times New Roman"/>
            </a:endParaRPr>
          </a:p>
        </p:txBody>
      </p:sp>
      <p:sp>
        <p:nvSpPr>
          <p:cNvPr id="463" name="Google Shape;463;p18"/>
          <p:cNvSpPr txBox="1"/>
          <p:nvPr/>
        </p:nvSpPr>
        <p:spPr>
          <a:xfrm>
            <a:off x="642937" y="3114555"/>
            <a:ext cx="7707876" cy="923330"/>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Times New Roman"/>
                <a:ea typeface="Times New Roman"/>
                <a:cs typeface="Times New Roman"/>
                <a:sym typeface="Times New Roman"/>
              </a:rPr>
              <a:t>Developed a website interface to interact with the deployed traffic sign recognition system.- validate the emergency vehicles detection trained model on various video streams.</a:t>
            </a:r>
            <a:endParaRPr b="0" i="0" sz="1800" u="none" cap="none" strike="noStrike">
              <a:solidFill>
                <a:srgbClr val="000000"/>
              </a:solidFill>
              <a:latin typeface="Times New Roman"/>
              <a:ea typeface="Times New Roman"/>
              <a:cs typeface="Times New Roman"/>
              <a:sym typeface="Times New Roman"/>
            </a:endParaRPr>
          </a:p>
        </p:txBody>
      </p:sp>
      <p:sp>
        <p:nvSpPr>
          <p:cNvPr id="464" name="Google Shape;464;p18"/>
          <p:cNvSpPr txBox="1"/>
          <p:nvPr/>
        </p:nvSpPr>
        <p:spPr>
          <a:xfrm>
            <a:off x="428624" y="2639675"/>
            <a:ext cx="6476385"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rgbClr val="000000"/>
                </a:solidFill>
                <a:latin typeface="Times New Roman"/>
                <a:ea typeface="Times New Roman"/>
                <a:cs typeface="Times New Roman"/>
                <a:sym typeface="Times New Roman"/>
              </a:rPr>
              <a:t>4. Real-time Application and Integration: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2020-09-14T08:09:03Z</dcterms:created>
  <dc:creator>SUDIP GUPTA</dc:creator>
</cp:coreProperties>
</file>