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0"/>
  </p:notesMasterIdLst>
  <p:sldIdLst>
    <p:sldId id="292" r:id="rId5"/>
    <p:sldId id="1305" r:id="rId6"/>
    <p:sldId id="352" r:id="rId7"/>
    <p:sldId id="1307" r:id="rId8"/>
    <p:sldId id="1300" r:id="rId9"/>
    <p:sldId id="1284" r:id="rId10"/>
    <p:sldId id="1308" r:id="rId11"/>
    <p:sldId id="1285" r:id="rId12"/>
    <p:sldId id="1309" r:id="rId13"/>
    <p:sldId id="1286" r:id="rId14"/>
    <p:sldId id="1287" r:id="rId15"/>
    <p:sldId id="1310" r:id="rId16"/>
    <p:sldId id="1311" r:id="rId17"/>
    <p:sldId id="1312" r:id="rId18"/>
    <p:sldId id="1313" r:id="rId19"/>
    <p:sldId id="1318" r:id="rId20"/>
    <p:sldId id="1292" r:id="rId21"/>
    <p:sldId id="1294" r:id="rId22"/>
    <p:sldId id="1295" r:id="rId23"/>
    <p:sldId id="1296" r:id="rId24"/>
    <p:sldId id="1314" r:id="rId25"/>
    <p:sldId id="1316" r:id="rId26"/>
    <p:sldId id="1297" r:id="rId27"/>
    <p:sldId id="1288" r:id="rId28"/>
    <p:sldId id="1249" r:id="rId29"/>
  </p:sldIdLst>
  <p:sldSz cx="9144000" cy="5143500" type="screen16x9"/>
  <p:notesSz cx="6858000" cy="9144000"/>
  <p:custShowLst>
    <p:custShow name="Custom Show 1" id="0">
      <p:sldLst>
        <p:sld r:id="rId5"/>
        <p:sld r:id="rId7"/>
        <p:sld r:id="rId9"/>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2" d="100"/>
          <a:sy n="82" d="100"/>
        </p:scale>
        <p:origin x="103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ni Ganesan" userId="42407c63c5319e62" providerId="LiveId" clId="{F338EF18-D0D5-4EF4-BDD9-D326A6C4BE0E}"/>
    <pc:docChg chg="custSel addSld delSld modSld">
      <pc:chgData name="Varshini Ganesan" userId="42407c63c5319e62" providerId="LiveId" clId="{F338EF18-D0D5-4EF4-BDD9-D326A6C4BE0E}" dt="2024-04-10T16:12:44.907" v="158" actId="2696"/>
      <pc:docMkLst>
        <pc:docMk/>
      </pc:docMkLst>
      <pc:sldChg chg="addSp delSp modSp mod">
        <pc:chgData name="Varshini Ganesan" userId="42407c63c5319e62" providerId="LiveId" clId="{F338EF18-D0D5-4EF4-BDD9-D326A6C4BE0E}" dt="2024-04-10T15:55:30.415" v="14" actId="1076"/>
        <pc:sldMkLst>
          <pc:docMk/>
          <pc:sldMk cId="2863725078" sldId="1287"/>
        </pc:sldMkLst>
        <pc:picChg chg="del">
          <ac:chgData name="Varshini Ganesan" userId="42407c63c5319e62" providerId="LiveId" clId="{F338EF18-D0D5-4EF4-BDD9-D326A6C4BE0E}" dt="2024-04-10T15:49:19.848" v="0" actId="21"/>
          <ac:picMkLst>
            <pc:docMk/>
            <pc:sldMk cId="2863725078" sldId="1287"/>
            <ac:picMk id="3" creationId="{88E6A9B5-589B-3352-51A0-5A69A1430B04}"/>
          </ac:picMkLst>
        </pc:picChg>
        <pc:picChg chg="add del mod">
          <ac:chgData name="Varshini Ganesan" userId="42407c63c5319e62" providerId="LiveId" clId="{F338EF18-D0D5-4EF4-BDD9-D326A6C4BE0E}" dt="2024-04-10T15:50:30.901" v="6" actId="21"/>
          <ac:picMkLst>
            <pc:docMk/>
            <pc:sldMk cId="2863725078" sldId="1287"/>
            <ac:picMk id="6" creationId="{4ED1A706-B0FE-4AC5-8721-40ECDD360778}"/>
          </ac:picMkLst>
        </pc:picChg>
        <pc:picChg chg="add del mod">
          <ac:chgData name="Varshini Ganesan" userId="42407c63c5319e62" providerId="LiveId" clId="{F338EF18-D0D5-4EF4-BDD9-D326A6C4BE0E}" dt="2024-04-10T15:54:43.275" v="10" actId="21"/>
          <ac:picMkLst>
            <pc:docMk/>
            <pc:sldMk cId="2863725078" sldId="1287"/>
            <ac:picMk id="8" creationId="{7DF7A369-FD3F-4D3E-A7CE-6A680246E254}"/>
          </ac:picMkLst>
        </pc:picChg>
        <pc:picChg chg="add del mod">
          <ac:chgData name="Varshini Ganesan" userId="42407c63c5319e62" providerId="LiveId" clId="{F338EF18-D0D5-4EF4-BDD9-D326A6C4BE0E}" dt="2024-04-10T15:54:55.389" v="12" actId="478"/>
          <ac:picMkLst>
            <pc:docMk/>
            <pc:sldMk cId="2863725078" sldId="1287"/>
            <ac:picMk id="10" creationId="{B70391C5-88F8-444D-895C-0636C80C12F3}"/>
          </ac:picMkLst>
        </pc:picChg>
        <pc:picChg chg="add mod">
          <ac:chgData name="Varshini Ganesan" userId="42407c63c5319e62" providerId="LiveId" clId="{F338EF18-D0D5-4EF4-BDD9-D326A6C4BE0E}" dt="2024-04-10T15:55:30.415" v="14" actId="1076"/>
          <ac:picMkLst>
            <pc:docMk/>
            <pc:sldMk cId="2863725078" sldId="1287"/>
            <ac:picMk id="11" creationId="{16709A1B-6876-442C-BE06-36EA3D61D227}"/>
          </ac:picMkLst>
        </pc:picChg>
      </pc:sldChg>
      <pc:sldChg chg="addSp delSp modSp mod">
        <pc:chgData name="Varshini Ganesan" userId="42407c63c5319e62" providerId="LiveId" clId="{F338EF18-D0D5-4EF4-BDD9-D326A6C4BE0E}" dt="2024-04-10T16:06:34.124" v="77" actId="14100"/>
        <pc:sldMkLst>
          <pc:docMk/>
          <pc:sldMk cId="690875432" sldId="1292"/>
        </pc:sldMkLst>
        <pc:picChg chg="add mod">
          <ac:chgData name="Varshini Ganesan" userId="42407c63c5319e62" providerId="LiveId" clId="{F338EF18-D0D5-4EF4-BDD9-D326A6C4BE0E}" dt="2024-04-10T16:06:34.124" v="77" actId="14100"/>
          <ac:picMkLst>
            <pc:docMk/>
            <pc:sldMk cId="690875432" sldId="1292"/>
            <ac:picMk id="4" creationId="{D658737C-FF93-41C2-A401-568F9F70E82D}"/>
          </ac:picMkLst>
        </pc:picChg>
        <pc:picChg chg="del">
          <ac:chgData name="Varshini Ganesan" userId="42407c63c5319e62" providerId="LiveId" clId="{F338EF18-D0D5-4EF4-BDD9-D326A6C4BE0E}" dt="2024-04-10T16:06:08.205" v="74" actId="478"/>
          <ac:picMkLst>
            <pc:docMk/>
            <pc:sldMk cId="690875432" sldId="1292"/>
            <ac:picMk id="6" creationId="{1475D7E3-DEF5-0FBF-0534-5991F4BF7339}"/>
          </ac:picMkLst>
        </pc:picChg>
      </pc:sldChg>
      <pc:sldChg chg="del">
        <pc:chgData name="Varshini Ganesan" userId="42407c63c5319e62" providerId="LiveId" clId="{F338EF18-D0D5-4EF4-BDD9-D326A6C4BE0E}" dt="2024-04-10T16:06:48.020" v="78" actId="2696"/>
        <pc:sldMkLst>
          <pc:docMk/>
          <pc:sldMk cId="2120792210" sldId="1293"/>
        </pc:sldMkLst>
      </pc:sldChg>
      <pc:sldChg chg="addSp delSp modSp mod">
        <pc:chgData name="Varshini Ganesan" userId="42407c63c5319e62" providerId="LiveId" clId="{F338EF18-D0D5-4EF4-BDD9-D326A6C4BE0E}" dt="2024-04-10T16:07:57.064" v="83" actId="14100"/>
        <pc:sldMkLst>
          <pc:docMk/>
          <pc:sldMk cId="1072815047" sldId="1294"/>
        </pc:sldMkLst>
        <pc:picChg chg="del">
          <ac:chgData name="Varshini Ganesan" userId="42407c63c5319e62" providerId="LiveId" clId="{F338EF18-D0D5-4EF4-BDD9-D326A6C4BE0E}" dt="2024-04-10T16:06:55.025" v="79" actId="478"/>
          <ac:picMkLst>
            <pc:docMk/>
            <pc:sldMk cId="1072815047" sldId="1294"/>
            <ac:picMk id="3" creationId="{45A8ED3F-9334-FE1F-B629-D5FA915A9ADA}"/>
          </ac:picMkLst>
        </pc:picChg>
        <pc:picChg chg="add mod">
          <ac:chgData name="Varshini Ganesan" userId="42407c63c5319e62" providerId="LiveId" clId="{F338EF18-D0D5-4EF4-BDD9-D326A6C4BE0E}" dt="2024-04-10T16:07:57.064" v="83" actId="14100"/>
          <ac:picMkLst>
            <pc:docMk/>
            <pc:sldMk cId="1072815047" sldId="1294"/>
            <ac:picMk id="5" creationId="{37311F86-8A47-40B8-8392-DC84FD98001C}"/>
          </ac:picMkLst>
        </pc:picChg>
      </pc:sldChg>
      <pc:sldChg chg="addSp delSp modSp mod">
        <pc:chgData name="Varshini Ganesan" userId="42407c63c5319e62" providerId="LiveId" clId="{F338EF18-D0D5-4EF4-BDD9-D326A6C4BE0E}" dt="2024-04-10T16:09:14.077" v="87" actId="14100"/>
        <pc:sldMkLst>
          <pc:docMk/>
          <pc:sldMk cId="1213150109" sldId="1295"/>
        </pc:sldMkLst>
        <pc:picChg chg="del">
          <ac:chgData name="Varshini Ganesan" userId="42407c63c5319e62" providerId="LiveId" clId="{F338EF18-D0D5-4EF4-BDD9-D326A6C4BE0E}" dt="2024-04-10T16:08:08.331" v="84" actId="478"/>
          <ac:picMkLst>
            <pc:docMk/>
            <pc:sldMk cId="1213150109" sldId="1295"/>
            <ac:picMk id="3" creationId="{C3D091B1-2E2E-0A38-9C8E-C2E0E2175091}"/>
          </ac:picMkLst>
        </pc:picChg>
        <pc:picChg chg="add mod">
          <ac:chgData name="Varshini Ganesan" userId="42407c63c5319e62" providerId="LiveId" clId="{F338EF18-D0D5-4EF4-BDD9-D326A6C4BE0E}" dt="2024-04-10T16:09:14.077" v="87" actId="14100"/>
          <ac:picMkLst>
            <pc:docMk/>
            <pc:sldMk cId="1213150109" sldId="1295"/>
            <ac:picMk id="5" creationId="{102820F8-A4FE-4A7E-8A38-886CF132B7B7}"/>
          </ac:picMkLst>
        </pc:picChg>
      </pc:sldChg>
      <pc:sldChg chg="addSp delSp modSp mod">
        <pc:chgData name="Varshini Ganesan" userId="42407c63c5319e62" providerId="LiveId" clId="{F338EF18-D0D5-4EF4-BDD9-D326A6C4BE0E}" dt="2024-04-10T16:10:04.231" v="103" actId="20577"/>
        <pc:sldMkLst>
          <pc:docMk/>
          <pc:sldMk cId="299461881" sldId="1296"/>
        </pc:sldMkLst>
        <pc:spChg chg="mod">
          <ac:chgData name="Varshini Ganesan" userId="42407c63c5319e62" providerId="LiveId" clId="{F338EF18-D0D5-4EF4-BDD9-D326A6C4BE0E}" dt="2024-04-10T16:10:04.231" v="103" actId="20577"/>
          <ac:spMkLst>
            <pc:docMk/>
            <pc:sldMk cId="299461881" sldId="1296"/>
            <ac:spMk id="2" creationId="{722E42AA-3E13-629A-6815-A8A4489778A4}"/>
          </ac:spMkLst>
        </pc:spChg>
        <pc:picChg chg="del">
          <ac:chgData name="Varshini Ganesan" userId="42407c63c5319e62" providerId="LiveId" clId="{F338EF18-D0D5-4EF4-BDD9-D326A6C4BE0E}" dt="2024-04-10T16:09:27.011" v="88" actId="478"/>
          <ac:picMkLst>
            <pc:docMk/>
            <pc:sldMk cId="299461881" sldId="1296"/>
            <ac:picMk id="3" creationId="{270158CF-CCB4-83D9-3BEA-E50A8E3DB720}"/>
          </ac:picMkLst>
        </pc:picChg>
        <pc:picChg chg="add mod">
          <ac:chgData name="Varshini Ganesan" userId="42407c63c5319e62" providerId="LiveId" clId="{F338EF18-D0D5-4EF4-BDD9-D326A6C4BE0E}" dt="2024-04-10T16:09:54.789" v="91" actId="14100"/>
          <ac:picMkLst>
            <pc:docMk/>
            <pc:sldMk cId="299461881" sldId="1296"/>
            <ac:picMk id="5" creationId="{1940D581-2D4F-4920-B960-57D587DD4E85}"/>
          </ac:picMkLst>
        </pc:picChg>
      </pc:sldChg>
      <pc:sldChg chg="addSp delSp modSp mod">
        <pc:chgData name="Varshini Ganesan" userId="42407c63c5319e62" providerId="LiveId" clId="{F338EF18-D0D5-4EF4-BDD9-D326A6C4BE0E}" dt="2024-04-10T15:58:52.725" v="22" actId="14100"/>
        <pc:sldMkLst>
          <pc:docMk/>
          <pc:sldMk cId="3342007672" sldId="1310"/>
        </pc:sldMkLst>
        <pc:picChg chg="del">
          <ac:chgData name="Varshini Ganesan" userId="42407c63c5319e62" providerId="LiveId" clId="{F338EF18-D0D5-4EF4-BDD9-D326A6C4BE0E}" dt="2024-04-10T15:58:28.357" v="15" actId="478"/>
          <ac:picMkLst>
            <pc:docMk/>
            <pc:sldMk cId="3342007672" sldId="1310"/>
            <ac:picMk id="4" creationId="{A2F56A32-E1DC-FEC6-7D81-06B9CB10AC6E}"/>
          </ac:picMkLst>
        </pc:picChg>
        <pc:picChg chg="add mod">
          <ac:chgData name="Varshini Ganesan" userId="42407c63c5319e62" providerId="LiveId" clId="{F338EF18-D0D5-4EF4-BDD9-D326A6C4BE0E}" dt="2024-04-10T15:58:52.725" v="22" actId="14100"/>
          <ac:picMkLst>
            <pc:docMk/>
            <pc:sldMk cId="3342007672" sldId="1310"/>
            <ac:picMk id="6" creationId="{8FE25E7C-614C-49D5-9F0A-F8D3EC191CD8}"/>
          </ac:picMkLst>
        </pc:picChg>
      </pc:sldChg>
      <pc:sldChg chg="addSp delSp modSp mod">
        <pc:chgData name="Varshini Ganesan" userId="42407c63c5319e62" providerId="LiveId" clId="{F338EF18-D0D5-4EF4-BDD9-D326A6C4BE0E}" dt="2024-04-10T16:01:18.492" v="37" actId="14100"/>
        <pc:sldMkLst>
          <pc:docMk/>
          <pc:sldMk cId="1108129571" sldId="1311"/>
        </pc:sldMkLst>
        <pc:spChg chg="mod">
          <ac:chgData name="Varshini Ganesan" userId="42407c63c5319e62" providerId="LiveId" clId="{F338EF18-D0D5-4EF4-BDD9-D326A6C4BE0E}" dt="2024-04-10T15:59:42.246" v="33" actId="20577"/>
          <ac:spMkLst>
            <pc:docMk/>
            <pc:sldMk cId="1108129571" sldId="1311"/>
            <ac:spMk id="61" creationId="{00000000-0000-0000-0000-000000000000}"/>
          </ac:spMkLst>
        </pc:spChg>
        <pc:picChg chg="del">
          <ac:chgData name="Varshini Ganesan" userId="42407c63c5319e62" providerId="LiveId" clId="{F338EF18-D0D5-4EF4-BDD9-D326A6C4BE0E}" dt="2024-04-10T15:59:45.553" v="34" actId="478"/>
          <ac:picMkLst>
            <pc:docMk/>
            <pc:sldMk cId="1108129571" sldId="1311"/>
            <ac:picMk id="3" creationId="{4B4C6C03-2A86-4D2D-93DF-82AC820785A1}"/>
          </ac:picMkLst>
        </pc:picChg>
        <pc:picChg chg="add mod">
          <ac:chgData name="Varshini Ganesan" userId="42407c63c5319e62" providerId="LiveId" clId="{F338EF18-D0D5-4EF4-BDD9-D326A6C4BE0E}" dt="2024-04-10T16:01:18.492" v="37" actId="14100"/>
          <ac:picMkLst>
            <pc:docMk/>
            <pc:sldMk cId="1108129571" sldId="1311"/>
            <ac:picMk id="6" creationId="{C1B60F03-F8C5-4274-8331-19B02F0794FD}"/>
          </ac:picMkLst>
        </pc:picChg>
      </pc:sldChg>
      <pc:sldChg chg="addSp delSp modSp mod">
        <pc:chgData name="Varshini Ganesan" userId="42407c63c5319e62" providerId="LiveId" clId="{F338EF18-D0D5-4EF4-BDD9-D326A6C4BE0E}" dt="2024-04-10T16:02:41.426" v="54" actId="14100"/>
        <pc:sldMkLst>
          <pc:docMk/>
          <pc:sldMk cId="3969836917" sldId="1312"/>
        </pc:sldMkLst>
        <pc:spChg chg="mod">
          <ac:chgData name="Varshini Ganesan" userId="42407c63c5319e62" providerId="LiveId" clId="{F338EF18-D0D5-4EF4-BDD9-D326A6C4BE0E}" dt="2024-04-10T16:01:31.308" v="48" actId="20577"/>
          <ac:spMkLst>
            <pc:docMk/>
            <pc:sldMk cId="3969836917" sldId="1312"/>
            <ac:spMk id="61" creationId="{00000000-0000-0000-0000-000000000000}"/>
          </ac:spMkLst>
        </pc:spChg>
        <pc:picChg chg="del">
          <ac:chgData name="Varshini Ganesan" userId="42407c63c5319e62" providerId="LiveId" clId="{F338EF18-D0D5-4EF4-BDD9-D326A6C4BE0E}" dt="2024-04-10T16:02:28.072" v="49" actId="478"/>
          <ac:picMkLst>
            <pc:docMk/>
            <pc:sldMk cId="3969836917" sldId="1312"/>
            <ac:picMk id="4" creationId="{0DC432F9-D3D0-5654-4B54-90515E62AFC5}"/>
          </ac:picMkLst>
        </pc:picChg>
        <pc:picChg chg="add mod">
          <ac:chgData name="Varshini Ganesan" userId="42407c63c5319e62" providerId="LiveId" clId="{F338EF18-D0D5-4EF4-BDD9-D326A6C4BE0E}" dt="2024-04-10T16:02:41.426" v="54" actId="14100"/>
          <ac:picMkLst>
            <pc:docMk/>
            <pc:sldMk cId="3969836917" sldId="1312"/>
            <ac:picMk id="6" creationId="{9AACC964-379B-4287-9BB0-B786E8B83205}"/>
          </ac:picMkLst>
        </pc:picChg>
      </pc:sldChg>
      <pc:sldChg chg="addSp delSp modSp mod">
        <pc:chgData name="Varshini Ganesan" userId="42407c63c5319e62" providerId="LiveId" clId="{F338EF18-D0D5-4EF4-BDD9-D326A6C4BE0E}" dt="2024-04-10T16:03:48.554" v="60" actId="14100"/>
        <pc:sldMkLst>
          <pc:docMk/>
          <pc:sldMk cId="2953412678" sldId="1313"/>
        </pc:sldMkLst>
        <pc:picChg chg="del">
          <ac:chgData name="Varshini Ganesan" userId="42407c63c5319e62" providerId="LiveId" clId="{F338EF18-D0D5-4EF4-BDD9-D326A6C4BE0E}" dt="2024-04-10T16:02:47.868" v="55" actId="478"/>
          <ac:picMkLst>
            <pc:docMk/>
            <pc:sldMk cId="2953412678" sldId="1313"/>
            <ac:picMk id="3" creationId="{5F7C2186-54FE-D333-B32B-CB9303A1E7E5}"/>
          </ac:picMkLst>
        </pc:picChg>
        <pc:picChg chg="add mod">
          <ac:chgData name="Varshini Ganesan" userId="42407c63c5319e62" providerId="LiveId" clId="{F338EF18-D0D5-4EF4-BDD9-D326A6C4BE0E}" dt="2024-04-10T16:03:48.554" v="60" actId="14100"/>
          <ac:picMkLst>
            <pc:docMk/>
            <pc:sldMk cId="2953412678" sldId="1313"/>
            <ac:picMk id="6" creationId="{5D525CA1-3F5C-4F0E-ACC2-5641D95FC4F3}"/>
          </ac:picMkLst>
        </pc:picChg>
      </pc:sldChg>
      <pc:sldChg chg="addSp delSp modSp mod">
        <pc:chgData name="Varshini Ganesan" userId="42407c63c5319e62" providerId="LiveId" clId="{F338EF18-D0D5-4EF4-BDD9-D326A6C4BE0E}" dt="2024-04-10T16:11:22.688" v="135" actId="20577"/>
        <pc:sldMkLst>
          <pc:docMk/>
          <pc:sldMk cId="707786643" sldId="1314"/>
        </pc:sldMkLst>
        <pc:spChg chg="mod">
          <ac:chgData name="Varshini Ganesan" userId="42407c63c5319e62" providerId="LiveId" clId="{F338EF18-D0D5-4EF4-BDD9-D326A6C4BE0E}" dt="2024-04-10T16:11:22.688" v="135" actId="20577"/>
          <ac:spMkLst>
            <pc:docMk/>
            <pc:sldMk cId="707786643" sldId="1314"/>
            <ac:spMk id="2" creationId="{722E42AA-3E13-629A-6815-A8A4489778A4}"/>
          </ac:spMkLst>
        </pc:spChg>
        <pc:picChg chg="del">
          <ac:chgData name="Varshini Ganesan" userId="42407c63c5319e62" providerId="LiveId" clId="{F338EF18-D0D5-4EF4-BDD9-D326A6C4BE0E}" dt="2024-04-10T16:10:20.820" v="104" actId="478"/>
          <ac:picMkLst>
            <pc:docMk/>
            <pc:sldMk cId="707786643" sldId="1314"/>
            <ac:picMk id="4" creationId="{351492C5-0119-3238-2347-C3D3332736C7}"/>
          </ac:picMkLst>
        </pc:picChg>
        <pc:picChg chg="add mod">
          <ac:chgData name="Varshini Ganesan" userId="42407c63c5319e62" providerId="LiveId" clId="{F338EF18-D0D5-4EF4-BDD9-D326A6C4BE0E}" dt="2024-04-10T16:11:05.664" v="107" actId="1076"/>
          <ac:picMkLst>
            <pc:docMk/>
            <pc:sldMk cId="707786643" sldId="1314"/>
            <ac:picMk id="5" creationId="{1C3E2DB7-0B35-474E-B042-4610D9514BB5}"/>
          </ac:picMkLst>
        </pc:picChg>
      </pc:sldChg>
      <pc:sldChg chg="addSp delSp modSp mod">
        <pc:chgData name="Varshini Ganesan" userId="42407c63c5319e62" providerId="LiveId" clId="{F338EF18-D0D5-4EF4-BDD9-D326A6C4BE0E}" dt="2024-04-10T16:12:23.779" v="155" actId="20577"/>
        <pc:sldMkLst>
          <pc:docMk/>
          <pc:sldMk cId="1933448718" sldId="1316"/>
        </pc:sldMkLst>
        <pc:spChg chg="mod">
          <ac:chgData name="Varshini Ganesan" userId="42407c63c5319e62" providerId="LiveId" clId="{F338EF18-D0D5-4EF4-BDD9-D326A6C4BE0E}" dt="2024-04-10T16:12:23.779" v="155" actId="20577"/>
          <ac:spMkLst>
            <pc:docMk/>
            <pc:sldMk cId="1933448718" sldId="1316"/>
            <ac:spMk id="2" creationId="{722E42AA-3E13-629A-6815-A8A4489778A4}"/>
          </ac:spMkLst>
        </pc:spChg>
        <pc:picChg chg="add mod">
          <ac:chgData name="Varshini Ganesan" userId="42407c63c5319e62" providerId="LiveId" clId="{F338EF18-D0D5-4EF4-BDD9-D326A6C4BE0E}" dt="2024-04-10T16:12:08.544" v="138" actId="14100"/>
          <ac:picMkLst>
            <pc:docMk/>
            <pc:sldMk cId="1933448718" sldId="1316"/>
            <ac:picMk id="4" creationId="{F584D888-575F-40FB-9649-BFA4182DE207}"/>
          </ac:picMkLst>
        </pc:picChg>
        <pc:picChg chg="del">
          <ac:chgData name="Varshini Ganesan" userId="42407c63c5319e62" providerId="LiveId" clId="{F338EF18-D0D5-4EF4-BDD9-D326A6C4BE0E}" dt="2024-04-10T16:12:04.512" v="136" actId="478"/>
          <ac:picMkLst>
            <pc:docMk/>
            <pc:sldMk cId="1933448718" sldId="1316"/>
            <ac:picMk id="5" creationId="{11161D81-1315-5AA8-4CE2-A5723EEBB269}"/>
          </ac:picMkLst>
        </pc:picChg>
      </pc:sldChg>
      <pc:sldChg chg="del">
        <pc:chgData name="Varshini Ganesan" userId="42407c63c5319e62" providerId="LiveId" clId="{F338EF18-D0D5-4EF4-BDD9-D326A6C4BE0E}" dt="2024-04-10T16:12:44.907" v="158" actId="2696"/>
        <pc:sldMkLst>
          <pc:docMk/>
          <pc:sldMk cId="3606822853" sldId="1317"/>
        </pc:sldMkLst>
      </pc:sldChg>
      <pc:sldChg chg="addSp delSp modSp add mod">
        <pc:chgData name="Varshini Ganesan" userId="42407c63c5319e62" providerId="LiveId" clId="{F338EF18-D0D5-4EF4-BDD9-D326A6C4BE0E}" dt="2024-04-10T16:05:58.417" v="73" actId="14100"/>
        <pc:sldMkLst>
          <pc:docMk/>
          <pc:sldMk cId="2997065241" sldId="1318"/>
        </pc:sldMkLst>
        <pc:picChg chg="add del mod">
          <ac:chgData name="Varshini Ganesan" userId="42407c63c5319e62" providerId="LiveId" clId="{F338EF18-D0D5-4EF4-BDD9-D326A6C4BE0E}" dt="2024-04-10T16:05:17.528" v="66" actId="478"/>
          <ac:picMkLst>
            <pc:docMk/>
            <pc:sldMk cId="2997065241" sldId="1318"/>
            <ac:picMk id="4" creationId="{0CE8A20D-8B92-44EB-8E9D-5E8814D65A97}"/>
          </ac:picMkLst>
        </pc:picChg>
        <pc:picChg chg="del">
          <ac:chgData name="Varshini Ganesan" userId="42407c63c5319e62" providerId="LiveId" clId="{F338EF18-D0D5-4EF4-BDD9-D326A6C4BE0E}" dt="2024-04-10T16:05:02.612" v="62" actId="478"/>
          <ac:picMkLst>
            <pc:docMk/>
            <pc:sldMk cId="2997065241" sldId="1318"/>
            <ac:picMk id="6" creationId="{5D525CA1-3F5C-4F0E-ACC2-5641D95FC4F3}"/>
          </ac:picMkLst>
        </pc:picChg>
        <pc:picChg chg="add mod">
          <ac:chgData name="Varshini Ganesan" userId="42407c63c5319e62" providerId="LiveId" clId="{F338EF18-D0D5-4EF4-BDD9-D326A6C4BE0E}" dt="2024-04-10T16:05:58.417" v="73" actId="14100"/>
          <ac:picMkLst>
            <pc:docMk/>
            <pc:sldMk cId="2997065241" sldId="1318"/>
            <ac:picMk id="8" creationId="{409BDBD7-A8BF-4A2E-8192-7943D2E0E659}"/>
          </ac:picMkLst>
        </pc:picChg>
      </pc:sldChg>
      <pc:sldChg chg="add del">
        <pc:chgData name="Varshini Ganesan" userId="42407c63c5319e62" providerId="LiveId" clId="{F338EF18-D0D5-4EF4-BDD9-D326A6C4BE0E}" dt="2024-04-10T16:12:39.249" v="157" actId="2696"/>
        <pc:sldMkLst>
          <pc:docMk/>
          <pc:sldMk cId="2500633359" sldId="131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6317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561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10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06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591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30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61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224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747" y="1536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0720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VARSHINI </a:t>
            </a:r>
            <a:r>
              <a:rPr lang="en-US" sz="1100" dirty="0">
                <a:solidFill>
                  <a:schemeClr val="tx1"/>
                </a:solidFill>
              </a:rPr>
              <a:t>G</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:731121104052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711779" y="3956068"/>
            <a:ext cx="2076839"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Government College of </a:t>
            </a:r>
            <a:r>
              <a:rPr lang="en-US" sz="1100" b="0" i="0" u="none" strike="noStrike" cap="none" dirty="0" err="1">
                <a:solidFill>
                  <a:schemeClr val="tx1"/>
                </a:solidFill>
                <a:latin typeface="Arial"/>
                <a:ea typeface="Arial"/>
                <a:cs typeface="Arial"/>
                <a:sym typeface="Arial"/>
              </a:rPr>
              <a:t>Engineering,Erode</a:t>
            </a:r>
            <a:r>
              <a:rPr lang="en-US" sz="1100" b="0" i="0" u="none" strike="noStrike" cap="none" dirty="0">
                <a:solidFill>
                  <a:schemeClr val="tx1"/>
                </a:solidFill>
                <a:latin typeface="Arial"/>
                <a:ea typeface="Arial"/>
                <a:cs typeface="Arial"/>
                <a:sym typeface="Arial"/>
              </a:rPr>
              <a:t>.</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Folder Structure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1" name="Picture 10">
            <a:extLst>
              <a:ext uri="{FF2B5EF4-FFF2-40B4-BE49-F238E27FC236}">
                <a16:creationId xmlns:a16="http://schemas.microsoft.com/office/drawing/2014/main" id="{16709A1B-6876-442C-BE06-36EA3D61D227}"/>
              </a:ext>
            </a:extLst>
          </p:cNvPr>
          <p:cNvPicPr>
            <a:picLocks noChangeAspect="1"/>
          </p:cNvPicPr>
          <p:nvPr/>
        </p:nvPicPr>
        <p:blipFill>
          <a:blip r:embed="rId3"/>
          <a:stretch>
            <a:fillRect/>
          </a:stretch>
        </p:blipFill>
        <p:spPr>
          <a:xfrm>
            <a:off x="2796663" y="1796541"/>
            <a:ext cx="3194214" cy="3022755"/>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models.py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8FE25E7C-614C-49D5-9F0A-F8D3EC191CD8}"/>
              </a:ext>
            </a:extLst>
          </p:cNvPr>
          <p:cNvPicPr>
            <a:picLocks noChangeAspect="1"/>
          </p:cNvPicPr>
          <p:nvPr/>
        </p:nvPicPr>
        <p:blipFill>
          <a:blip r:embed="rId3"/>
          <a:stretch>
            <a:fillRect/>
          </a:stretch>
        </p:blipFill>
        <p:spPr>
          <a:xfrm>
            <a:off x="2092271" y="1518834"/>
            <a:ext cx="4850969" cy="3119875"/>
          </a:xfrm>
          <a:prstGeom prst="rect">
            <a:avLst/>
          </a:prstGeom>
        </p:spPr>
      </p:pic>
    </p:spTree>
    <p:extLst>
      <p:ext uri="{BB962C8B-B14F-4D97-AF65-F5344CB8AC3E}">
        <p14:creationId xmlns:p14="http://schemas.microsoft.com/office/powerpoint/2010/main" val="33420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1B60F03-F8C5-4274-8331-19B02F0794FD}"/>
              </a:ext>
            </a:extLst>
          </p:cNvPr>
          <p:cNvPicPr>
            <a:picLocks noChangeAspect="1"/>
          </p:cNvPicPr>
          <p:nvPr/>
        </p:nvPicPr>
        <p:blipFill>
          <a:blip r:embed="rId3"/>
          <a:stretch>
            <a:fillRect/>
          </a:stretch>
        </p:blipFill>
        <p:spPr>
          <a:xfrm>
            <a:off x="1955855" y="1154624"/>
            <a:ext cx="5232290" cy="3448373"/>
          </a:xfrm>
          <a:prstGeom prst="rect">
            <a:avLst/>
          </a:prstGeom>
        </p:spPr>
      </p:pic>
    </p:spTree>
    <p:extLst>
      <p:ext uri="{BB962C8B-B14F-4D97-AF65-F5344CB8AC3E}">
        <p14:creationId xmlns:p14="http://schemas.microsoft.com/office/powerpoint/2010/main" val="110812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9AACC964-379B-4287-9BB0-B786E8B83205}"/>
              </a:ext>
            </a:extLst>
          </p:cNvPr>
          <p:cNvPicPr>
            <a:picLocks noChangeAspect="1"/>
          </p:cNvPicPr>
          <p:nvPr/>
        </p:nvPicPr>
        <p:blipFill>
          <a:blip r:embed="rId3"/>
          <a:stretch>
            <a:fillRect/>
          </a:stretch>
        </p:blipFill>
        <p:spPr>
          <a:xfrm>
            <a:off x="1952786" y="1394847"/>
            <a:ext cx="5587139" cy="3572360"/>
          </a:xfrm>
          <a:prstGeom prst="rect">
            <a:avLst/>
          </a:prstGeom>
        </p:spPr>
      </p:pic>
    </p:spTree>
    <p:extLst>
      <p:ext uri="{BB962C8B-B14F-4D97-AF65-F5344CB8AC3E}">
        <p14:creationId xmlns:p14="http://schemas.microsoft.com/office/powerpoint/2010/main" val="396983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5D525CA1-3F5C-4F0E-ACC2-5641D95FC4F3}"/>
              </a:ext>
            </a:extLst>
          </p:cNvPr>
          <p:cNvPicPr>
            <a:picLocks noChangeAspect="1"/>
          </p:cNvPicPr>
          <p:nvPr/>
        </p:nvPicPr>
        <p:blipFill>
          <a:blip r:embed="rId3"/>
          <a:stretch>
            <a:fillRect/>
          </a:stretch>
        </p:blipFill>
        <p:spPr>
          <a:xfrm>
            <a:off x="2115519" y="1565329"/>
            <a:ext cx="5649132" cy="3147782"/>
          </a:xfrm>
          <a:prstGeom prst="rect">
            <a:avLst/>
          </a:prstGeom>
        </p:spPr>
      </p:pic>
    </p:spTree>
    <p:extLst>
      <p:ext uri="{BB962C8B-B14F-4D97-AF65-F5344CB8AC3E}">
        <p14:creationId xmlns:p14="http://schemas.microsoft.com/office/powerpoint/2010/main" val="295341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a:extLst>
              <a:ext uri="{FF2B5EF4-FFF2-40B4-BE49-F238E27FC236}">
                <a16:creationId xmlns:a16="http://schemas.microsoft.com/office/drawing/2014/main" id="{409BDBD7-A8BF-4A2E-8192-7943D2E0E659}"/>
              </a:ext>
            </a:extLst>
          </p:cNvPr>
          <p:cNvPicPr>
            <a:picLocks noChangeAspect="1"/>
          </p:cNvPicPr>
          <p:nvPr/>
        </p:nvPicPr>
        <p:blipFill>
          <a:blip r:embed="rId3"/>
          <a:stretch>
            <a:fillRect/>
          </a:stretch>
        </p:blipFill>
        <p:spPr>
          <a:xfrm>
            <a:off x="2332495" y="1004393"/>
            <a:ext cx="5540645" cy="3776833"/>
          </a:xfrm>
          <a:prstGeom prst="rect">
            <a:avLst/>
          </a:prstGeom>
        </p:spPr>
      </p:pic>
    </p:spTree>
    <p:extLst>
      <p:ext uri="{BB962C8B-B14F-4D97-AF65-F5344CB8AC3E}">
        <p14:creationId xmlns:p14="http://schemas.microsoft.com/office/powerpoint/2010/main" val="299706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D658737C-FF93-41C2-A401-568F9F70E82D}"/>
              </a:ext>
            </a:extLst>
          </p:cNvPr>
          <p:cNvPicPr>
            <a:picLocks noChangeAspect="1"/>
          </p:cNvPicPr>
          <p:nvPr/>
        </p:nvPicPr>
        <p:blipFill>
          <a:blip r:embed="rId2"/>
          <a:stretch>
            <a:fillRect/>
          </a:stretch>
        </p:blipFill>
        <p:spPr>
          <a:xfrm>
            <a:off x="0" y="1065076"/>
            <a:ext cx="9144000" cy="393287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37311F86-8A47-40B8-8392-DC84FD98001C}"/>
              </a:ext>
            </a:extLst>
          </p:cNvPr>
          <p:cNvPicPr>
            <a:picLocks noChangeAspect="1"/>
          </p:cNvPicPr>
          <p:nvPr/>
        </p:nvPicPr>
        <p:blipFill>
          <a:blip r:embed="rId2"/>
          <a:stretch>
            <a:fillRect/>
          </a:stretch>
        </p:blipFill>
        <p:spPr>
          <a:xfrm>
            <a:off x="0" y="1131376"/>
            <a:ext cx="9144000" cy="386657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5" name="Picture 4">
            <a:extLst>
              <a:ext uri="{FF2B5EF4-FFF2-40B4-BE49-F238E27FC236}">
                <a16:creationId xmlns:a16="http://schemas.microsoft.com/office/drawing/2014/main" id="{102820F8-A4FE-4A7E-8A38-886CF132B7B7}"/>
              </a:ext>
            </a:extLst>
          </p:cNvPr>
          <p:cNvPicPr>
            <a:picLocks noChangeAspect="1"/>
          </p:cNvPicPr>
          <p:nvPr/>
        </p:nvPicPr>
        <p:blipFill>
          <a:blip r:embed="rId2"/>
          <a:stretch>
            <a:fillRect/>
          </a:stretch>
        </p:blipFill>
        <p:spPr>
          <a:xfrm>
            <a:off x="0" y="1208868"/>
            <a:ext cx="9144000" cy="378908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 Up-Page</a:t>
            </a:r>
          </a:p>
        </p:txBody>
      </p:sp>
      <p:pic>
        <p:nvPicPr>
          <p:cNvPr id="5" name="Picture 4">
            <a:extLst>
              <a:ext uri="{FF2B5EF4-FFF2-40B4-BE49-F238E27FC236}">
                <a16:creationId xmlns:a16="http://schemas.microsoft.com/office/drawing/2014/main" id="{1940D581-2D4F-4920-B960-57D587DD4E85}"/>
              </a:ext>
            </a:extLst>
          </p:cNvPr>
          <p:cNvPicPr>
            <a:picLocks noChangeAspect="1"/>
          </p:cNvPicPr>
          <p:nvPr/>
        </p:nvPicPr>
        <p:blipFill>
          <a:blip r:embed="rId2"/>
          <a:stretch>
            <a:fillRect/>
          </a:stretch>
        </p:blipFill>
        <p:spPr>
          <a:xfrm>
            <a:off x="0" y="1267650"/>
            <a:ext cx="9144000" cy="373030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file-Page</a:t>
            </a:r>
          </a:p>
        </p:txBody>
      </p:sp>
      <p:pic>
        <p:nvPicPr>
          <p:cNvPr id="5" name="Picture 4">
            <a:extLst>
              <a:ext uri="{FF2B5EF4-FFF2-40B4-BE49-F238E27FC236}">
                <a16:creationId xmlns:a16="http://schemas.microsoft.com/office/drawing/2014/main" id="{1C3E2DB7-0B35-474E-B042-4610D9514BB5}"/>
              </a:ext>
            </a:extLst>
          </p:cNvPr>
          <p:cNvPicPr>
            <a:picLocks noChangeAspect="1"/>
          </p:cNvPicPr>
          <p:nvPr/>
        </p:nvPicPr>
        <p:blipFill>
          <a:blip r:embed="rId2"/>
          <a:stretch>
            <a:fillRect/>
          </a:stretch>
        </p:blipFill>
        <p:spPr>
          <a:xfrm>
            <a:off x="0" y="1170122"/>
            <a:ext cx="9144000" cy="4300527"/>
          </a:xfrm>
          <a:prstGeom prst="rect">
            <a:avLst/>
          </a:prstGeom>
        </p:spPr>
      </p:pic>
    </p:spTree>
    <p:extLst>
      <p:ext uri="{BB962C8B-B14F-4D97-AF65-F5344CB8AC3E}">
        <p14:creationId xmlns:p14="http://schemas.microsoft.com/office/powerpoint/2010/main" val="70778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 profile-Page</a:t>
            </a:r>
          </a:p>
        </p:txBody>
      </p:sp>
      <p:pic>
        <p:nvPicPr>
          <p:cNvPr id="4" name="Picture 3">
            <a:extLst>
              <a:ext uri="{FF2B5EF4-FFF2-40B4-BE49-F238E27FC236}">
                <a16:creationId xmlns:a16="http://schemas.microsoft.com/office/drawing/2014/main" id="{F584D888-575F-40FB-9649-BFA4182DE207}"/>
              </a:ext>
            </a:extLst>
          </p:cNvPr>
          <p:cNvPicPr>
            <a:picLocks noChangeAspect="1"/>
          </p:cNvPicPr>
          <p:nvPr/>
        </p:nvPicPr>
        <p:blipFill>
          <a:blip r:embed="rId2"/>
          <a:stretch>
            <a:fillRect/>
          </a:stretch>
        </p:blipFill>
        <p:spPr>
          <a:xfrm>
            <a:off x="0" y="1069383"/>
            <a:ext cx="9144000" cy="3928568"/>
          </a:xfrm>
          <a:prstGeom prst="rect">
            <a:avLst/>
          </a:prstGeom>
        </p:spPr>
      </p:pic>
    </p:spTree>
    <p:extLst>
      <p:ext uri="{BB962C8B-B14F-4D97-AF65-F5344CB8AC3E}">
        <p14:creationId xmlns:p14="http://schemas.microsoft.com/office/powerpoint/2010/main" val="1933448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br>
              <a:rPr lang="en-US" b="0" i="0" dirty="0">
                <a:solidFill>
                  <a:srgbClr val="374151"/>
                </a:solidFill>
                <a:effectLst/>
                <a:latin typeface="Söhne"/>
              </a:rPr>
            </a:br>
            <a:endParaRPr lang="en-US" dirty="0"/>
          </a:p>
        </p:txBody>
      </p:sp>
      <p:sp>
        <p:nvSpPr>
          <p:cNvPr id="8" name="TextBox 7">
            <a:extLst>
              <a:ext uri="{FF2B5EF4-FFF2-40B4-BE49-F238E27FC236}">
                <a16:creationId xmlns:a16="http://schemas.microsoft.com/office/drawing/2014/main" id="{3B9A9E71-878B-5E94-4810-E715A1234232}"/>
              </a:ext>
            </a:extLst>
          </p:cNvPr>
          <p:cNvSpPr txBox="1"/>
          <p:nvPr/>
        </p:nvSpPr>
        <p:spPr>
          <a:xfrm>
            <a:off x="215052" y="1267649"/>
            <a:ext cx="8421857" cy="375487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mj-lt"/>
              </a:rPr>
              <a:t>Mobile Application: Develop a companion mobile app for the notes sharing platform to extend accessibility and convenience for users on-the-go.</a:t>
            </a:r>
          </a:p>
          <a:p>
            <a:pPr marL="285750" indent="-285750" algn="l">
              <a:buFont typeface="Arial" panose="020B0604020202020204" pitchFamily="34" charset="0"/>
              <a:buChar char="•"/>
            </a:pPr>
            <a:r>
              <a:rPr lang="en-US" sz="1600" b="0" i="0" dirty="0">
                <a:solidFill>
                  <a:srgbClr val="0D0D0D"/>
                </a:solidFill>
                <a:effectLst/>
                <a:latin typeface="+mj-lt"/>
              </a:rPr>
              <a:t>Enhanced Collaboration Tools: Integrate additional collaboration features such as real-time chat, version history tracking, and commenting to further facilitate teamwork and communication among users.</a:t>
            </a:r>
          </a:p>
          <a:p>
            <a:pPr marL="285750" indent="-285750" algn="l">
              <a:buFont typeface="Arial" panose="020B0604020202020204" pitchFamily="34" charset="0"/>
              <a:buChar char="•"/>
            </a:pPr>
            <a:r>
              <a:rPr lang="en-US" sz="1600" b="0" i="0" dirty="0">
                <a:solidFill>
                  <a:srgbClr val="0D0D0D"/>
                </a:solidFill>
                <a:effectLst/>
                <a:latin typeface="+mj-lt"/>
              </a:rPr>
              <a:t>Offline Mode: Implement offline functionality to allow users to access and edit notes even when they're not connected to the internet, with automatic synchronization once connectivity is restored.</a:t>
            </a:r>
          </a:p>
          <a:p>
            <a:pPr marL="285750" indent="-285750" algn="l">
              <a:buFont typeface="Arial" panose="020B0604020202020204" pitchFamily="34" charset="0"/>
              <a:buChar char="•"/>
            </a:pPr>
            <a:r>
              <a:rPr lang="en-US" sz="1600" b="0" i="0" dirty="0">
                <a:solidFill>
                  <a:srgbClr val="0D0D0D"/>
                </a:solidFill>
                <a:effectLst/>
                <a:latin typeface="+mj-lt"/>
              </a:rPr>
              <a:t>Advanced Search and Filtering: Enhance search capabilities with advanced filtering options, tag-based organization, and full-text search functionality to quickly locate and retrieve relevant notes.</a:t>
            </a:r>
          </a:p>
          <a:p>
            <a:pPr marL="285750" indent="-285750" algn="l">
              <a:buFont typeface="Arial" panose="020B0604020202020204" pitchFamily="34" charset="0"/>
              <a:buChar char="•"/>
            </a:pPr>
            <a:r>
              <a:rPr lang="en-US" sz="1600" b="0" i="0" dirty="0">
                <a:solidFill>
                  <a:srgbClr val="0D0D0D"/>
                </a:solidFill>
                <a:effectLst/>
                <a:latin typeface="+mj-lt"/>
              </a:rPr>
              <a:t>Multi-language Support: Add support for multiple languages to cater to a global user base and enhance accessibility for non-English speakers.</a:t>
            </a:r>
          </a:p>
          <a:p>
            <a:pPr algn="l">
              <a:buFont typeface="+mj-lt"/>
              <a:buAutoNum type="arabicPeriod"/>
            </a:pPr>
            <a:endParaRPr lang="en-US" sz="1600" b="0" i="0" dirty="0">
              <a:solidFill>
                <a:srgbClr val="0D0D0D"/>
              </a:solidFill>
              <a:effectLst/>
              <a:latin typeface="+mj-lt"/>
            </a:endParaRPr>
          </a:p>
          <a:p>
            <a:pPr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132312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F7A5ACF-324E-2DA0-CFA8-FDC29765267E}"/>
              </a:ext>
            </a:extLst>
          </p:cNvPr>
          <p:cNvSpPr txBox="1"/>
          <p:nvPr/>
        </p:nvSpPr>
        <p:spPr>
          <a:xfrm>
            <a:off x="138652" y="1014550"/>
            <a:ext cx="8483173" cy="3323987"/>
          </a:xfrm>
          <a:prstGeom prst="rect">
            <a:avLst/>
          </a:prstGeom>
          <a:noFill/>
        </p:spPr>
        <p:txBody>
          <a:bodyPr wrap="square">
            <a:spAutoFit/>
          </a:bodyPr>
          <a:lstStyle/>
          <a:p>
            <a:br>
              <a:rPr lang="en-US" dirty="0"/>
            </a:br>
            <a:r>
              <a:rPr lang="en-US" dirty="0"/>
              <a:t>          </a:t>
            </a:r>
            <a:r>
              <a:rPr lang="en-US" sz="1600" b="0" i="0" dirty="0">
                <a:solidFill>
                  <a:srgbClr val="0D0D0D"/>
                </a:solidFill>
                <a:effectLst/>
                <a:latin typeface="+mj-lt"/>
              </a:rPr>
              <a:t>In conclusion, the development of a collaborative notes sharing web application using the Django framework presents a promising solution to address the challenges of real-time collaboration and seamless information sharing. By leveraging modern technologies such as HTML, CSS, JavaScript, Python, Django, and SQL, the project aims to provide users with an intuitive, secure, and feature-rich platform for managing and sharing their notes effectively.</a:t>
            </a:r>
          </a:p>
          <a:p>
            <a:endParaRPr lang="en-US" sz="1600" dirty="0">
              <a:solidFill>
                <a:srgbClr val="0D0D0D"/>
              </a:solidFill>
              <a:latin typeface="+mj-lt"/>
            </a:endParaRPr>
          </a:p>
          <a:p>
            <a:r>
              <a:rPr lang="en-US" sz="1600" b="0" i="0" dirty="0">
                <a:solidFill>
                  <a:srgbClr val="0D0D0D"/>
                </a:solidFill>
                <a:effectLst/>
                <a:latin typeface="+mj-lt"/>
              </a:rPr>
              <a:t>         Overall, the collaborative notes sharing web application represents a significant step forward in facilitating knowledge dissemination, enhancing productivity, and fostering collaboration among users. Through continuous iteration and improvement, the platform endeavors to meet the evolving needs of its users and remain a valuable tool for individuals and teams across various domains</a:t>
            </a:r>
            <a:r>
              <a:rPr lang="en-US" sz="2000" b="0" i="0" dirty="0">
                <a:solidFill>
                  <a:srgbClr val="0D0D0D"/>
                </a:solidFill>
                <a:effectLst/>
                <a:latin typeface="Söhne"/>
              </a:rPr>
              <a:t>.</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a:t>
            </a:r>
            <a:br>
              <a:rPr lang="en-IN" sz="1600" b="1" dirty="0">
                <a:solidFill>
                  <a:srgbClr val="213163"/>
                </a:solidFill>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a:t>
            </a:r>
            <a:r>
              <a:rPr lang="en-US" sz="1600" b="0" i="0" dirty="0">
                <a:solidFill>
                  <a:srgbClr val="0D0D0D"/>
                </a:solidFill>
                <a:effectLst/>
                <a:latin typeface="Söhne"/>
              </a:rPr>
              <a:t>.</a:t>
            </a:r>
            <a:br>
              <a:rPr lang="en-US" sz="1600" b="0" i="0" dirty="0">
                <a:solidFill>
                  <a:srgbClr val="0D0D0D"/>
                </a:solidFill>
                <a:effectLst/>
                <a:latin typeface="Söhne"/>
              </a:rPr>
            </a:br>
            <a:br>
              <a:rPr lang="en-US" sz="1600" b="0" i="0" dirty="0">
                <a:solidFill>
                  <a:srgbClr val="0D0D0D"/>
                </a:solidFill>
                <a:effectLst/>
                <a:latin typeface="Söhne"/>
              </a:rPr>
            </a:br>
            <a:r>
              <a:rPr lang="en-US" sz="1600" b="0" i="0" dirty="0">
                <a:solidFill>
                  <a:srgbClr val="0D0D0D"/>
                </a:solidFill>
                <a:effectLst/>
                <a:latin typeface="Söhne"/>
              </a:rPr>
              <a:t>      </a:t>
            </a:r>
            <a:r>
              <a:rPr lang="en-US" sz="1600" dirty="0">
                <a:solidFill>
                  <a:srgbClr val="0D0D0D"/>
                </a:solidFill>
                <a:latin typeface="+mj-lt"/>
              </a:rPr>
              <a:t> </a:t>
            </a:r>
            <a:r>
              <a:rPr lang="en-US" sz="1600" b="0" i="0" dirty="0">
                <a:solidFill>
                  <a:srgbClr val="0D0D0D"/>
                </a:solidFill>
                <a:effectLst/>
                <a:latin typeface="+mj-lt"/>
              </a:rPr>
              <a:t>On the backend, Django provides a robust framework for building scalable web applications. </a:t>
            </a:r>
            <a:br>
              <a:rPr lang="en-US" sz="1600" b="0" i="0" dirty="0">
                <a:solidFill>
                  <a:srgbClr val="0D0D0D"/>
                </a:solidFill>
                <a:effectLst/>
                <a:latin typeface="Söhne"/>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b="1" dirty="0">
                <a:solidFill>
                  <a:srgbClr val="213163"/>
                </a:solidFill>
                <a:latin typeface="+mj-lt"/>
              </a:rPr>
              <a:t>      </a:t>
            </a:r>
            <a:r>
              <a:rPr lang="en-US" sz="1600" b="0" i="0" dirty="0">
                <a:solidFill>
                  <a:srgbClr val="0D0D0D"/>
                </a:solidFill>
                <a:effectLst/>
                <a:latin typeface="+mj-lt"/>
              </a:rPr>
              <a:t>Python, being the primary language of Django, is used for implementing the core functionality of the application. Django's built-in features such as authentication, routing, and ORM (Object-Relational Mapping) streamline the development process.</a:t>
            </a:r>
            <a:br>
              <a:rPr lang="en-US" sz="16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SQL is employed as the database management system to store and manage the notes data efficiently. Through Django's ORM, SQL queries are seamlessly integrated into the application logic, enabling smooth interaction between the backend and the database.</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Overall, this project aims to demonstrate the integration of frontend and backend technologies to develop a functional and user-friendly Notes Sharing Web Application using the Django framework.</a:t>
            </a:r>
            <a:br>
              <a:rPr lang="en-US" sz="20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       </a:t>
            </a:r>
            <a:br>
              <a:rPr lang="en-US" sz="1600" b="0" i="0" dirty="0">
                <a:solidFill>
                  <a:srgbClr val="0D0D0D"/>
                </a:solidFill>
                <a:effectLst/>
                <a:latin typeface="+mj-lt"/>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286195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3" y="682130"/>
            <a:ext cx="8621146" cy="32226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IN" sz="1600" b="1" dirty="0">
                <a:solidFill>
                  <a:srgbClr val="213163"/>
                </a:solidFill>
              </a:rPr>
              <a:t>Problem Statement</a:t>
            </a: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dirty="0">
                <a:solidFill>
                  <a:srgbClr val="0D0D0D"/>
                </a:solidFill>
                <a:latin typeface="+mj-lt"/>
              </a:rPr>
              <a:t>T</a:t>
            </a:r>
            <a:r>
              <a:rPr lang="en-US" sz="1600" b="0" i="0" dirty="0">
                <a:solidFill>
                  <a:srgbClr val="0D0D0D"/>
                </a:solidFill>
                <a:effectLst/>
                <a:latin typeface="+mj-lt"/>
              </a:rPr>
              <a:t>he problem statement for this project is to develop a collaborative notes sharing web application using the Django framework that addresses the following challenges: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1.Lack of real-time collaboration features in existing note-taking applications.</a:t>
            </a:r>
            <a:br>
              <a:rPr lang="en-US" sz="1600" b="0" i="0" dirty="0">
                <a:solidFill>
                  <a:srgbClr val="0D0D0D"/>
                </a:solidFill>
                <a:effectLst/>
                <a:latin typeface="+mj-lt"/>
              </a:rPr>
            </a:br>
            <a:r>
              <a:rPr lang="en-US" sz="1600" b="0" i="0" dirty="0">
                <a:solidFill>
                  <a:srgbClr val="0D0D0D"/>
                </a:solidFill>
                <a:effectLst/>
                <a:latin typeface="+mj-lt"/>
              </a:rPr>
              <a:t>   2. Absence of an intuitive and user-friendly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3. Insufficient customization options for note formatting and organization.</a:t>
            </a:r>
            <a:br>
              <a:rPr lang="en-US" sz="1600" b="0" i="0" dirty="0">
                <a:solidFill>
                  <a:srgbClr val="0D0D0D"/>
                </a:solidFill>
                <a:effectLst/>
                <a:latin typeface="+mj-lt"/>
              </a:rPr>
            </a:br>
            <a:r>
              <a:rPr lang="en-US" sz="1600" b="0" i="0" dirty="0">
                <a:solidFill>
                  <a:srgbClr val="0D0D0D"/>
                </a:solidFill>
                <a:effectLst/>
                <a:latin typeface="+mj-lt"/>
              </a:rPr>
              <a:t>   4. Security and privacy concerns when sharing sensitive information or collaborating on notes.</a:t>
            </a:r>
            <a:br>
              <a:rPr lang="en-US" sz="1600" b="0" i="0" dirty="0">
                <a:solidFill>
                  <a:srgbClr val="0D0D0D"/>
                </a:solidFill>
                <a:effectLst/>
                <a:latin typeface="+mj-lt"/>
              </a:rPr>
            </a:br>
            <a:r>
              <a:rPr lang="en-US" sz="1600" b="0" i="0" dirty="0">
                <a:solidFill>
                  <a:srgbClr val="0D0D0D"/>
                </a:solidFill>
                <a:effectLst/>
                <a:latin typeface="+mj-lt"/>
              </a:rPr>
              <a:t>   5. Inefficient data management and retrieval methods in existing solutions.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By addressing these challenges, the project aims to provide users with a comprehensive and secure platform for sharing notes and collaborating with others in real-time, thereby enhancing productivity and knowledge sharing in various domains.</a:t>
            </a:r>
            <a:br>
              <a:rPr lang="en-US" sz="1600" b="0" i="0" dirty="0">
                <a:solidFill>
                  <a:srgbClr val="0D0D0D"/>
                </a:solidFill>
                <a:effectLst/>
                <a:latin typeface="+mj-lt"/>
              </a:rPr>
            </a:br>
            <a:br>
              <a:rPr lang="en-US" sz="1600" dirty="0">
                <a:latin typeface="+mj-lt"/>
              </a:rPr>
            </a:br>
            <a:br>
              <a:rPr lang="en-US" sz="1600" b="0" i="0" dirty="0">
                <a:solidFill>
                  <a:srgbClr val="0D0D0D"/>
                </a:solidFill>
                <a:effectLst/>
                <a:latin typeface="+mj-lt"/>
              </a:rPr>
            </a:br>
            <a:br>
              <a:rPr lang="en-US" sz="2000" b="0" i="0" dirty="0">
                <a:solidFill>
                  <a:srgbClr val="0D0D0D"/>
                </a:solidFill>
                <a:effectLst/>
                <a:latin typeface="Söhne"/>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600" b="1" i="0" dirty="0">
                <a:solidFill>
                  <a:srgbClr val="0D0D0D"/>
                </a:solidFill>
                <a:effectLst/>
                <a:latin typeface="+mj-lt"/>
              </a:rPr>
              <a:t>Title: Notes Sharing Web Application using Django Framework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Objective: Develop a modern and intuitive web application for seamless notes sharing and real-time collaboration.</a:t>
            </a:r>
            <a:br>
              <a:rPr lang="en-US" sz="1600" dirty="0">
                <a:solidFill>
                  <a:srgbClr val="0D0D0D"/>
                </a:solidFill>
                <a:latin typeface="+mj-lt"/>
              </a:rPr>
            </a:br>
            <a:r>
              <a:rPr lang="en-US" sz="1600" b="0" i="0" dirty="0">
                <a:solidFill>
                  <a:srgbClr val="0D0D0D"/>
                </a:solidFill>
                <a:effectLst/>
                <a:latin typeface="+mj-lt"/>
              </a:rPr>
              <a:t> Features:</a:t>
            </a:r>
            <a:br>
              <a:rPr lang="en-US" sz="1600" b="0" i="0" dirty="0">
                <a:solidFill>
                  <a:srgbClr val="0D0D0D"/>
                </a:solidFill>
                <a:effectLst/>
                <a:latin typeface="+mj-lt"/>
              </a:rPr>
            </a:br>
            <a:r>
              <a:rPr lang="en-US" sz="1600" b="0" i="0" dirty="0">
                <a:solidFill>
                  <a:srgbClr val="0D0D0D"/>
                </a:solidFill>
                <a:effectLst/>
                <a:latin typeface="+mj-lt"/>
              </a:rPr>
              <a:t>    1. User-friendly Interface: Intuitive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2. Real-time Collaboration: Simultaneous editing and sharing of notes among multiple users.</a:t>
            </a:r>
            <a:br>
              <a:rPr lang="en-US" sz="1600" b="0" i="0" dirty="0">
                <a:solidFill>
                  <a:srgbClr val="0D0D0D"/>
                </a:solidFill>
                <a:effectLst/>
                <a:latin typeface="+mj-lt"/>
              </a:rPr>
            </a:br>
            <a:r>
              <a:rPr lang="en-US" sz="1600" b="0" i="0" dirty="0">
                <a:solidFill>
                  <a:srgbClr val="0D0D0D"/>
                </a:solidFill>
                <a:effectLst/>
                <a:latin typeface="+mj-lt"/>
              </a:rPr>
              <a:t>    3. Customization Options: Flexible formatting and organization features for personalized note-taking.</a:t>
            </a:r>
            <a:br>
              <a:rPr lang="en-US" sz="1600" b="0" i="0" dirty="0">
                <a:solidFill>
                  <a:srgbClr val="0D0D0D"/>
                </a:solidFill>
                <a:effectLst/>
                <a:latin typeface="+mj-lt"/>
              </a:rPr>
            </a:br>
            <a:r>
              <a:rPr lang="en-US" sz="1600" b="0" i="0" dirty="0">
                <a:solidFill>
                  <a:srgbClr val="0D0D0D"/>
                </a:solidFill>
                <a:effectLst/>
                <a:latin typeface="+mj-lt"/>
              </a:rPr>
              <a:t>    4. Secure Data Management: Implementation of robust security measures to protect user data and ensure privacy.</a:t>
            </a: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IN" sz="1600" b="1" dirty="0">
                <a:solidFill>
                  <a:srgbClr val="213163"/>
                </a:solidFill>
                <a:latin typeface="+mj-lt"/>
              </a:rPr>
              <a:t>5.</a:t>
            </a:r>
            <a:r>
              <a:rPr lang="en-US" sz="1600" b="0" i="0" dirty="0">
                <a:solidFill>
                  <a:srgbClr val="0D0D0D"/>
                </a:solidFill>
                <a:effectLst/>
                <a:latin typeface="+mj-lt"/>
              </a:rPr>
              <a:t> Django Framework: Utilization of Django framework for efficient backend development and database management.</a:t>
            </a:r>
            <a:br>
              <a:rPr lang="en-US" sz="1600" b="0" i="0" dirty="0">
                <a:solidFill>
                  <a:srgbClr val="0D0D0D"/>
                </a:solidFill>
                <a:effectLst/>
                <a:latin typeface="+mj-lt"/>
              </a:rPr>
            </a:br>
            <a:br>
              <a:rPr lang="en-US" sz="1600" b="0" i="0" dirty="0">
                <a:solidFill>
                  <a:srgbClr val="0D0D0D"/>
                </a:solidFill>
                <a:effectLst/>
                <a:latin typeface="+mj-lt"/>
              </a:rPr>
            </a:br>
            <a:r>
              <a:rPr lang="en-US" sz="1600" b="1" i="0" dirty="0">
                <a:solidFill>
                  <a:srgbClr val="0D0D0D"/>
                </a:solidFill>
                <a:effectLst/>
                <a:latin typeface="+mj-lt"/>
              </a:rPr>
              <a:t>Technology Stack: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Frontend: HTML, CSS, JavaScript</a:t>
            </a:r>
            <a:br>
              <a:rPr lang="en-US" sz="1600" b="0" i="0" dirty="0">
                <a:solidFill>
                  <a:srgbClr val="0D0D0D"/>
                </a:solidFill>
                <a:effectLst/>
                <a:latin typeface="+mj-lt"/>
              </a:rPr>
            </a:br>
            <a:r>
              <a:rPr lang="en-US" sz="1600" b="0" i="0" dirty="0">
                <a:solidFill>
                  <a:srgbClr val="0D0D0D"/>
                </a:solidFill>
                <a:effectLst/>
                <a:latin typeface="+mj-lt"/>
              </a:rPr>
              <a:t>Backend: Python, Django, SQL</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Outcome: A comprehensive notes sharing platform that enhances productivity and facilitates knowledge dissemination through seamless collaboration.</a:t>
            </a:r>
            <a:br>
              <a:rPr lang="en-US" sz="1600" b="0" i="0" dirty="0">
                <a:solidFill>
                  <a:srgbClr val="0D0D0D"/>
                </a:solidFill>
                <a:effectLst/>
                <a:latin typeface="+mj-lt"/>
              </a:rPr>
            </a:br>
            <a:br>
              <a:rPr lang="en-US" sz="1600" b="0" i="0" dirty="0">
                <a:solidFill>
                  <a:srgbClr val="0D0D0D"/>
                </a:solidFill>
                <a:effectLst/>
                <a:latin typeface="+mj-lt"/>
              </a:rPr>
            </a:br>
            <a:br>
              <a:rPr lang="en-IN" sz="1600" b="1" dirty="0">
                <a:solidFill>
                  <a:srgbClr val="213163"/>
                </a:solidFill>
              </a:rPr>
            </a:br>
            <a:br>
              <a:rPr lang="en-IN" sz="1600" b="1" dirty="0">
                <a:solidFill>
                  <a:srgbClr val="213163"/>
                </a:solidFill>
              </a:rPr>
            </a:b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1187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Real-time Collaboration: Implement WebSocket technology for real-time communication between users, enabling simultaneous editing and sharing of notes.</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Intuitive User Interface: Design a modern and user-friendly interface using HTML, CSS, and JavaScript for easy note creation, editing, and organization.</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Customization Features: Provide rich formatting options and organizational tools to personalize note-taking experience.</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Robust Security Measures: Implement authentication, authorization, and encryption techniques to ensure data privacy and secure collaboration.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dirty="0">
                <a:solidFill>
                  <a:srgbClr val="0D0D0D"/>
                </a:solidFill>
                <a:latin typeface="+mj-lt"/>
              </a:rPr>
              <a:t>D</a:t>
            </a:r>
            <a:r>
              <a:rPr lang="en-US" sz="1600" b="0" i="0" dirty="0">
                <a:solidFill>
                  <a:srgbClr val="0D0D0D"/>
                </a:solidFill>
                <a:effectLst/>
                <a:latin typeface="+mj-lt"/>
              </a:rPr>
              <a:t>jango Framework Integration: Utilize Django's powerful features for backend development, including ORM for database management and built-in security functionalities.</a:t>
            </a:r>
          </a:p>
          <a:p>
            <a:pPr marL="285750" indent="-285750" algn="l">
              <a:buFont typeface="Arial" panose="020B0604020202020204" pitchFamily="34" charset="0"/>
              <a:buChar char="•"/>
            </a:pPr>
            <a:endParaRPr lang="en-US" sz="1600" dirty="0">
              <a:solidFill>
                <a:srgbClr val="0D0D0D"/>
              </a:solidFill>
              <a:latin typeface="+mj-lt"/>
            </a:endParaRPr>
          </a:p>
          <a:p>
            <a:pPr algn="l"/>
            <a:endParaRPr lang="en-US" sz="1600" b="0" i="0" dirty="0">
              <a:solidFill>
                <a:srgbClr val="0D0D0D"/>
              </a:solidFill>
              <a:effectLst/>
              <a:latin typeface="+mj-lt"/>
            </a:endParaRPr>
          </a:p>
          <a:p>
            <a:pPr algn="l"/>
            <a:r>
              <a:rPr lang="en-US" sz="1600" b="1" i="0" dirty="0">
                <a:solidFill>
                  <a:srgbClr val="0D0D0D"/>
                </a:solidFill>
                <a:effectLst/>
                <a:latin typeface="+mj-lt"/>
              </a:rPr>
              <a:t>Outcome: </a:t>
            </a:r>
          </a:p>
          <a:p>
            <a:pPr algn="l"/>
            <a:endParaRPr lang="en-US" sz="1600" b="1" i="0" dirty="0">
              <a:solidFill>
                <a:srgbClr val="0D0D0D"/>
              </a:solidFill>
              <a:effectLst/>
              <a:latin typeface="+mj-lt"/>
            </a:endParaRPr>
          </a:p>
          <a:p>
            <a:pPr algn="l"/>
            <a:r>
              <a:rPr lang="en-US" sz="1600" dirty="0">
                <a:solidFill>
                  <a:srgbClr val="0D0D0D"/>
                </a:solidFill>
                <a:latin typeface="+mj-lt"/>
              </a:rPr>
              <a:t>	</a:t>
            </a:r>
            <a:r>
              <a:rPr lang="en-US" sz="1600" b="0" i="0" dirty="0">
                <a:solidFill>
                  <a:srgbClr val="0D0D0D"/>
                </a:solidFill>
                <a:effectLst/>
                <a:latin typeface="+mj-lt"/>
              </a:rPr>
              <a:t>A collaborative notes sharing web application that offers seamless real-time collaboration, intuitive user experience, extensive customization options, and robust security measures to enhance productivity and knowledge sharing.</a:t>
            </a:r>
          </a:p>
          <a:p>
            <a:pPr marL="285750" indent="-285750" algn="l">
              <a:buFont typeface="Arial" panose="020B0604020202020204" pitchFamily="34" charset="0"/>
              <a:buChar char="•"/>
            </a:pPr>
            <a:endParaRPr lang="en-US" sz="1600" b="0" i="0" dirty="0">
              <a:solidFill>
                <a:srgbClr val="0D0D0D"/>
              </a:solidFill>
              <a:effectLst/>
              <a:latin typeface="+mj-lt"/>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3668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661</TotalTime>
  <Words>1192</Words>
  <Application>Microsoft Office PowerPoint</Application>
  <PresentationFormat>On-screen Show (16:9)</PresentationFormat>
  <Paragraphs>77</Paragraphs>
  <Slides>25</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25</vt:i4>
      </vt:variant>
      <vt:variant>
        <vt:lpstr>Custom Shows</vt:lpstr>
      </vt:variant>
      <vt:variant>
        <vt:i4>1</vt:i4>
      </vt:variant>
    </vt:vector>
  </HeadingPairs>
  <TitlesOfParts>
    <vt:vector size="32" baseType="lpstr">
      <vt:lpstr>Arial</vt:lpstr>
      <vt:lpstr>Arial MT</vt:lpstr>
      <vt:lpstr>Calibri</vt:lpstr>
      <vt:lpstr>Söhne</vt:lpstr>
      <vt:lpstr>Times New Roman</vt:lpstr>
      <vt:lpstr>Simple Light</vt:lpstr>
      <vt:lpstr>PowerPoint Presentation</vt:lpstr>
      <vt:lpstr>PowerPoint Presentation</vt:lpstr>
      <vt:lpstr>Abstract              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         On the backend, Django provides a robust framework for building scalable web applications.          </vt:lpstr>
      <vt:lpstr>Abstract        Python, being the primary language of Django, is used for implementing the core functionality of the application. Django's built-in features such as authentication, routing, and ORM (Object-Relational Mapping) streamline the development process.        SQL is employed as the database management system to store and manage the notes data efficiently. Through Django's ORM, SQL queries are seamlessly integrated into the application logic, enabling smooth interaction between the backend and the database.        Overall, this project aims to demonstrate the integration of frontend and backend technologies to develop a functional and user-friendly Notes Sharing Web Application using the Django framework.                               </vt:lpstr>
      <vt:lpstr>Problem Statement        The problem statement for this project is to develop a collaborative notes sharing web application using the Django framework that addresses the following challenges:     1.Lack of real-time collaboration features in existing note-taking applications.    2. Absence of an intuitive and user-friendly interface for creating, editing, and organizing                     notes.    3. Insufficient customization options for note formatting and organization.    4. Security and privacy concerns when sharing sensitive information or collaborating on notes.    5. Inefficient data management and retrieval methods in existing solutions.     By addressing these challenges, the project aims to provide users with a comprehensive and secure platform for sharing notes and collaborating with others in real-time, thereby enhancing productivity and knowledge sharing in various domains.    </vt:lpstr>
      <vt:lpstr>Project Overview       Title: Notes Sharing Web Application using Django Framework  Objective: Develop a modern and intuitive web application for seamless notes sharing and real-time collaboration.  Features:     1. User-friendly Interface: Intuitive interface for creating, editing, and organizing notes.     2. Real-time Collaboration: Simultaneous editing and sharing of notes among multiple users.     3. Customization Options: Flexible formatting and organization features for personalized note-taking.     4. Secure Data Management: Implementation of robust security measures to protect user data and ensure privacy.   </vt:lpstr>
      <vt:lpstr>Project Overview      5. Django Framework: Utilization of Django framework for efficient backend development and database management.  Technology Stack:  Frontend: HTML, CSS, JavaScript Backend: Python, Django, SQL  Outcome: A comprehensive notes sharing platform that enhances productivity and facilitates knowledge dissemination through seamless collaboration.       </vt:lpstr>
      <vt:lpstr>Proposed Solution</vt:lpstr>
      <vt:lpstr>Proposed Solution</vt:lpstr>
      <vt:lpstr>Technology Used</vt:lpstr>
      <vt:lpstr>Modelling &amp; Results        Folder Structure :</vt:lpstr>
      <vt:lpstr>Modelling &amp; Results        models.py :</vt:lpstr>
      <vt:lpstr>Modelling &amp; Results        views.py :</vt:lpstr>
      <vt:lpstr>Modelling &amp; Results        views.py :</vt:lpstr>
      <vt:lpstr>Modelling &amp; Results        views.py :</vt:lpstr>
      <vt:lpstr>Modelling &amp; Results        views.py :</vt:lpstr>
      <vt:lpstr>Homepage</vt:lpstr>
      <vt:lpstr>Service-Page</vt:lpstr>
      <vt:lpstr>Login-Page</vt:lpstr>
      <vt:lpstr>Sign Up-Page</vt:lpstr>
      <vt:lpstr>Upload a file-Page</vt:lpstr>
      <vt:lpstr>Upload a file profile-Page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Varshini Ganesan</cp:lastModifiedBy>
  <cp:revision>32</cp:revision>
  <dcterms:modified xsi:type="dcterms:W3CDTF">2024-04-10T16:13:07Z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