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67CC9-BAA1-40C4-9207-B7D452F4A0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Smart Parking</a:t>
            </a:r>
          </a:p>
        </p:txBody>
      </p:sp>
    </p:spTree>
    <p:extLst>
      <p:ext uri="{BB962C8B-B14F-4D97-AF65-F5344CB8AC3E}">
        <p14:creationId xmlns:p14="http://schemas.microsoft.com/office/powerpoint/2010/main" val="3437373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AF8AA-06E5-4F51-A615-5EAAA13DC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definition: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CCEDACB-214C-4872-ACFE-BC102586DB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7939" y="2603500"/>
            <a:ext cx="8756934" cy="3416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DAD4DF-8D29-459B-9C5F-7C322B9D4ACA}"/>
              </a:ext>
            </a:extLst>
          </p:cNvPr>
          <p:cNvSpPr txBox="1"/>
          <p:nvPr/>
        </p:nvSpPr>
        <p:spPr>
          <a:xfrm>
            <a:off x="760396" y="2603500"/>
            <a:ext cx="1088617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parking project involves integrating IoT sensors into public transportation vehicles to monitor ridership , track locations and predict arrival times. The goal is to provide real-time transit information to the public through a public platform , enhancing the efficiency and quality of public transportation services. This project includes defining objectives , designing IoT sensor system , developing the real-time transit information platform and integrating them using IoT technology and Python.</a:t>
            </a:r>
          </a:p>
        </p:txBody>
      </p:sp>
    </p:spTree>
    <p:extLst>
      <p:ext uri="{BB962C8B-B14F-4D97-AF65-F5344CB8AC3E}">
        <p14:creationId xmlns:p14="http://schemas.microsoft.com/office/powerpoint/2010/main" val="849529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B6535-C8C7-479C-A9E2-B0FEE530E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Components and Requirements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1D273A-5ACE-4100-9A03-C7F98A266E9F}"/>
              </a:ext>
            </a:extLst>
          </p:cNvPr>
          <p:cNvSpPr txBox="1"/>
          <p:nvPr/>
        </p:nvSpPr>
        <p:spPr>
          <a:xfrm rot="10800000" flipH="1" flipV="1">
            <a:off x="529391" y="3056170"/>
            <a:ext cx="1094392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Hardware:</a:t>
            </a:r>
          </a:p>
          <a:p>
            <a:r>
              <a:rPr lang="en-US" sz="2400" b="1" dirty="0"/>
              <a:t>     </a:t>
            </a:r>
            <a:r>
              <a:rPr lang="en-US" dirty="0"/>
              <a:t>Sensors , Microcontrollers , Communication Modules , LED Displays.</a:t>
            </a:r>
          </a:p>
          <a:p>
            <a:r>
              <a:rPr lang="en-US" sz="2400" b="1" dirty="0"/>
              <a:t>Software:</a:t>
            </a:r>
            <a:r>
              <a:rPr lang="en-US" dirty="0"/>
              <a:t> </a:t>
            </a:r>
          </a:p>
          <a:p>
            <a:r>
              <a:rPr lang="en-US" dirty="0"/>
              <a:t>      Central Server , User Interface , Database , Algorithms.</a:t>
            </a:r>
          </a:p>
          <a:p>
            <a:r>
              <a:rPr lang="en-US" sz="2400" b="1" dirty="0"/>
              <a:t>Power Supply:</a:t>
            </a:r>
          </a:p>
          <a:p>
            <a:r>
              <a:rPr lang="en-US" sz="2400" b="1" dirty="0"/>
              <a:t>    </a:t>
            </a:r>
            <a:r>
              <a:rPr lang="en-US" b="1" dirty="0"/>
              <a:t> </a:t>
            </a:r>
            <a:r>
              <a:rPr lang="en-US" dirty="0"/>
              <a:t> Reliable power sources for sensors and microcontrollers.</a:t>
            </a:r>
          </a:p>
          <a:p>
            <a:r>
              <a:rPr lang="en-US" sz="2400" b="1" dirty="0"/>
              <a:t>User Access Control:</a:t>
            </a:r>
          </a:p>
          <a:p>
            <a:r>
              <a:rPr lang="en-US" sz="2400" b="1" dirty="0"/>
              <a:t>      </a:t>
            </a:r>
            <a:r>
              <a:rPr lang="en-US" dirty="0"/>
              <a:t>Implement access control for users , administrators and maintenance personnel</a:t>
            </a:r>
          </a:p>
        </p:txBody>
      </p:sp>
    </p:spTree>
    <p:extLst>
      <p:ext uri="{BB962C8B-B14F-4D97-AF65-F5344CB8AC3E}">
        <p14:creationId xmlns:p14="http://schemas.microsoft.com/office/powerpoint/2010/main" val="139594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0A409-FE2B-426F-BC2D-4E2B0504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Steps: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201A12-6CF5-44FE-BE34-210EEF20D371}"/>
              </a:ext>
            </a:extLst>
          </p:cNvPr>
          <p:cNvSpPr txBox="1"/>
          <p:nvPr/>
        </p:nvSpPr>
        <p:spPr>
          <a:xfrm>
            <a:off x="750771" y="2560320"/>
            <a:ext cx="108091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Sensor </a:t>
            </a:r>
            <a:r>
              <a:rPr lang="en-US" b="1" dirty="0" err="1"/>
              <a:t>Deployment:</a:t>
            </a:r>
            <a:r>
              <a:rPr lang="en-US" dirty="0" err="1"/>
              <a:t>Install</a:t>
            </a:r>
            <a:r>
              <a:rPr lang="en-US" dirty="0"/>
              <a:t> sensors in each parking space to detect the presence of </a:t>
            </a:r>
            <a:r>
              <a:rPr lang="en-US" dirty="0" err="1"/>
              <a:t>vehicles.Collect</a:t>
            </a:r>
            <a:r>
              <a:rPr lang="en-US" dirty="0"/>
              <a:t> sensors to microcontrollers and power sources.</a:t>
            </a:r>
          </a:p>
          <a:p>
            <a:r>
              <a:rPr lang="en-US" dirty="0"/>
              <a:t>Data </a:t>
            </a:r>
            <a:r>
              <a:rPr lang="en-US" dirty="0" err="1"/>
              <a:t>collection:Set</a:t>
            </a:r>
            <a:r>
              <a:rPr lang="en-US" dirty="0"/>
              <a:t> up microcontrollers to collect data from sensors.</a:t>
            </a:r>
          </a:p>
          <a:p>
            <a:r>
              <a:rPr lang="en-US" dirty="0" err="1"/>
              <a:t>Transmission:Use</a:t>
            </a:r>
            <a:r>
              <a:rPr lang="en-US" dirty="0"/>
              <a:t> communication modules to </a:t>
            </a:r>
            <a:r>
              <a:rPr lang="en-US" dirty="0" err="1"/>
              <a:t>tran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170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228</TotalTime>
  <Words>183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Times New Roman</vt:lpstr>
      <vt:lpstr>Wingdings 3</vt:lpstr>
      <vt:lpstr>Ion Boardroom</vt:lpstr>
      <vt:lpstr>Smart Parking</vt:lpstr>
      <vt:lpstr>Project definition:</vt:lpstr>
      <vt:lpstr>Project Components and Requirements</vt:lpstr>
      <vt:lpstr>Project Steps: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Parking</dc:title>
  <dc:creator>Varshini Ganesan</dc:creator>
  <cp:lastModifiedBy>Varshini Ganesan</cp:lastModifiedBy>
  <cp:revision>1</cp:revision>
  <dcterms:created xsi:type="dcterms:W3CDTF">2023-09-27T05:49:28Z</dcterms:created>
  <dcterms:modified xsi:type="dcterms:W3CDTF">2023-09-27T09:38:04Z</dcterms:modified>
</cp:coreProperties>
</file>