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54438B-9642-4203-B893-0A3EEF100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27" y="787668"/>
            <a:ext cx="11256746" cy="562837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2797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9521F-FDAD-4BF4-9E2A-99674C33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Definition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FAF270-F24E-445C-9690-FE9C84DA0B87}"/>
              </a:ext>
            </a:extLst>
          </p:cNvPr>
          <p:cNvSpPr txBox="1"/>
          <p:nvPr/>
        </p:nvSpPr>
        <p:spPr>
          <a:xfrm>
            <a:off x="904775" y="2877954"/>
            <a:ext cx="106455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parking project involves integrating IoT sensors into public transportation vehicles to monitor ridership , track locations and predict arrival times. The goal is to provide real-time transit information to the public through a public platform , enhancing the efficiency and quality of public transportation services. This project includes defining objectives , designing IoT sensor system , developing the real-time transit information platform and integrating them using IoT technology and Python.</a:t>
            </a:r>
          </a:p>
        </p:txBody>
      </p:sp>
    </p:spTree>
    <p:extLst>
      <p:ext uri="{BB962C8B-B14F-4D97-AF65-F5344CB8AC3E}">
        <p14:creationId xmlns:p14="http://schemas.microsoft.com/office/powerpoint/2010/main" val="55112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901DE-4097-4EBE-909D-1FE7DB43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Components and requirements: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37596E-25C7-4456-B6FB-B163D9EF797A}"/>
              </a:ext>
            </a:extLst>
          </p:cNvPr>
          <p:cNvSpPr txBox="1"/>
          <p:nvPr/>
        </p:nvSpPr>
        <p:spPr>
          <a:xfrm>
            <a:off x="596767" y="3060834"/>
            <a:ext cx="1078992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Hardware:</a:t>
            </a:r>
          </a:p>
          <a:p>
            <a:r>
              <a:rPr lang="en-US" sz="2400" b="1" dirty="0"/>
              <a:t>      </a:t>
            </a:r>
            <a:r>
              <a:rPr lang="en-US" dirty="0"/>
              <a:t>IoT based smart parking system deployment requires various devices such as Sensors , Microcontrollers , Communication Modules , LED Displays.</a:t>
            </a:r>
          </a:p>
          <a:p>
            <a:r>
              <a:rPr lang="en-US" sz="2400" b="1" dirty="0"/>
              <a:t>Software:</a:t>
            </a:r>
            <a:r>
              <a:rPr lang="en-US" dirty="0"/>
              <a:t> </a:t>
            </a:r>
          </a:p>
          <a:p>
            <a:r>
              <a:rPr lang="en-US" dirty="0"/>
              <a:t>      Central Server , User Interface , Database , Algorithms.</a:t>
            </a:r>
          </a:p>
          <a:p>
            <a:r>
              <a:rPr lang="en-US" sz="2400" b="1" dirty="0"/>
              <a:t>Power Supply:</a:t>
            </a:r>
          </a:p>
          <a:p>
            <a:r>
              <a:rPr lang="en-US" sz="2400" b="1" dirty="0"/>
              <a:t>    </a:t>
            </a:r>
            <a:r>
              <a:rPr lang="en-US" b="1" dirty="0"/>
              <a:t> </a:t>
            </a:r>
            <a:r>
              <a:rPr lang="en-US" dirty="0"/>
              <a:t> Reliable power sources for sensors and microcontrollers.</a:t>
            </a:r>
          </a:p>
          <a:p>
            <a:r>
              <a:rPr lang="en-US" sz="2400" b="1" dirty="0"/>
              <a:t>User Access Control:</a:t>
            </a:r>
          </a:p>
          <a:p>
            <a:r>
              <a:rPr lang="en-US" sz="2400" b="1" dirty="0"/>
              <a:t>      </a:t>
            </a:r>
            <a:r>
              <a:rPr lang="en-US" dirty="0"/>
              <a:t>Implement access control for users , administrators and maintenance personnel.</a:t>
            </a:r>
          </a:p>
        </p:txBody>
      </p:sp>
    </p:spTree>
    <p:extLst>
      <p:ext uri="{BB962C8B-B14F-4D97-AF65-F5344CB8AC3E}">
        <p14:creationId xmlns:p14="http://schemas.microsoft.com/office/powerpoint/2010/main" val="74501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6F60C3-5A86-4E09-A417-7453A37F34A3}"/>
              </a:ext>
            </a:extLst>
          </p:cNvPr>
          <p:cNvSpPr txBox="1"/>
          <p:nvPr/>
        </p:nvSpPr>
        <p:spPr>
          <a:xfrm>
            <a:off x="442762" y="2579571"/>
            <a:ext cx="112711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Deployment: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Install sensors in each parking space to detect the presence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vehicles.Collect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sensors to microcontrollers and power sources.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Set up microcontrollers to collect data from sensors.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Use communication modules to transmit data to the central server.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Development: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web or mobile app for users to check parking availability.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A6205FA-7ACE-472C-8FD4-8B3D746B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Steps:</a:t>
            </a:r>
          </a:p>
        </p:txBody>
      </p:sp>
    </p:spTree>
    <p:extLst>
      <p:ext uri="{BB962C8B-B14F-4D97-AF65-F5344CB8AC3E}">
        <p14:creationId xmlns:p14="http://schemas.microsoft.com/office/powerpoint/2010/main" val="3820257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943B65-B0BB-49FD-96E7-76A18A0A414E}"/>
              </a:ext>
            </a:extLst>
          </p:cNvPr>
          <p:cNvSpPr txBox="1"/>
          <p:nvPr/>
        </p:nvSpPr>
        <p:spPr>
          <a:xfrm>
            <a:off x="644891" y="683393"/>
            <a:ext cx="1040491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and Prediction: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data analytics and machine learning to predict parking space availability based on historical data.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Access Control: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user authentication and authorization.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Displays: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LED displays at key locations to show real time parking availability.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Measures: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security protocols to protect user data and the IoT infrastructure.</a:t>
            </a: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Maintenanace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Monitoring: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Regularly maintain and update the systems to ensure it runs smoothly.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Set up monitoring tool to detect and address hardware and software issues.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Privacy and Compliance: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compliance with data privacy regulations if applicable.</a:t>
            </a:r>
          </a:p>
        </p:txBody>
      </p:sp>
    </p:spTree>
    <p:extLst>
      <p:ext uri="{BB962C8B-B14F-4D97-AF65-F5344CB8AC3E}">
        <p14:creationId xmlns:p14="http://schemas.microsoft.com/office/powerpoint/2010/main" val="157580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DB3F8-BFDA-4FE9-97E9-D75300C2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3AB5C8-1EFC-49E4-A821-C02852B61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62" y="2541681"/>
            <a:ext cx="10355019" cy="415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6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112</TotalTime>
  <Words>335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Ion Boardroom</vt:lpstr>
      <vt:lpstr>PowerPoint Presentation</vt:lpstr>
      <vt:lpstr>Project Definition</vt:lpstr>
      <vt:lpstr>Project Components and requirements:</vt:lpstr>
      <vt:lpstr>Project Steps:</vt:lpstr>
      <vt:lpstr>PowerPoint Presentation</vt:lpstr>
      <vt:lpstr>Flowchart: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parking</dc:title>
  <dc:creator>Varshini Ganesan</dc:creator>
  <cp:lastModifiedBy>Varshini Ganesan</cp:lastModifiedBy>
  <cp:revision>4</cp:revision>
  <dcterms:created xsi:type="dcterms:W3CDTF">2023-09-27T05:01:28Z</dcterms:created>
  <dcterms:modified xsi:type="dcterms:W3CDTF">2023-09-27T06:53:52Z</dcterms:modified>
</cp:coreProperties>
</file>