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7" r:id="rId4"/>
    <p:sldId id="258" r:id="rId5"/>
    <p:sldId id="260" r:id="rId6"/>
    <p:sldId id="261" r:id="rId7"/>
    <p:sldId id="262" r:id="rId8"/>
    <p:sldId id="268" r:id="rId9"/>
    <p:sldId id="276" r:id="rId10"/>
    <p:sldId id="277" r:id="rId11"/>
    <p:sldId id="270" r:id="rId12"/>
    <p:sldId id="271" r:id="rId13"/>
    <p:sldId id="272" r:id="rId14"/>
    <p:sldId id="273" r:id="rId15"/>
    <p:sldId id="27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69244-CF96-4097-9F69-81FF68C20B62}" v="6" dt="2023-06-28T04:53:38.786"/>
    <p1510:client id="{752839D0-FF7A-4824-96A1-872BFBBE0904}" v="197" dt="2023-06-27T17:22:31.324"/>
    <p1510:client id="{8BF0242E-F47B-477D-B828-E6B4039DE257}" v="613" dt="2023-06-28T06:22:38.039"/>
    <p1510:client id="{D1BC85DA-6AED-438E-A290-6D035A79700F}" v="337" dt="2023-06-27T17:10:10.968"/>
    <p1510:client id="{F0A86012-1406-4148-9F81-B91DBC6EB0A9}" v="18" dt="2023-06-27T16:55:55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D969244-CF96-4097-9F69-81FF68C20B62}"/>
    <pc:docChg chg="modSld">
      <pc:chgData name="Guest User" userId="" providerId="Windows Live" clId="Web-{0D969244-CF96-4097-9F69-81FF68C20B62}" dt="2023-06-28T04:53:38.786" v="4" actId="1076"/>
      <pc:docMkLst>
        <pc:docMk/>
      </pc:docMkLst>
      <pc:sldChg chg="addSp delSp modSp">
        <pc:chgData name="Guest User" userId="" providerId="Windows Live" clId="Web-{0D969244-CF96-4097-9F69-81FF68C20B62}" dt="2023-06-28T04:53:38.786" v="4" actId="1076"/>
        <pc:sldMkLst>
          <pc:docMk/>
          <pc:sldMk cId="1955671613" sldId="262"/>
        </pc:sldMkLst>
        <pc:picChg chg="del">
          <ac:chgData name="Guest User" userId="" providerId="Windows Live" clId="Web-{0D969244-CF96-4097-9F69-81FF68C20B62}" dt="2023-06-28T04:53:23.411" v="0"/>
          <ac:picMkLst>
            <pc:docMk/>
            <pc:sldMk cId="1955671613" sldId="262"/>
            <ac:picMk id="2" creationId="{549DE226-5F11-4BFA-7DEB-EFC784354D0B}"/>
          </ac:picMkLst>
        </pc:picChg>
        <pc:picChg chg="add mod">
          <ac:chgData name="Guest User" userId="" providerId="Windows Live" clId="Web-{0D969244-CF96-4097-9F69-81FF68C20B62}" dt="2023-06-28T04:53:38.786" v="4" actId="1076"/>
          <ac:picMkLst>
            <pc:docMk/>
            <pc:sldMk cId="1955671613" sldId="262"/>
            <ac:picMk id="3" creationId="{9C500399-21E0-D364-4774-C3838AEC9DFC}"/>
          </ac:picMkLst>
        </pc:picChg>
      </pc:sldChg>
    </pc:docChg>
  </pc:docChgLst>
  <pc:docChgLst>
    <pc:chgData name="Suryamritha Manoj" userId="52ad1db6adfd1c4f" providerId="Windows Live" clId="Web-{F0A86012-1406-4148-9F81-B91DBC6EB0A9}"/>
    <pc:docChg chg="modSld">
      <pc:chgData name="Suryamritha Manoj" userId="52ad1db6adfd1c4f" providerId="Windows Live" clId="Web-{F0A86012-1406-4148-9F81-B91DBC6EB0A9}" dt="2023-06-27T16:55:55.838" v="16" actId="14100"/>
      <pc:docMkLst>
        <pc:docMk/>
      </pc:docMkLst>
      <pc:sldChg chg="addSp delSp">
        <pc:chgData name="Suryamritha Manoj" userId="52ad1db6adfd1c4f" providerId="Windows Live" clId="Web-{F0A86012-1406-4148-9F81-B91DBC6EB0A9}" dt="2023-06-27T16:54:34.664" v="3"/>
        <pc:sldMkLst>
          <pc:docMk/>
          <pc:sldMk cId="195618619" sldId="257"/>
        </pc:sldMkLst>
        <pc:picChg chg="add">
          <ac:chgData name="Suryamritha Manoj" userId="52ad1db6adfd1c4f" providerId="Windows Live" clId="Web-{F0A86012-1406-4148-9F81-B91DBC6EB0A9}" dt="2023-06-27T16:54:33.007" v="1"/>
          <ac:picMkLst>
            <pc:docMk/>
            <pc:sldMk cId="195618619" sldId="257"/>
            <ac:picMk id="5" creationId="{3CAC48B4-0FCD-19A5-9229-EEF77EE01EB9}"/>
          </ac:picMkLst>
        </pc:picChg>
        <pc:picChg chg="add del">
          <ac:chgData name="Suryamritha Manoj" userId="52ad1db6adfd1c4f" providerId="Windows Live" clId="Web-{F0A86012-1406-4148-9F81-B91DBC6EB0A9}" dt="2023-06-27T16:54:34.664" v="3"/>
          <ac:picMkLst>
            <pc:docMk/>
            <pc:sldMk cId="195618619" sldId="257"/>
            <ac:picMk id="7" creationId="{A4983C51-C533-EE72-E4FD-35F3FEA89095}"/>
          </ac:picMkLst>
        </pc:picChg>
      </pc:sldChg>
      <pc:sldChg chg="addSp">
        <pc:chgData name="Suryamritha Manoj" userId="52ad1db6adfd1c4f" providerId="Windows Live" clId="Web-{F0A86012-1406-4148-9F81-B91DBC6EB0A9}" dt="2023-06-27T16:54:37.820" v="4"/>
        <pc:sldMkLst>
          <pc:docMk/>
          <pc:sldMk cId="407863080" sldId="258"/>
        </pc:sldMkLst>
        <pc:picChg chg="add">
          <ac:chgData name="Suryamritha Manoj" userId="52ad1db6adfd1c4f" providerId="Windows Live" clId="Web-{F0A86012-1406-4148-9F81-B91DBC6EB0A9}" dt="2023-06-27T16:54:37.820" v="4"/>
          <ac:picMkLst>
            <pc:docMk/>
            <pc:sldMk cId="407863080" sldId="258"/>
            <ac:picMk id="5" creationId="{DC33B94A-DCCE-77C2-7C24-CABC11A7473B}"/>
          </ac:picMkLst>
        </pc:picChg>
      </pc:sldChg>
      <pc:sldChg chg="addSp">
        <pc:chgData name="Suryamritha Manoj" userId="52ad1db6adfd1c4f" providerId="Windows Live" clId="Web-{F0A86012-1406-4148-9F81-B91DBC6EB0A9}" dt="2023-06-27T16:54:40.258" v="5"/>
        <pc:sldMkLst>
          <pc:docMk/>
          <pc:sldMk cId="719166662" sldId="259"/>
        </pc:sldMkLst>
        <pc:picChg chg="add">
          <ac:chgData name="Suryamritha Manoj" userId="52ad1db6adfd1c4f" providerId="Windows Live" clId="Web-{F0A86012-1406-4148-9F81-B91DBC6EB0A9}" dt="2023-06-27T16:54:40.258" v="5"/>
          <ac:picMkLst>
            <pc:docMk/>
            <pc:sldMk cId="719166662" sldId="259"/>
            <ac:picMk id="5" creationId="{1D9033A2-B99C-DB10-75DA-6949DE93B498}"/>
          </ac:picMkLst>
        </pc:picChg>
      </pc:sldChg>
      <pc:sldChg chg="addSp">
        <pc:chgData name="Suryamritha Manoj" userId="52ad1db6adfd1c4f" providerId="Windows Live" clId="Web-{F0A86012-1406-4148-9F81-B91DBC6EB0A9}" dt="2023-06-27T16:54:43.273" v="6"/>
        <pc:sldMkLst>
          <pc:docMk/>
          <pc:sldMk cId="2105550008" sldId="260"/>
        </pc:sldMkLst>
        <pc:picChg chg="add">
          <ac:chgData name="Suryamritha Manoj" userId="52ad1db6adfd1c4f" providerId="Windows Live" clId="Web-{F0A86012-1406-4148-9F81-B91DBC6EB0A9}" dt="2023-06-27T16:54:43.273" v="6"/>
          <ac:picMkLst>
            <pc:docMk/>
            <pc:sldMk cId="2105550008" sldId="260"/>
            <ac:picMk id="4" creationId="{38164D55-36AB-6A97-E024-7D2C1406FE75}"/>
          </ac:picMkLst>
        </pc:picChg>
      </pc:sldChg>
      <pc:sldChg chg="addSp">
        <pc:chgData name="Suryamritha Manoj" userId="52ad1db6adfd1c4f" providerId="Windows Live" clId="Web-{F0A86012-1406-4148-9F81-B91DBC6EB0A9}" dt="2023-06-27T16:54:45.320" v="7"/>
        <pc:sldMkLst>
          <pc:docMk/>
          <pc:sldMk cId="1625962660" sldId="261"/>
        </pc:sldMkLst>
        <pc:picChg chg="add">
          <ac:chgData name="Suryamritha Manoj" userId="52ad1db6adfd1c4f" providerId="Windows Live" clId="Web-{F0A86012-1406-4148-9F81-B91DBC6EB0A9}" dt="2023-06-27T16:54:45.320" v="7"/>
          <ac:picMkLst>
            <pc:docMk/>
            <pc:sldMk cId="1625962660" sldId="261"/>
            <ac:picMk id="4" creationId="{CB35601F-0AA5-4076-2466-294BC2DCF18D}"/>
          </ac:picMkLst>
        </pc:picChg>
      </pc:sldChg>
      <pc:sldChg chg="addSp">
        <pc:chgData name="Suryamritha Manoj" userId="52ad1db6adfd1c4f" providerId="Windows Live" clId="Web-{F0A86012-1406-4148-9F81-B91DBC6EB0A9}" dt="2023-06-27T16:54:49.695" v="9"/>
        <pc:sldMkLst>
          <pc:docMk/>
          <pc:sldMk cId="1955671613" sldId="262"/>
        </pc:sldMkLst>
        <pc:picChg chg="add">
          <ac:chgData name="Suryamritha Manoj" userId="52ad1db6adfd1c4f" providerId="Windows Live" clId="Web-{F0A86012-1406-4148-9F81-B91DBC6EB0A9}" dt="2023-06-27T16:54:49.695" v="9"/>
          <ac:picMkLst>
            <pc:docMk/>
            <pc:sldMk cId="1955671613" sldId="262"/>
            <ac:picMk id="4" creationId="{A9789AAA-2E64-FE5F-FB04-F71DD04D8242}"/>
          </ac:picMkLst>
        </pc:picChg>
      </pc:sldChg>
      <pc:sldChg chg="addSp">
        <pc:chgData name="Suryamritha Manoj" userId="52ad1db6adfd1c4f" providerId="Windows Live" clId="Web-{F0A86012-1406-4148-9F81-B91DBC6EB0A9}" dt="2023-06-27T16:54:47.945" v="8"/>
        <pc:sldMkLst>
          <pc:docMk/>
          <pc:sldMk cId="2676842454" sldId="264"/>
        </pc:sldMkLst>
        <pc:picChg chg="add">
          <ac:chgData name="Suryamritha Manoj" userId="52ad1db6adfd1c4f" providerId="Windows Live" clId="Web-{F0A86012-1406-4148-9F81-B91DBC6EB0A9}" dt="2023-06-27T16:54:47.945" v="8"/>
          <ac:picMkLst>
            <pc:docMk/>
            <pc:sldMk cId="2676842454" sldId="264"/>
            <ac:picMk id="5" creationId="{9ECDCB42-0D27-BED5-118D-66979C327D6E}"/>
          </ac:picMkLst>
        </pc:picChg>
      </pc:sldChg>
      <pc:sldChg chg="addSp delSp modSp">
        <pc:chgData name="Suryamritha Manoj" userId="52ad1db6adfd1c4f" providerId="Windows Live" clId="Web-{F0A86012-1406-4148-9F81-B91DBC6EB0A9}" dt="2023-06-27T16:55:55.838" v="16" actId="14100"/>
        <pc:sldMkLst>
          <pc:docMk/>
          <pc:sldMk cId="1679928227" sldId="265"/>
        </pc:sldMkLst>
        <pc:picChg chg="add del">
          <ac:chgData name="Suryamritha Manoj" userId="52ad1db6adfd1c4f" providerId="Windows Live" clId="Web-{F0A86012-1406-4148-9F81-B91DBC6EB0A9}" dt="2023-06-27T16:54:56.883" v="11"/>
          <ac:picMkLst>
            <pc:docMk/>
            <pc:sldMk cId="1679928227" sldId="265"/>
            <ac:picMk id="4" creationId="{429EB3EA-6EAF-6D2E-D1A9-816183E70BB9}"/>
          </ac:picMkLst>
        </pc:picChg>
        <pc:picChg chg="add mod">
          <ac:chgData name="Suryamritha Manoj" userId="52ad1db6adfd1c4f" providerId="Windows Live" clId="Web-{F0A86012-1406-4148-9F81-B91DBC6EB0A9}" dt="2023-06-27T16:55:55.838" v="16" actId="14100"/>
          <ac:picMkLst>
            <pc:docMk/>
            <pc:sldMk cId="1679928227" sldId="265"/>
            <ac:picMk id="6" creationId="{E6A516E7-5750-0195-45ED-58DB65BEE746}"/>
          </ac:picMkLst>
        </pc:picChg>
      </pc:sldChg>
      <pc:sldChg chg="addSp">
        <pc:chgData name="Suryamritha Manoj" userId="52ad1db6adfd1c4f" providerId="Windows Live" clId="Web-{F0A86012-1406-4148-9F81-B91DBC6EB0A9}" dt="2023-06-27T16:54:31.242" v="0"/>
        <pc:sldMkLst>
          <pc:docMk/>
          <pc:sldMk cId="3887368411" sldId="266"/>
        </pc:sldMkLst>
        <pc:picChg chg="add">
          <ac:chgData name="Suryamritha Manoj" userId="52ad1db6adfd1c4f" providerId="Windows Live" clId="Web-{F0A86012-1406-4148-9F81-B91DBC6EB0A9}" dt="2023-06-27T16:54:31.242" v="0"/>
          <ac:picMkLst>
            <pc:docMk/>
            <pc:sldMk cId="3887368411" sldId="266"/>
            <ac:picMk id="5" creationId="{83C3BC16-6B66-2829-EB1A-B77DD50EA0A8}"/>
          </ac:picMkLst>
        </pc:picChg>
      </pc:sldChg>
    </pc:docChg>
  </pc:docChgLst>
  <pc:docChgLst>
    <pc:chgData name="Talluri Harshitha" userId="d5a02cc3ff16e371" providerId="Windows Live" clId="Web-{752839D0-FF7A-4824-96A1-872BFBBE0904}"/>
    <pc:docChg chg="addSld delSld modSld">
      <pc:chgData name="Talluri Harshitha" userId="d5a02cc3ff16e371" providerId="Windows Live" clId="Web-{752839D0-FF7A-4824-96A1-872BFBBE0904}" dt="2023-06-27T15:50:05.726" v="177" actId="20577"/>
      <pc:docMkLst>
        <pc:docMk/>
      </pc:docMkLst>
      <pc:sldChg chg="new">
        <pc:chgData name="Talluri Harshitha" userId="d5a02cc3ff16e371" providerId="Windows Live" clId="Web-{752839D0-FF7A-4824-96A1-872BFBBE0904}" dt="2023-06-27T15:30:04.277" v="0"/>
        <pc:sldMkLst>
          <pc:docMk/>
          <pc:sldMk cId="195618619" sldId="257"/>
        </pc:sldMkLst>
      </pc:sldChg>
      <pc:sldChg chg="new">
        <pc:chgData name="Talluri Harshitha" userId="d5a02cc3ff16e371" providerId="Windows Live" clId="Web-{752839D0-FF7A-4824-96A1-872BFBBE0904}" dt="2023-06-27T15:30:05.089" v="1"/>
        <pc:sldMkLst>
          <pc:docMk/>
          <pc:sldMk cId="407863080" sldId="258"/>
        </pc:sldMkLst>
      </pc:sldChg>
      <pc:sldChg chg="new">
        <pc:chgData name="Talluri Harshitha" userId="d5a02cc3ff16e371" providerId="Windows Live" clId="Web-{752839D0-FF7A-4824-96A1-872BFBBE0904}" dt="2023-06-27T15:30:05.792" v="2"/>
        <pc:sldMkLst>
          <pc:docMk/>
          <pc:sldMk cId="719166662" sldId="259"/>
        </pc:sldMkLst>
      </pc:sldChg>
      <pc:sldChg chg="addSp delSp modSp new mod setBg addAnim delAnim setClrOvrMap">
        <pc:chgData name="Talluri Harshitha" userId="d5a02cc3ff16e371" providerId="Windows Live" clId="Web-{752839D0-FF7A-4824-96A1-872BFBBE0904}" dt="2023-06-27T15:34:05.688" v="37"/>
        <pc:sldMkLst>
          <pc:docMk/>
          <pc:sldMk cId="2105550008" sldId="260"/>
        </pc:sldMkLst>
        <pc:spChg chg="mod">
          <ac:chgData name="Talluri Harshitha" userId="d5a02cc3ff16e371" providerId="Windows Live" clId="Web-{752839D0-FF7A-4824-96A1-872BFBBE0904}" dt="2023-06-27T15:32:10.608" v="29" actId="20577"/>
          <ac:spMkLst>
            <pc:docMk/>
            <pc:sldMk cId="2105550008" sldId="260"/>
            <ac:spMk id="2" creationId="{6DC6B8C2-0468-9EE8-6209-1FEE0B4B5695}"/>
          </ac:spMkLst>
        </pc:spChg>
        <pc:spChg chg="add del">
          <ac:chgData name="Talluri Harshitha" userId="d5a02cc3ff16e371" providerId="Windows Live" clId="Web-{752839D0-FF7A-4824-96A1-872BFBBE0904}" dt="2023-06-27T15:31:10.778" v="15"/>
          <ac:spMkLst>
            <pc:docMk/>
            <pc:sldMk cId="2105550008" sldId="260"/>
            <ac:spMk id="8" creationId="{0671A8AE-40A1-4631-A6B8-581AFF065482}"/>
          </ac:spMkLst>
        </pc:spChg>
        <pc:spChg chg="add del">
          <ac:chgData name="Talluri Harshitha" userId="d5a02cc3ff16e371" providerId="Windows Live" clId="Web-{752839D0-FF7A-4824-96A1-872BFBBE0904}" dt="2023-06-27T15:31:10.778" v="15"/>
          <ac:spMkLst>
            <pc:docMk/>
            <pc:sldMk cId="2105550008" sldId="260"/>
            <ac:spMk id="10" creationId="{AB58EF07-17C2-48CF-ABB0-EEF1F17CB8F0}"/>
          </ac:spMkLst>
        </pc:spChg>
        <pc:spChg chg="add del">
          <ac:chgData name="Talluri Harshitha" userId="d5a02cc3ff16e371" providerId="Windows Live" clId="Web-{752839D0-FF7A-4824-96A1-872BFBBE0904}" dt="2023-06-27T15:31:10.778" v="15"/>
          <ac:spMkLst>
            <pc:docMk/>
            <pc:sldMk cId="2105550008" sldId="260"/>
            <ac:spMk id="12" creationId="{AF2F604E-43BE-4DC3-B983-E071523364F8}"/>
          </ac:spMkLst>
        </pc:spChg>
        <pc:spChg chg="add del">
          <ac:chgData name="Talluri Harshitha" userId="d5a02cc3ff16e371" providerId="Windows Live" clId="Web-{752839D0-FF7A-4824-96A1-872BFBBE0904}" dt="2023-06-27T15:31:10.778" v="15"/>
          <ac:spMkLst>
            <pc:docMk/>
            <pc:sldMk cId="2105550008" sldId="260"/>
            <ac:spMk id="14" creationId="{08C9B587-E65E-4B52-B37C-ABEBB6E87928}"/>
          </ac:spMkLst>
        </pc:spChg>
        <pc:spChg chg="add del">
          <ac:chgData name="Talluri Harshitha" userId="d5a02cc3ff16e371" providerId="Windows Live" clId="Web-{752839D0-FF7A-4824-96A1-872BFBBE0904}" dt="2023-06-27T15:31:25.122" v="20"/>
          <ac:spMkLst>
            <pc:docMk/>
            <pc:sldMk cId="2105550008" sldId="260"/>
            <ac:spMk id="16" creationId="{C1DD1A8A-57D5-4A81-AD04-532B043C5611}"/>
          </ac:spMkLst>
        </pc:spChg>
        <pc:spChg chg="add del">
          <ac:chgData name="Talluri Harshitha" userId="d5a02cc3ff16e371" providerId="Windows Live" clId="Web-{752839D0-FF7A-4824-96A1-872BFBBE0904}" dt="2023-06-27T15:31:25.122" v="20"/>
          <ac:spMkLst>
            <pc:docMk/>
            <pc:sldMk cId="2105550008" sldId="260"/>
            <ac:spMk id="18" creationId="{007891EC-4501-44ED-A8C8-B11B6DB767AB}"/>
          </ac:spMkLst>
        </pc:spChg>
        <pc:spChg chg="add">
          <ac:chgData name="Talluri Harshitha" userId="d5a02cc3ff16e371" providerId="Windows Live" clId="Web-{752839D0-FF7A-4824-96A1-872BFBBE0904}" dt="2023-06-27T15:31:25.122" v="20"/>
          <ac:spMkLst>
            <pc:docMk/>
            <pc:sldMk cId="2105550008" sldId="260"/>
            <ac:spMk id="24" creationId="{71B2258F-86CA-4D4D-8270-BC05FCDEBFB3}"/>
          </ac:spMkLst>
        </pc:spChg>
        <pc:picChg chg="add del">
          <ac:chgData name="Talluri Harshitha" userId="d5a02cc3ff16e371" providerId="Windows Live" clId="Web-{752839D0-FF7A-4824-96A1-872BFBBE0904}" dt="2023-06-27T15:31:10.778" v="15"/>
          <ac:picMkLst>
            <pc:docMk/>
            <pc:sldMk cId="2105550008" sldId="260"/>
            <ac:picMk id="4" creationId="{51E10758-09D2-96E7-D462-BF3E891C91A2}"/>
          </ac:picMkLst>
        </pc:picChg>
        <pc:picChg chg="add del mod">
          <ac:chgData name="Talluri Harshitha" userId="d5a02cc3ff16e371" providerId="Windows Live" clId="Web-{752839D0-FF7A-4824-96A1-872BFBBE0904}" dt="2023-06-27T15:31:21.013" v="19"/>
          <ac:picMkLst>
            <pc:docMk/>
            <pc:sldMk cId="2105550008" sldId="260"/>
            <ac:picMk id="17" creationId="{0F1F14F8-16F9-B24C-0474-638EE244CB4D}"/>
          </ac:picMkLst>
        </pc:picChg>
        <pc:picChg chg="add">
          <ac:chgData name="Talluri Harshitha" userId="d5a02cc3ff16e371" providerId="Windows Live" clId="Web-{752839D0-FF7A-4824-96A1-872BFBBE0904}" dt="2023-06-27T15:31:25.122" v="20"/>
          <ac:picMkLst>
            <pc:docMk/>
            <pc:sldMk cId="2105550008" sldId="260"/>
            <ac:picMk id="20" creationId="{F81B7D88-F0EF-773F-2710-CAB2AEED38DD}"/>
          </ac:picMkLst>
        </pc:picChg>
      </pc:sldChg>
      <pc:sldChg chg="addSp delSp modSp new mod setBg setClrOvrMap">
        <pc:chgData name="Talluri Harshitha" userId="d5a02cc3ff16e371" providerId="Windows Live" clId="Web-{752839D0-FF7A-4824-96A1-872BFBBE0904}" dt="2023-06-27T15:47:07.019" v="161"/>
        <pc:sldMkLst>
          <pc:docMk/>
          <pc:sldMk cId="1625962660" sldId="261"/>
        </pc:sldMkLst>
        <pc:spChg chg="del">
          <ac:chgData name="Talluri Harshitha" userId="d5a02cc3ff16e371" providerId="Windows Live" clId="Web-{752839D0-FF7A-4824-96A1-872BFBBE0904}" dt="2023-06-27T15:32:22.405" v="31"/>
          <ac:spMkLst>
            <pc:docMk/>
            <pc:sldMk cId="1625962660" sldId="261"/>
            <ac:spMk id="2" creationId="{8DD46F8B-67EF-1847-CA22-029B5888BDC2}"/>
          </ac:spMkLst>
        </pc:spChg>
        <pc:spChg chg="add del mod">
          <ac:chgData name="Talluri Harshitha" userId="d5a02cc3ff16e371" providerId="Windows Live" clId="Web-{752839D0-FF7A-4824-96A1-872BFBBE0904}" dt="2023-06-27T15:47:07.019" v="161"/>
          <ac:spMkLst>
            <pc:docMk/>
            <pc:sldMk cId="1625962660" sldId="261"/>
            <ac:spMk id="3" creationId="{B65563EE-AE17-266F-614A-C6F58A44A71D}"/>
          </ac:spMkLst>
        </pc:spChg>
        <pc:spChg chg="add del">
          <ac:chgData name="Talluri Harshitha" userId="d5a02cc3ff16e371" providerId="Windows Live" clId="Web-{752839D0-FF7A-4824-96A1-872BFBBE0904}" dt="2023-06-27T15:47:07.019" v="161"/>
          <ac:spMkLst>
            <pc:docMk/>
            <pc:sldMk cId="1625962660" sldId="261"/>
            <ac:spMk id="6" creationId="{081E4A58-353D-44AE-B2FC-2A74E2E400F7}"/>
          </ac:spMkLst>
        </pc:spChg>
        <pc:spChg chg="add del">
          <ac:chgData name="Talluri Harshitha" userId="d5a02cc3ff16e371" providerId="Windows Live" clId="Web-{752839D0-FF7A-4824-96A1-872BFBBE0904}" dt="2023-06-27T15:47:07.019" v="161"/>
          <ac:spMkLst>
            <pc:docMk/>
            <pc:sldMk cId="1625962660" sldId="261"/>
            <ac:spMk id="8" creationId="{907EF6B7-1338-4443-8C46-6A318D952DFD}"/>
          </ac:spMkLst>
        </pc:spChg>
        <pc:spChg chg="add del">
          <ac:chgData name="Talluri Harshitha" userId="d5a02cc3ff16e371" providerId="Windows Live" clId="Web-{752839D0-FF7A-4824-96A1-872BFBBE0904}" dt="2023-06-27T15:45:50.861" v="151"/>
          <ac:spMkLst>
            <pc:docMk/>
            <pc:sldMk cId="1625962660" sldId="261"/>
            <ac:spMk id="9" creationId="{9228552E-C8B1-4A80-8448-0787CE0FC704}"/>
          </ac:spMkLst>
        </pc:spChg>
        <pc:spChg chg="add del">
          <ac:chgData name="Talluri Harshitha" userId="d5a02cc3ff16e371" providerId="Windows Live" clId="Web-{752839D0-FF7A-4824-96A1-872BFBBE0904}" dt="2023-06-27T15:47:07.019" v="161"/>
          <ac:spMkLst>
            <pc:docMk/>
            <pc:sldMk cId="1625962660" sldId="261"/>
            <ac:spMk id="10" creationId="{DAAE4CDD-124C-4DCF-9584-B6033B545DD5}"/>
          </ac:spMkLst>
        </pc:spChg>
        <pc:spChg chg="add del">
          <ac:chgData name="Talluri Harshitha" userId="d5a02cc3ff16e371" providerId="Windows Live" clId="Web-{752839D0-FF7A-4824-96A1-872BFBBE0904}" dt="2023-06-27T15:46:22.283" v="153"/>
          <ac:spMkLst>
            <pc:docMk/>
            <pc:sldMk cId="1625962660" sldId="261"/>
            <ac:spMk id="11" creationId="{52D502E5-F6B4-4D58-B4AE-FC466FF15EE8}"/>
          </ac:spMkLst>
        </pc:spChg>
        <pc:spChg chg="add del">
          <ac:chgData name="Talluri Harshitha" userId="d5a02cc3ff16e371" providerId="Windows Live" clId="Web-{752839D0-FF7A-4824-96A1-872BFBBE0904}" dt="2023-06-27T15:46:22.283" v="153"/>
          <ac:spMkLst>
            <pc:docMk/>
            <pc:sldMk cId="1625962660" sldId="261"/>
            <ac:spMk id="12" creationId="{53B021B3-DE93-4AB7-8A18-CF5F1CED88B8}"/>
          </ac:spMkLst>
        </pc:spChg>
        <pc:spChg chg="add del">
          <ac:chgData name="Talluri Harshitha" userId="d5a02cc3ff16e371" providerId="Windows Live" clId="Web-{752839D0-FF7A-4824-96A1-872BFBBE0904}" dt="2023-06-27T15:46:22.283" v="153"/>
          <ac:spMkLst>
            <pc:docMk/>
            <pc:sldMk cId="1625962660" sldId="261"/>
            <ac:spMk id="13" creationId="{9DECDBF4-02B6-4BB4-B65B-B8107AD6A9E8}"/>
          </ac:spMkLst>
        </pc:spChg>
        <pc:spChg chg="add del">
          <ac:chgData name="Talluri Harshitha" userId="d5a02cc3ff16e371" providerId="Windows Live" clId="Web-{752839D0-FF7A-4824-96A1-872BFBBE0904}" dt="2023-06-27T15:46:51.987" v="159"/>
          <ac:spMkLst>
            <pc:docMk/>
            <pc:sldMk cId="1625962660" sldId="261"/>
            <ac:spMk id="16" creationId="{D009D6D5-DAC2-4A8B-A17A-E206B9012D09}"/>
          </ac:spMkLst>
        </pc:spChg>
        <pc:spChg chg="add del mod">
          <ac:chgData name="Talluri Harshitha" userId="d5a02cc3ff16e371" providerId="Windows Live" clId="Web-{752839D0-FF7A-4824-96A1-872BFBBE0904}" dt="2023-06-27T15:46:51.987" v="159"/>
          <ac:spMkLst>
            <pc:docMk/>
            <pc:sldMk cId="1625962660" sldId="261"/>
            <ac:spMk id="17" creationId="{B65563EE-AE17-266F-614A-C6F58A44A71D}"/>
          </ac:spMkLst>
        </pc:spChg>
        <pc:graphicFrameChg chg="add del">
          <ac:chgData name="Talluri Harshitha" userId="d5a02cc3ff16e371" providerId="Windows Live" clId="Web-{752839D0-FF7A-4824-96A1-872BFBBE0904}" dt="2023-06-27T15:46:22.283" v="153"/>
          <ac:graphicFrameMkLst>
            <pc:docMk/>
            <pc:sldMk cId="1625962660" sldId="261"/>
            <ac:graphicFrameMk id="14" creationId="{FFA56471-A965-1586-FB71-B6914D92F80E}"/>
          </ac:graphicFrameMkLst>
        </pc:graphicFrameChg>
        <pc:picChg chg="add del">
          <ac:chgData name="Talluri Harshitha" userId="d5a02cc3ff16e371" providerId="Windows Live" clId="Web-{752839D0-FF7A-4824-96A1-872BFBBE0904}" dt="2023-06-27T15:45:50.861" v="151"/>
          <ac:picMkLst>
            <pc:docMk/>
            <pc:sldMk cId="1625962660" sldId="261"/>
            <ac:picMk id="5" creationId="{68BAD064-5EFA-0156-527D-AE772634FC75}"/>
          </ac:picMkLst>
        </pc:picChg>
        <pc:picChg chg="add del">
          <ac:chgData name="Talluri Harshitha" userId="d5a02cc3ff16e371" providerId="Windows Live" clId="Web-{752839D0-FF7A-4824-96A1-872BFBBE0904}" dt="2023-06-27T15:46:51.987" v="159"/>
          <ac:picMkLst>
            <pc:docMk/>
            <pc:sldMk cId="1625962660" sldId="261"/>
            <ac:picMk id="18" creationId="{3B098411-D7FD-AA65-E734-CC15AA4175A1}"/>
          </ac:picMkLst>
        </pc:picChg>
      </pc:sldChg>
      <pc:sldChg chg="addSp modSp new mod setBg">
        <pc:chgData name="Talluri Harshitha" userId="d5a02cc3ff16e371" providerId="Windows Live" clId="Web-{752839D0-FF7A-4824-96A1-872BFBBE0904}" dt="2023-06-27T15:40:11.118" v="63" actId="1076"/>
        <pc:sldMkLst>
          <pc:docMk/>
          <pc:sldMk cId="1955671613" sldId="262"/>
        </pc:sldMkLst>
        <pc:spChg chg="add">
          <ac:chgData name="Talluri Harshitha" userId="d5a02cc3ff16e371" providerId="Windows Live" clId="Web-{752839D0-FF7A-4824-96A1-872BFBBE0904}" dt="2023-06-27T15:39:36.805" v="62"/>
          <ac:spMkLst>
            <pc:docMk/>
            <pc:sldMk cId="1955671613" sldId="262"/>
            <ac:spMk id="7" creationId="{F3060C83-F051-4F0E-ABAD-AA0DFC48B218}"/>
          </ac:spMkLst>
        </pc:spChg>
        <pc:spChg chg="add">
          <ac:chgData name="Talluri Harshitha" userId="d5a02cc3ff16e371" providerId="Windows Live" clId="Web-{752839D0-FF7A-4824-96A1-872BFBBE0904}" dt="2023-06-27T15:39:36.805" v="62"/>
          <ac:spMkLst>
            <pc:docMk/>
            <pc:sldMk cId="1955671613" sldId="262"/>
            <ac:spMk id="9" creationId="{83C98ABE-055B-441F-B07E-44F97F083C39}"/>
          </ac:spMkLst>
        </pc:spChg>
        <pc:spChg chg="add">
          <ac:chgData name="Talluri Harshitha" userId="d5a02cc3ff16e371" providerId="Windows Live" clId="Web-{752839D0-FF7A-4824-96A1-872BFBBE0904}" dt="2023-06-27T15:39:36.805" v="62"/>
          <ac:spMkLst>
            <pc:docMk/>
            <pc:sldMk cId="1955671613" sldId="262"/>
            <ac:spMk id="11" creationId="{29FDB030-9B49-4CED-8CCD-4D99382388AC}"/>
          </ac:spMkLst>
        </pc:spChg>
        <pc:spChg chg="add">
          <ac:chgData name="Talluri Harshitha" userId="d5a02cc3ff16e371" providerId="Windows Live" clId="Web-{752839D0-FF7A-4824-96A1-872BFBBE0904}" dt="2023-06-27T15:39:36.805" v="62"/>
          <ac:spMkLst>
            <pc:docMk/>
            <pc:sldMk cId="1955671613" sldId="262"/>
            <ac:spMk id="13" creationId="{3783CA14-24A1-485C-8B30-D6A5D87987AD}"/>
          </ac:spMkLst>
        </pc:spChg>
        <pc:spChg chg="add">
          <ac:chgData name="Talluri Harshitha" userId="d5a02cc3ff16e371" providerId="Windows Live" clId="Web-{752839D0-FF7A-4824-96A1-872BFBBE0904}" dt="2023-06-27T15:39:36.805" v="62"/>
          <ac:spMkLst>
            <pc:docMk/>
            <pc:sldMk cId="1955671613" sldId="262"/>
            <ac:spMk id="15" creationId="{9A97C86A-04D6-40F7-AE84-31AB43E6A846}"/>
          </ac:spMkLst>
        </pc:spChg>
        <pc:spChg chg="add">
          <ac:chgData name="Talluri Harshitha" userId="d5a02cc3ff16e371" providerId="Windows Live" clId="Web-{752839D0-FF7A-4824-96A1-872BFBBE0904}" dt="2023-06-27T15:39:36.805" v="62"/>
          <ac:spMkLst>
            <pc:docMk/>
            <pc:sldMk cId="1955671613" sldId="262"/>
            <ac:spMk id="17" creationId="{FF9F2414-84E8-453E-B1F3-389FDE8192D9}"/>
          </ac:spMkLst>
        </pc:spChg>
        <pc:spChg chg="add">
          <ac:chgData name="Talluri Harshitha" userId="d5a02cc3ff16e371" providerId="Windows Live" clId="Web-{752839D0-FF7A-4824-96A1-872BFBBE0904}" dt="2023-06-27T15:39:36.805" v="62"/>
          <ac:spMkLst>
            <pc:docMk/>
            <pc:sldMk cId="1955671613" sldId="262"/>
            <ac:spMk id="19" creationId="{3ECA69A1-7536-43AC-85EF-C7106179F5ED}"/>
          </ac:spMkLst>
        </pc:spChg>
        <pc:picChg chg="add mod">
          <ac:chgData name="Talluri Harshitha" userId="d5a02cc3ff16e371" providerId="Windows Live" clId="Web-{752839D0-FF7A-4824-96A1-872BFBBE0904}" dt="2023-06-27T15:40:11.118" v="63" actId="1076"/>
          <ac:picMkLst>
            <pc:docMk/>
            <pc:sldMk cId="1955671613" sldId="262"/>
            <ac:picMk id="2" creationId="{549DE226-5F11-4BFA-7DEB-EFC784354D0B}"/>
          </ac:picMkLst>
        </pc:picChg>
      </pc:sldChg>
      <pc:sldChg chg="addSp modSp new del">
        <pc:chgData name="Talluri Harshitha" userId="d5a02cc3ff16e371" providerId="Windows Live" clId="Web-{752839D0-FF7A-4824-96A1-872BFBBE0904}" dt="2023-06-27T15:41:41.902" v="93"/>
        <pc:sldMkLst>
          <pc:docMk/>
          <pc:sldMk cId="4133200373" sldId="263"/>
        </pc:sldMkLst>
        <pc:spChg chg="add mod">
          <ac:chgData name="Talluri Harshitha" userId="d5a02cc3ff16e371" providerId="Windows Live" clId="Web-{752839D0-FF7A-4824-96A1-872BFBBE0904}" dt="2023-06-27T15:41:34.058" v="91" actId="20577"/>
          <ac:spMkLst>
            <pc:docMk/>
            <pc:sldMk cId="4133200373" sldId="263"/>
            <ac:spMk id="2" creationId="{D4B447EE-5D89-F103-88A0-3AED1D202C98}"/>
          </ac:spMkLst>
        </pc:spChg>
      </pc:sldChg>
      <pc:sldChg chg="addSp delSp modSp new mod setBg setClrOvrMap">
        <pc:chgData name="Talluri Harshitha" userId="d5a02cc3ff16e371" providerId="Windows Live" clId="Web-{752839D0-FF7A-4824-96A1-872BFBBE0904}" dt="2023-06-27T15:45:32.313" v="149" actId="20577"/>
        <pc:sldMkLst>
          <pc:docMk/>
          <pc:sldMk cId="2676842454" sldId="264"/>
        </pc:sldMkLst>
        <pc:spChg chg="mod">
          <ac:chgData name="Talluri Harshitha" userId="d5a02cc3ff16e371" providerId="Windows Live" clId="Web-{752839D0-FF7A-4824-96A1-872BFBBE0904}" dt="2023-06-27T15:45:01.563" v="146"/>
          <ac:spMkLst>
            <pc:docMk/>
            <pc:sldMk cId="2676842454" sldId="264"/>
            <ac:spMk id="2" creationId="{DE188F9A-B0E6-6065-4C63-2AE7FC171A52}"/>
          </ac:spMkLst>
        </pc:spChg>
        <pc:spChg chg="mod">
          <ac:chgData name="Talluri Harshitha" userId="d5a02cc3ff16e371" providerId="Windows Live" clId="Web-{752839D0-FF7A-4824-96A1-872BFBBE0904}" dt="2023-06-27T15:45:32.313" v="149" actId="20577"/>
          <ac:spMkLst>
            <pc:docMk/>
            <pc:sldMk cId="2676842454" sldId="264"/>
            <ac:spMk id="3" creationId="{F90C0D1D-949C-2F8C-F0CC-6A6949C84A2D}"/>
          </ac:spMkLst>
        </pc:spChg>
        <pc:spChg chg="add del">
          <ac:chgData name="Talluri Harshitha" userId="d5a02cc3ff16e371" providerId="Windows Live" clId="Web-{752839D0-FF7A-4824-96A1-872BFBBE0904}" dt="2023-06-27T15:44:52.125" v="143"/>
          <ac:spMkLst>
            <pc:docMk/>
            <pc:sldMk cId="2676842454" sldId="264"/>
            <ac:spMk id="9" creationId="{9AA72BD9-2C5A-4EDC-931F-5AA08EACA0F3}"/>
          </ac:spMkLst>
        </pc:spChg>
        <pc:spChg chg="add del">
          <ac:chgData name="Talluri Harshitha" userId="d5a02cc3ff16e371" providerId="Windows Live" clId="Web-{752839D0-FF7A-4824-96A1-872BFBBE0904}" dt="2023-06-27T15:44:52.125" v="143"/>
          <ac:spMkLst>
            <pc:docMk/>
            <pc:sldMk cId="2676842454" sldId="264"/>
            <ac:spMk id="11" creationId="{DD3981AC-7B61-4947-BCF3-F7AA7FA385B9}"/>
          </ac:spMkLst>
        </pc:spChg>
        <pc:spChg chg="add del">
          <ac:chgData name="Talluri Harshitha" userId="d5a02cc3ff16e371" providerId="Windows Live" clId="Web-{752839D0-FF7A-4824-96A1-872BFBBE0904}" dt="2023-06-27T15:44:52.125" v="143"/>
          <ac:spMkLst>
            <pc:docMk/>
            <pc:sldMk cId="2676842454" sldId="264"/>
            <ac:spMk id="13" creationId="{55D4142C-5077-457F-A6AD-3FECFDB39685}"/>
          </ac:spMkLst>
        </pc:spChg>
        <pc:spChg chg="add del">
          <ac:chgData name="Talluri Harshitha" userId="d5a02cc3ff16e371" providerId="Windows Live" clId="Web-{752839D0-FF7A-4824-96A1-872BFBBE0904}" dt="2023-06-27T15:44:52.125" v="143"/>
          <ac:spMkLst>
            <pc:docMk/>
            <pc:sldMk cId="2676842454" sldId="264"/>
            <ac:spMk id="15" creationId="{7A5F0580-5EE9-419F-96EE-B6529EF6E7D0}"/>
          </ac:spMkLst>
        </pc:spChg>
        <pc:spChg chg="add">
          <ac:chgData name="Talluri Harshitha" userId="d5a02cc3ff16e371" providerId="Windows Live" clId="Web-{752839D0-FF7A-4824-96A1-872BFBBE0904}" dt="2023-06-27T15:45:01.563" v="146"/>
          <ac:spMkLst>
            <pc:docMk/>
            <pc:sldMk cId="2676842454" sldId="264"/>
            <ac:spMk id="19" creationId="{04812C46-200A-4DEB-A05E-3ED6C68C2387}"/>
          </ac:spMkLst>
        </pc:spChg>
        <pc:spChg chg="add">
          <ac:chgData name="Talluri Harshitha" userId="d5a02cc3ff16e371" providerId="Windows Live" clId="Web-{752839D0-FF7A-4824-96A1-872BFBBE0904}" dt="2023-06-27T15:45:01.563" v="146"/>
          <ac:spMkLst>
            <pc:docMk/>
            <pc:sldMk cId="2676842454" sldId="264"/>
            <ac:spMk id="21" creationId="{D1EA859B-E555-4109-94F3-6700E046E008}"/>
          </ac:spMkLst>
        </pc:spChg>
        <pc:picChg chg="add del">
          <ac:chgData name="Talluri Harshitha" userId="d5a02cc3ff16e371" providerId="Windows Live" clId="Web-{752839D0-FF7A-4824-96A1-872BFBBE0904}" dt="2023-06-27T15:44:52.125" v="143"/>
          <ac:picMkLst>
            <pc:docMk/>
            <pc:sldMk cId="2676842454" sldId="264"/>
            <ac:picMk id="5" creationId="{39D7E936-8C57-480E-CA62-153C54EDEC80}"/>
          </ac:picMkLst>
        </pc:picChg>
        <pc:picChg chg="add del">
          <ac:chgData name="Talluri Harshitha" userId="d5a02cc3ff16e371" providerId="Windows Live" clId="Web-{752839D0-FF7A-4824-96A1-872BFBBE0904}" dt="2023-06-27T15:45:01.531" v="145"/>
          <ac:picMkLst>
            <pc:docMk/>
            <pc:sldMk cId="2676842454" sldId="264"/>
            <ac:picMk id="17" creationId="{BB08F02B-1CB1-9714-3041-ADA7668BAFDE}"/>
          </ac:picMkLst>
        </pc:picChg>
        <pc:picChg chg="add mod">
          <ac:chgData name="Talluri Harshitha" userId="d5a02cc3ff16e371" providerId="Windows Live" clId="Web-{752839D0-FF7A-4824-96A1-872BFBBE0904}" dt="2023-06-27T15:45:13.235" v="147" actId="14100"/>
          <ac:picMkLst>
            <pc:docMk/>
            <pc:sldMk cId="2676842454" sldId="264"/>
            <ac:picMk id="20" creationId="{2E921195-16D0-CB8B-AF84-917CCDF95FAC}"/>
          </ac:picMkLst>
        </pc:picChg>
      </pc:sldChg>
      <pc:sldChg chg="addSp modSp new">
        <pc:chgData name="Talluri Harshitha" userId="d5a02cc3ff16e371" providerId="Windows Live" clId="Web-{752839D0-FF7A-4824-96A1-872BFBBE0904}" dt="2023-06-27T15:50:05.726" v="177" actId="20577"/>
        <pc:sldMkLst>
          <pc:docMk/>
          <pc:sldMk cId="1679928227" sldId="265"/>
        </pc:sldMkLst>
        <pc:spChg chg="add mod">
          <ac:chgData name="Talluri Harshitha" userId="d5a02cc3ff16e371" providerId="Windows Live" clId="Web-{752839D0-FF7A-4824-96A1-872BFBBE0904}" dt="2023-06-27T15:50:05.726" v="177" actId="20577"/>
          <ac:spMkLst>
            <pc:docMk/>
            <pc:sldMk cId="1679928227" sldId="265"/>
            <ac:spMk id="2" creationId="{9EA942F0-1CBB-0646-FB3E-47AD482E1962}"/>
          </ac:spMkLst>
        </pc:spChg>
      </pc:sldChg>
    </pc:docChg>
  </pc:docChgLst>
  <pc:docChgLst>
    <pc:chgData name="Guest User" providerId="Windows Live" clId="Web-{D1BC85DA-6AED-438E-A290-6D035A79700F}"/>
    <pc:docChg chg="addSld delSld modSld">
      <pc:chgData name="Guest User" userId="" providerId="Windows Live" clId="Web-{D1BC85DA-6AED-438E-A290-6D035A79700F}" dt="2023-06-27T17:10:10.968" v="265" actId="1076"/>
      <pc:docMkLst>
        <pc:docMk/>
      </pc:docMkLst>
      <pc:sldChg chg="addSp modSp del mod setBg">
        <pc:chgData name="Guest User" userId="" providerId="Windows Live" clId="Web-{D1BC85DA-6AED-438E-A290-6D035A79700F}" dt="2023-06-27T16:43:54.671" v="24"/>
        <pc:sldMkLst>
          <pc:docMk/>
          <pc:sldMk cId="3004693706" sldId="256"/>
        </pc:sldMkLst>
        <pc:spChg chg="mod">
          <ac:chgData name="Guest User" userId="" providerId="Windows Live" clId="Web-{D1BC85DA-6AED-438E-A290-6D035A79700F}" dt="2023-06-27T16:43:20.795" v="21"/>
          <ac:spMkLst>
            <pc:docMk/>
            <pc:sldMk cId="3004693706" sldId="256"/>
            <ac:spMk id="2" creationId="{42ACCBD7-6495-20B2-2B0C-838F50BC6EA3}"/>
          </ac:spMkLst>
        </pc:spChg>
        <pc:spChg chg="mod">
          <ac:chgData name="Guest User" userId="" providerId="Windows Live" clId="Web-{D1BC85DA-6AED-438E-A290-6D035A79700F}" dt="2023-06-27T16:43:20.795" v="21"/>
          <ac:spMkLst>
            <pc:docMk/>
            <pc:sldMk cId="3004693706" sldId="256"/>
            <ac:spMk id="3" creationId="{0EA85B4E-79B2-15D0-0BAE-071AB49A0578}"/>
          </ac:spMkLst>
        </pc:spChg>
        <pc:spChg chg="add">
          <ac:chgData name="Guest User" userId="" providerId="Windows Live" clId="Web-{D1BC85DA-6AED-438E-A290-6D035A79700F}" dt="2023-06-27T16:43:20.795" v="21"/>
          <ac:spMkLst>
            <pc:docMk/>
            <pc:sldMk cId="3004693706" sldId="256"/>
            <ac:spMk id="9" creationId="{C1DD1A8A-57D5-4A81-AD04-532B043C5611}"/>
          </ac:spMkLst>
        </pc:spChg>
        <pc:spChg chg="add">
          <ac:chgData name="Guest User" userId="" providerId="Windows Live" clId="Web-{D1BC85DA-6AED-438E-A290-6D035A79700F}" dt="2023-06-27T16:43:20.795" v="21"/>
          <ac:spMkLst>
            <pc:docMk/>
            <pc:sldMk cId="3004693706" sldId="256"/>
            <ac:spMk id="11" creationId="{007891EC-4501-44ED-A8C8-B11B6DB767AB}"/>
          </ac:spMkLst>
        </pc:spChg>
        <pc:picChg chg="add">
          <ac:chgData name="Guest User" userId="" providerId="Windows Live" clId="Web-{D1BC85DA-6AED-438E-A290-6D035A79700F}" dt="2023-06-27T16:43:20.795" v="21"/>
          <ac:picMkLst>
            <pc:docMk/>
            <pc:sldMk cId="3004693706" sldId="256"/>
            <ac:picMk id="5" creationId="{A501F39A-1279-C7BC-1BDE-CB16370FA5E1}"/>
          </ac:picMkLst>
        </pc:picChg>
      </pc:sldChg>
      <pc:sldChg chg="modSp">
        <pc:chgData name="Guest User" userId="" providerId="Windows Live" clId="Web-{D1BC85DA-6AED-438E-A290-6D035A79700F}" dt="2023-06-27T16:58:26.007" v="135" actId="20577"/>
        <pc:sldMkLst>
          <pc:docMk/>
          <pc:sldMk cId="195618619" sldId="257"/>
        </pc:sldMkLst>
        <pc:spChg chg="mod">
          <ac:chgData name="Guest User" userId="" providerId="Windows Live" clId="Web-{D1BC85DA-6AED-438E-A290-6D035A79700F}" dt="2023-06-27T16:56:26.520" v="109" actId="20577"/>
          <ac:spMkLst>
            <pc:docMk/>
            <pc:sldMk cId="195618619" sldId="257"/>
            <ac:spMk id="2" creationId="{FA3272EA-65B1-F758-D3E5-9B239D6DA80C}"/>
          </ac:spMkLst>
        </pc:spChg>
        <pc:spChg chg="mod">
          <ac:chgData name="Guest User" userId="" providerId="Windows Live" clId="Web-{D1BC85DA-6AED-438E-A290-6D035A79700F}" dt="2023-06-27T16:58:26.007" v="135" actId="20577"/>
          <ac:spMkLst>
            <pc:docMk/>
            <pc:sldMk cId="195618619" sldId="257"/>
            <ac:spMk id="3" creationId="{30B6A3F2-2BEE-87DE-76BC-93EEC7526F39}"/>
          </ac:spMkLst>
        </pc:spChg>
      </pc:sldChg>
      <pc:sldChg chg="addSp delSp modSp">
        <pc:chgData name="Guest User" userId="" providerId="Windows Live" clId="Web-{D1BC85DA-6AED-438E-A290-6D035A79700F}" dt="2023-06-27T17:10:10.968" v="265" actId="1076"/>
        <pc:sldMkLst>
          <pc:docMk/>
          <pc:sldMk cId="407863080" sldId="258"/>
        </pc:sldMkLst>
        <pc:spChg chg="mod">
          <ac:chgData name="Guest User" userId="" providerId="Windows Live" clId="Web-{D1BC85DA-6AED-438E-A290-6D035A79700F}" dt="2023-06-27T17:00:28.729" v="136" actId="1076"/>
          <ac:spMkLst>
            <pc:docMk/>
            <pc:sldMk cId="407863080" sldId="258"/>
            <ac:spMk id="2" creationId="{DD13CAA1-CEF2-E2FF-933C-61DD1FCE1012}"/>
          </ac:spMkLst>
        </pc:spChg>
        <pc:spChg chg="del mod">
          <ac:chgData name="Guest User" userId="" providerId="Windows Live" clId="Web-{D1BC85DA-6AED-438E-A290-6D035A79700F}" dt="2023-06-27T17:00:52.402" v="140"/>
          <ac:spMkLst>
            <pc:docMk/>
            <pc:sldMk cId="407863080" sldId="258"/>
            <ac:spMk id="3" creationId="{4340F7D2-7E93-2208-7BC3-712FFCF94B60}"/>
          </ac:spMkLst>
        </pc:spChg>
        <pc:spChg chg="add mod">
          <ac:chgData name="Guest User" userId="" providerId="Windows Live" clId="Web-{D1BC85DA-6AED-438E-A290-6D035A79700F}" dt="2023-06-27T17:10:10.968" v="265" actId="1076"/>
          <ac:spMkLst>
            <pc:docMk/>
            <pc:sldMk cId="407863080" sldId="258"/>
            <ac:spMk id="4" creationId="{4E8E0B40-E448-75B0-98FA-E14D57CC8B59}"/>
          </ac:spMkLst>
        </pc:spChg>
        <pc:spChg chg="add mod">
          <ac:chgData name="Guest User" userId="" providerId="Windows Live" clId="Web-{D1BC85DA-6AED-438E-A290-6D035A79700F}" dt="2023-06-27T17:09:59.687" v="264" actId="1076"/>
          <ac:spMkLst>
            <pc:docMk/>
            <pc:sldMk cId="407863080" sldId="258"/>
            <ac:spMk id="6" creationId="{7E513CE7-63DE-D4F2-7958-40BCDD0E5776}"/>
          </ac:spMkLst>
        </pc:spChg>
        <pc:spChg chg="add mod">
          <ac:chgData name="Guest User" userId="" providerId="Windows Live" clId="Web-{D1BC85DA-6AED-438E-A290-6D035A79700F}" dt="2023-06-27T17:09:53.999" v="263" actId="1076"/>
          <ac:spMkLst>
            <pc:docMk/>
            <pc:sldMk cId="407863080" sldId="258"/>
            <ac:spMk id="7" creationId="{82AC61F8-C5B1-8A30-2193-2D1C52507B48}"/>
          </ac:spMkLst>
        </pc:spChg>
        <pc:spChg chg="add mod">
          <ac:chgData name="Guest User" userId="" providerId="Windows Live" clId="Web-{D1BC85DA-6AED-438E-A290-6D035A79700F}" dt="2023-06-27T17:09:42.452" v="261" actId="1076"/>
          <ac:spMkLst>
            <pc:docMk/>
            <pc:sldMk cId="407863080" sldId="258"/>
            <ac:spMk id="8" creationId="{AEA505D0-9917-8397-3967-E84CDC4159C1}"/>
          </ac:spMkLst>
        </pc:spChg>
        <pc:spChg chg="add mod">
          <ac:chgData name="Guest User" userId="" providerId="Windows Live" clId="Web-{D1BC85DA-6AED-438E-A290-6D035A79700F}" dt="2023-06-27T17:08:57.279" v="254" actId="1076"/>
          <ac:spMkLst>
            <pc:docMk/>
            <pc:sldMk cId="407863080" sldId="258"/>
            <ac:spMk id="9" creationId="{85F35754-9314-1CC3-76B9-3C8152F1900A}"/>
          </ac:spMkLst>
        </pc:spChg>
        <pc:spChg chg="add mod">
          <ac:chgData name="Guest User" userId="" providerId="Windows Live" clId="Web-{D1BC85DA-6AED-438E-A290-6D035A79700F}" dt="2023-06-27T17:08:50.544" v="253" actId="1076"/>
          <ac:spMkLst>
            <pc:docMk/>
            <pc:sldMk cId="407863080" sldId="258"/>
            <ac:spMk id="10" creationId="{E0296797-A997-619B-3CCB-829BEB439D3D}"/>
          </ac:spMkLst>
        </pc:spChg>
        <pc:spChg chg="add mod">
          <ac:chgData name="Guest User" userId="" providerId="Windows Live" clId="Web-{D1BC85DA-6AED-438E-A290-6D035A79700F}" dt="2023-06-27T17:08:41.747" v="251" actId="1076"/>
          <ac:spMkLst>
            <pc:docMk/>
            <pc:sldMk cId="407863080" sldId="258"/>
            <ac:spMk id="11" creationId="{74BEC6CA-AEA7-DF28-D0E6-474461DF3599}"/>
          </ac:spMkLst>
        </pc:spChg>
        <pc:spChg chg="add mod">
          <ac:chgData name="Guest User" userId="" providerId="Windows Live" clId="Web-{D1BC85DA-6AED-438E-A290-6D035A79700F}" dt="2023-06-27T17:08:00.949" v="243" actId="1076"/>
          <ac:spMkLst>
            <pc:docMk/>
            <pc:sldMk cId="407863080" sldId="258"/>
            <ac:spMk id="12" creationId="{6FA5C74C-EDBA-5E45-FA10-5058A7211665}"/>
          </ac:spMkLst>
        </pc:spChg>
        <pc:spChg chg="add mod">
          <ac:chgData name="Guest User" userId="" providerId="Windows Live" clId="Web-{D1BC85DA-6AED-438E-A290-6D035A79700F}" dt="2023-06-27T17:09:48.968" v="262" actId="1076"/>
          <ac:spMkLst>
            <pc:docMk/>
            <pc:sldMk cId="407863080" sldId="258"/>
            <ac:spMk id="13" creationId="{485ECD41-762D-21D9-D453-20C0DD9960D3}"/>
          </ac:spMkLst>
        </pc:spChg>
        <pc:spChg chg="add mod">
          <ac:chgData name="Guest User" userId="" providerId="Windows Live" clId="Web-{D1BC85DA-6AED-438E-A290-6D035A79700F}" dt="2023-06-27T17:09:36.827" v="260" actId="1076"/>
          <ac:spMkLst>
            <pc:docMk/>
            <pc:sldMk cId="407863080" sldId="258"/>
            <ac:spMk id="14" creationId="{D73B1771-F3AD-4705-6DF0-3A70602853C0}"/>
          </ac:spMkLst>
        </pc:spChg>
        <pc:spChg chg="add mod">
          <ac:chgData name="Guest User" userId="" providerId="Windows Live" clId="Web-{D1BC85DA-6AED-438E-A290-6D035A79700F}" dt="2023-06-27T17:09:21.905" v="257" actId="1076"/>
          <ac:spMkLst>
            <pc:docMk/>
            <pc:sldMk cId="407863080" sldId="258"/>
            <ac:spMk id="15" creationId="{46D75FC8-1133-B2BD-1DA5-9B063F45C5F2}"/>
          </ac:spMkLst>
        </pc:spChg>
        <pc:spChg chg="add mod">
          <ac:chgData name="Guest User" userId="" providerId="Windows Live" clId="Web-{D1BC85DA-6AED-438E-A290-6D035A79700F}" dt="2023-06-27T17:08:45.919" v="252" actId="1076"/>
          <ac:spMkLst>
            <pc:docMk/>
            <pc:sldMk cId="407863080" sldId="258"/>
            <ac:spMk id="16" creationId="{1D7D4965-61A9-197E-025B-CC0744556059}"/>
          </ac:spMkLst>
        </pc:spChg>
        <pc:spChg chg="add mod">
          <ac:chgData name="Guest User" userId="" providerId="Windows Live" clId="Web-{D1BC85DA-6AED-438E-A290-6D035A79700F}" dt="2023-06-27T17:08:37.669" v="250" actId="1076"/>
          <ac:spMkLst>
            <pc:docMk/>
            <pc:sldMk cId="407863080" sldId="258"/>
            <ac:spMk id="17" creationId="{6B8AD146-4F9C-1FB4-7694-AB32D70B5ABC}"/>
          </ac:spMkLst>
        </pc:spChg>
      </pc:sldChg>
      <pc:sldChg chg="del">
        <pc:chgData name="Guest User" userId="" providerId="Windows Live" clId="Web-{D1BC85DA-6AED-438E-A290-6D035A79700F}" dt="2023-06-27T16:56:41.676" v="126"/>
        <pc:sldMkLst>
          <pc:docMk/>
          <pc:sldMk cId="719166662" sldId="259"/>
        </pc:sldMkLst>
      </pc:sldChg>
      <pc:sldChg chg="modSp new">
        <pc:chgData name="Guest User" userId="" providerId="Windows Live" clId="Web-{D1BC85DA-6AED-438E-A290-6D035A79700F}" dt="2023-06-27T16:53:54.374" v="100" actId="20577"/>
        <pc:sldMkLst>
          <pc:docMk/>
          <pc:sldMk cId="3887368411" sldId="266"/>
        </pc:sldMkLst>
        <pc:spChg chg="mod">
          <ac:chgData name="Guest User" userId="" providerId="Windows Live" clId="Web-{D1BC85DA-6AED-438E-A290-6D035A79700F}" dt="2023-06-27T16:48:02.396" v="74" actId="20577"/>
          <ac:spMkLst>
            <pc:docMk/>
            <pc:sldMk cId="3887368411" sldId="266"/>
            <ac:spMk id="2" creationId="{ADB1EB47-57C9-6F3D-5E8F-8355653CC37A}"/>
          </ac:spMkLst>
        </pc:spChg>
        <pc:spChg chg="mod">
          <ac:chgData name="Guest User" userId="" providerId="Windows Live" clId="Web-{D1BC85DA-6AED-438E-A290-6D035A79700F}" dt="2023-06-27T16:53:54.374" v="100" actId="20577"/>
          <ac:spMkLst>
            <pc:docMk/>
            <pc:sldMk cId="3887368411" sldId="266"/>
            <ac:spMk id="3" creationId="{393EA508-9558-B1DC-D2A0-28D379B2FE7E}"/>
          </ac:spMkLst>
        </pc:spChg>
      </pc:sldChg>
      <pc:sldChg chg="addSp modSp new">
        <pc:chgData name="Guest User" userId="" providerId="Windows Live" clId="Web-{D1BC85DA-6AED-438E-A290-6D035A79700F}" dt="2023-06-27T16:46:18.222" v="72" actId="1076"/>
        <pc:sldMkLst>
          <pc:docMk/>
          <pc:sldMk cId="1354337102" sldId="267"/>
        </pc:sldMkLst>
        <pc:spChg chg="mod">
          <ac:chgData name="Guest User" userId="" providerId="Windows Live" clId="Web-{D1BC85DA-6AED-438E-A290-6D035A79700F}" dt="2023-06-27T16:45:11.689" v="66" actId="1076"/>
          <ac:spMkLst>
            <pc:docMk/>
            <pc:sldMk cId="1354337102" sldId="267"/>
            <ac:spMk id="2" creationId="{F15A07A3-0A32-45A2-3CC5-1049D99D82EB}"/>
          </ac:spMkLst>
        </pc:spChg>
        <pc:spChg chg="mod">
          <ac:chgData name="Guest User" userId="" providerId="Windows Live" clId="Web-{D1BC85DA-6AED-438E-A290-6D035A79700F}" dt="2023-06-27T16:44:58.079" v="65" actId="20577"/>
          <ac:spMkLst>
            <pc:docMk/>
            <pc:sldMk cId="1354337102" sldId="267"/>
            <ac:spMk id="3" creationId="{000B907C-B970-4672-847D-F78EC5A5C220}"/>
          </ac:spMkLst>
        </pc:spChg>
        <pc:picChg chg="add mod">
          <ac:chgData name="Guest User" userId="" providerId="Windows Live" clId="Web-{D1BC85DA-6AED-438E-A290-6D035A79700F}" dt="2023-06-27T16:46:18.222" v="72" actId="1076"/>
          <ac:picMkLst>
            <pc:docMk/>
            <pc:sldMk cId="1354337102" sldId="267"/>
            <ac:picMk id="4" creationId="{14EEB197-2EB0-F165-A4C8-B0C7A10F8E0D}"/>
          </ac:picMkLst>
        </pc:picChg>
      </pc:sldChg>
      <pc:sldChg chg="add del replId">
        <pc:chgData name="Guest User" userId="" providerId="Windows Live" clId="Web-{D1BC85DA-6AED-438E-A290-6D035A79700F}" dt="2023-06-27T16:45:49.705" v="68"/>
        <pc:sldMkLst>
          <pc:docMk/>
          <pc:sldMk cId="15995938" sldId="268"/>
        </pc:sldMkLst>
      </pc:sldChg>
      <pc:sldChg chg="add del replId">
        <pc:chgData name="Guest User" userId="" providerId="Windows Live" clId="Web-{D1BC85DA-6AED-438E-A290-6D035A79700F}" dt="2023-06-27T16:45:55.471" v="70"/>
        <pc:sldMkLst>
          <pc:docMk/>
          <pc:sldMk cId="2614462324" sldId="268"/>
        </pc:sldMkLst>
      </pc:sldChg>
    </pc:docChg>
  </pc:docChgLst>
  <pc:docChgLst>
    <pc:chgData name="Talluri Harshitha" userId="d5a02cc3ff16e371" providerId="Windows Live" clId="Web-{8BF0242E-F47B-477D-B828-E6B4039DE257}"/>
    <pc:docChg chg="addSld delSld modSld sldOrd addMainMaster delMainMaster">
      <pc:chgData name="Talluri Harshitha" userId="d5a02cc3ff16e371" providerId="Windows Live" clId="Web-{8BF0242E-F47B-477D-B828-E6B4039DE257}" dt="2023-06-28T06:22:38.039" v="481" actId="20577"/>
      <pc:docMkLst>
        <pc:docMk/>
      </pc:docMkLst>
      <pc:sldChg chg="modSp mod modClrScheme chgLayout">
        <pc:chgData name="Talluri Harshitha" userId="d5a02cc3ff16e371" providerId="Windows Live" clId="Web-{8BF0242E-F47B-477D-B828-E6B4039DE257}" dt="2023-06-28T04:17:05.696" v="42"/>
        <pc:sldMkLst>
          <pc:docMk/>
          <pc:sldMk cId="195618619" sldId="257"/>
        </pc:sldMkLst>
        <pc:spChg chg="mod ord">
          <ac:chgData name="Talluri Harshitha" userId="d5a02cc3ff16e371" providerId="Windows Live" clId="Web-{8BF0242E-F47B-477D-B828-E6B4039DE257}" dt="2023-06-28T04:17:05.696" v="42"/>
          <ac:spMkLst>
            <pc:docMk/>
            <pc:sldMk cId="195618619" sldId="257"/>
            <ac:spMk id="2" creationId="{FA3272EA-65B1-F758-D3E5-9B239D6DA80C}"/>
          </ac:spMkLst>
        </pc:spChg>
        <pc:spChg chg="mod ord">
          <ac:chgData name="Talluri Harshitha" userId="d5a02cc3ff16e371" providerId="Windows Live" clId="Web-{8BF0242E-F47B-477D-B828-E6B4039DE257}" dt="2023-06-28T04:17:05.696" v="42"/>
          <ac:spMkLst>
            <pc:docMk/>
            <pc:sldMk cId="195618619" sldId="257"/>
            <ac:spMk id="3" creationId="{30B6A3F2-2BEE-87DE-76BC-93EEC7526F39}"/>
          </ac:spMkLst>
        </pc:spChg>
      </pc:sldChg>
      <pc:sldChg chg="modSp mod modClrScheme chgLayout">
        <pc:chgData name="Talluri Harshitha" userId="d5a02cc3ff16e371" providerId="Windows Live" clId="Web-{8BF0242E-F47B-477D-B828-E6B4039DE257}" dt="2023-06-28T04:17:05.696" v="42"/>
        <pc:sldMkLst>
          <pc:docMk/>
          <pc:sldMk cId="407863080" sldId="258"/>
        </pc:sldMkLst>
        <pc:spChg chg="mod ord">
          <ac:chgData name="Talluri Harshitha" userId="d5a02cc3ff16e371" providerId="Windows Live" clId="Web-{8BF0242E-F47B-477D-B828-E6B4039DE257}" dt="2023-06-28T04:17:05.696" v="42"/>
          <ac:spMkLst>
            <pc:docMk/>
            <pc:sldMk cId="407863080" sldId="258"/>
            <ac:spMk id="2" creationId="{DD13CAA1-CEF2-E2FF-933C-61DD1FCE1012}"/>
          </ac:spMkLst>
        </pc:spChg>
      </pc:sldChg>
      <pc:sldChg chg="addSp delSp modSp mod modClrScheme delDesignElem chgLayout">
        <pc:chgData name="Talluri Harshitha" userId="d5a02cc3ff16e371" providerId="Windows Live" clId="Web-{8BF0242E-F47B-477D-B828-E6B4039DE257}" dt="2023-06-28T05:42:45.523" v="430" actId="1076"/>
        <pc:sldMkLst>
          <pc:docMk/>
          <pc:sldMk cId="2105550008" sldId="260"/>
        </pc:sldMkLst>
        <pc:spChg chg="mod ord">
          <ac:chgData name="Talluri Harshitha" userId="d5a02cc3ff16e371" providerId="Windows Live" clId="Web-{8BF0242E-F47B-477D-B828-E6B4039DE257}" dt="2023-06-28T05:42:45.523" v="430" actId="1076"/>
          <ac:spMkLst>
            <pc:docMk/>
            <pc:sldMk cId="2105550008" sldId="260"/>
            <ac:spMk id="2" creationId="{6DC6B8C2-0468-9EE8-6209-1FEE0B4B5695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2105550008" sldId="260"/>
            <ac:spMk id="24" creationId="{71B2258F-86CA-4D4D-8270-BC05FCDEBFB3}"/>
          </ac:spMkLst>
        </pc:spChg>
        <pc:picChg chg="mod">
          <ac:chgData name="Talluri Harshitha" userId="d5a02cc3ff16e371" providerId="Windows Live" clId="Web-{8BF0242E-F47B-477D-B828-E6B4039DE257}" dt="2023-06-28T05:42:42.148" v="429" actId="1076"/>
          <ac:picMkLst>
            <pc:docMk/>
            <pc:sldMk cId="2105550008" sldId="260"/>
            <ac:picMk id="20" creationId="{F81B7D88-F0EF-773F-2710-CAB2AEED38DD}"/>
          </ac:picMkLst>
        </pc:picChg>
      </pc:sldChg>
      <pc:sldChg chg="addSp delSp modSp mod setBg modClrScheme chgLayout">
        <pc:chgData name="Talluri Harshitha" userId="d5a02cc3ff16e371" providerId="Windows Live" clId="Web-{8BF0242E-F47B-477D-B828-E6B4039DE257}" dt="2023-06-28T05:55:57.851" v="466" actId="20577"/>
        <pc:sldMkLst>
          <pc:docMk/>
          <pc:sldMk cId="1625962660" sldId="261"/>
        </pc:sldMkLst>
        <pc:spChg chg="del mod ord">
          <ac:chgData name="Talluri Harshitha" userId="d5a02cc3ff16e371" providerId="Windows Live" clId="Web-{8BF0242E-F47B-477D-B828-E6B4039DE257}" dt="2023-06-28T05:40:56.831" v="415"/>
          <ac:spMkLst>
            <pc:docMk/>
            <pc:sldMk cId="1625962660" sldId="261"/>
            <ac:spMk id="3" creationId="{B65563EE-AE17-266F-614A-C6F58A44A71D}"/>
          </ac:spMkLst>
        </pc:spChg>
        <pc:spChg chg="add del">
          <ac:chgData name="Talluri Harshitha" userId="d5a02cc3ff16e371" providerId="Windows Live" clId="Web-{8BF0242E-F47B-477D-B828-E6B4039DE257}" dt="2023-06-28T05:39:25.203" v="407"/>
          <ac:spMkLst>
            <pc:docMk/>
            <pc:sldMk cId="1625962660" sldId="261"/>
            <ac:spMk id="7" creationId="{979E27D9-03C7-44E2-9FF8-15D0C8506AF7}"/>
          </ac:spMkLst>
        </pc:spChg>
        <pc:spChg chg="add del">
          <ac:chgData name="Talluri Harshitha" userId="d5a02cc3ff16e371" providerId="Windows Live" clId="Web-{8BF0242E-F47B-477D-B828-E6B4039DE257}" dt="2023-06-28T05:39:25.203" v="407"/>
          <ac:spMkLst>
            <pc:docMk/>
            <pc:sldMk cId="1625962660" sldId="261"/>
            <ac:spMk id="15" creationId="{EEBF1590-3B36-48EE-A89D-3B6F3CB256AB}"/>
          </ac:spMkLst>
        </pc:spChg>
        <pc:spChg chg="add del">
          <ac:chgData name="Talluri Harshitha" userId="d5a02cc3ff16e371" providerId="Windows Live" clId="Web-{8BF0242E-F47B-477D-B828-E6B4039DE257}" dt="2023-06-28T05:39:25.203" v="407"/>
          <ac:spMkLst>
            <pc:docMk/>
            <pc:sldMk cId="1625962660" sldId="261"/>
            <ac:spMk id="19" creationId="{AC8F6C8C-AB5A-4548-942D-E3FD40ACBC49}"/>
          </ac:spMkLst>
        </pc:spChg>
        <pc:spChg chg="add del">
          <ac:chgData name="Talluri Harshitha" userId="d5a02cc3ff16e371" providerId="Windows Live" clId="Web-{8BF0242E-F47B-477D-B828-E6B4039DE257}" dt="2023-06-28T05:39:30.890" v="409"/>
          <ac:spMkLst>
            <pc:docMk/>
            <pc:sldMk cId="1625962660" sldId="261"/>
            <ac:spMk id="21" creationId="{E0C28A69-9B26-45AC-AFF7-719A7A50A092}"/>
          </ac:spMkLst>
        </pc:spChg>
        <pc:spChg chg="add del">
          <ac:chgData name="Talluri Harshitha" userId="d5a02cc3ff16e371" providerId="Windows Live" clId="Web-{8BF0242E-F47B-477D-B828-E6B4039DE257}" dt="2023-06-28T05:39:30.890" v="409"/>
          <ac:spMkLst>
            <pc:docMk/>
            <pc:sldMk cId="1625962660" sldId="261"/>
            <ac:spMk id="23" creationId="{33AE4636-AEEC-45D6-84D4-7AC2DA48ECF8}"/>
          </ac:spMkLst>
        </pc:spChg>
        <pc:spChg chg="add del">
          <ac:chgData name="Talluri Harshitha" userId="d5a02cc3ff16e371" providerId="Windows Live" clId="Web-{8BF0242E-F47B-477D-B828-E6B4039DE257}" dt="2023-06-28T05:39:30.890" v="409"/>
          <ac:spMkLst>
            <pc:docMk/>
            <pc:sldMk cId="1625962660" sldId="261"/>
            <ac:spMk id="24" creationId="{8D9CE0F4-2EB2-4F1F-8AAC-DB3571D9FE10}"/>
          </ac:spMkLst>
        </pc:spChg>
        <pc:spChg chg="add mod">
          <ac:chgData name="Talluri Harshitha" userId="d5a02cc3ff16e371" providerId="Windows Live" clId="Web-{8BF0242E-F47B-477D-B828-E6B4039DE257}" dt="2023-06-28T05:55:57.851" v="466" actId="20577"/>
          <ac:spMkLst>
            <pc:docMk/>
            <pc:sldMk cId="1625962660" sldId="261"/>
            <ac:spMk id="25" creationId="{7CD68FD4-CED2-0850-2F77-C84787C3629A}"/>
          </ac:spMkLst>
        </pc:spChg>
        <pc:spChg chg="add mod">
          <ac:chgData name="Talluri Harshitha" userId="d5a02cc3ff16e371" providerId="Windows Live" clId="Web-{8BF0242E-F47B-477D-B828-E6B4039DE257}" dt="2023-06-28T05:44:51.044" v="456" actId="1076"/>
          <ac:spMkLst>
            <pc:docMk/>
            <pc:sldMk cId="1625962660" sldId="261"/>
            <ac:spMk id="28" creationId="{B3E61377-8AC3-1A02-0C03-DA75F6497A26}"/>
          </ac:spMkLst>
        </pc:spChg>
        <pc:spChg chg="add del">
          <ac:chgData name="Talluri Harshitha" userId="d5a02cc3ff16e371" providerId="Windows Live" clId="Web-{8BF0242E-F47B-477D-B828-E6B4039DE257}" dt="2023-06-28T05:39:56.782" v="413"/>
          <ac:spMkLst>
            <pc:docMk/>
            <pc:sldMk cId="1625962660" sldId="261"/>
            <ac:spMk id="29" creationId="{979E27D9-03C7-44E2-9FF8-15D0C8506AF7}"/>
          </ac:spMkLst>
        </pc:spChg>
        <pc:spChg chg="add del">
          <ac:chgData name="Talluri Harshitha" userId="d5a02cc3ff16e371" providerId="Windows Live" clId="Web-{8BF0242E-F47B-477D-B828-E6B4039DE257}" dt="2023-06-28T05:39:56.782" v="413"/>
          <ac:spMkLst>
            <pc:docMk/>
            <pc:sldMk cId="1625962660" sldId="261"/>
            <ac:spMk id="30" creationId="{EEBF1590-3B36-48EE-A89D-3B6F3CB256AB}"/>
          </ac:spMkLst>
        </pc:spChg>
        <pc:spChg chg="add del">
          <ac:chgData name="Talluri Harshitha" userId="d5a02cc3ff16e371" providerId="Windows Live" clId="Web-{8BF0242E-F47B-477D-B828-E6B4039DE257}" dt="2023-06-28T05:39:56.782" v="413"/>
          <ac:spMkLst>
            <pc:docMk/>
            <pc:sldMk cId="1625962660" sldId="261"/>
            <ac:spMk id="31" creationId="{AC8F6C8C-AB5A-4548-942D-E3FD40ACBC49}"/>
          </ac:spMkLst>
        </pc:spChg>
        <pc:spChg chg="add del">
          <ac:chgData name="Talluri Harshitha" userId="d5a02cc3ff16e371" providerId="Windows Live" clId="Web-{8BF0242E-F47B-477D-B828-E6B4039DE257}" dt="2023-06-28T05:40:56.831" v="415"/>
          <ac:spMkLst>
            <pc:docMk/>
            <pc:sldMk cId="1625962660" sldId="261"/>
            <ac:spMk id="38" creationId="{979E27D9-03C7-44E2-9FF8-15D0C8506AF7}"/>
          </ac:spMkLst>
        </pc:spChg>
        <pc:spChg chg="add del">
          <ac:chgData name="Talluri Harshitha" userId="d5a02cc3ff16e371" providerId="Windows Live" clId="Web-{8BF0242E-F47B-477D-B828-E6B4039DE257}" dt="2023-06-28T05:40:56.831" v="415"/>
          <ac:spMkLst>
            <pc:docMk/>
            <pc:sldMk cId="1625962660" sldId="261"/>
            <ac:spMk id="40" creationId="{EEBF1590-3B36-48EE-A89D-3B6F3CB256AB}"/>
          </ac:spMkLst>
        </pc:spChg>
        <pc:spChg chg="add del">
          <ac:chgData name="Talluri Harshitha" userId="d5a02cc3ff16e371" providerId="Windows Live" clId="Web-{8BF0242E-F47B-477D-B828-E6B4039DE257}" dt="2023-06-28T05:40:56.831" v="415"/>
          <ac:spMkLst>
            <pc:docMk/>
            <pc:sldMk cId="1625962660" sldId="261"/>
            <ac:spMk id="42" creationId="{AC8F6C8C-AB5A-4548-942D-E3FD40ACBC49}"/>
          </ac:spMkLst>
        </pc:spChg>
        <pc:spChg chg="add del">
          <ac:chgData name="Talluri Harshitha" userId="d5a02cc3ff16e371" providerId="Windows Live" clId="Web-{8BF0242E-F47B-477D-B828-E6B4039DE257}" dt="2023-06-28T05:41:25.035" v="420"/>
          <ac:spMkLst>
            <pc:docMk/>
            <pc:sldMk cId="1625962660" sldId="261"/>
            <ac:spMk id="48" creationId="{1D63C574-BFD2-41A1-A567-B0C3CC7FDD4F}"/>
          </ac:spMkLst>
        </pc:spChg>
        <pc:spChg chg="add del">
          <ac:chgData name="Talluri Harshitha" userId="d5a02cc3ff16e371" providerId="Windows Live" clId="Web-{8BF0242E-F47B-477D-B828-E6B4039DE257}" dt="2023-06-28T05:41:25.035" v="420"/>
          <ac:spMkLst>
            <pc:docMk/>
            <pc:sldMk cId="1625962660" sldId="261"/>
            <ac:spMk id="50" creationId="{E2A46BAB-8C31-42B2-90E8-B26DD3E81D37}"/>
          </ac:spMkLst>
        </pc:spChg>
        <pc:spChg chg="add del">
          <ac:chgData name="Talluri Harshitha" userId="d5a02cc3ff16e371" providerId="Windows Live" clId="Web-{8BF0242E-F47B-477D-B828-E6B4039DE257}" dt="2023-06-28T05:41:25.035" v="419"/>
          <ac:spMkLst>
            <pc:docMk/>
            <pc:sldMk cId="1625962660" sldId="261"/>
            <ac:spMk id="68" creationId="{979E27D9-03C7-44E2-9FF8-15D0C8506AF7}"/>
          </ac:spMkLst>
        </pc:spChg>
        <pc:spChg chg="add del">
          <ac:chgData name="Talluri Harshitha" userId="d5a02cc3ff16e371" providerId="Windows Live" clId="Web-{8BF0242E-F47B-477D-B828-E6B4039DE257}" dt="2023-06-28T05:41:25.035" v="419"/>
          <ac:spMkLst>
            <pc:docMk/>
            <pc:sldMk cId="1625962660" sldId="261"/>
            <ac:spMk id="70" creationId="{EEBF1590-3B36-48EE-A89D-3B6F3CB256AB}"/>
          </ac:spMkLst>
        </pc:spChg>
        <pc:spChg chg="add del">
          <ac:chgData name="Talluri Harshitha" userId="d5a02cc3ff16e371" providerId="Windows Live" clId="Web-{8BF0242E-F47B-477D-B828-E6B4039DE257}" dt="2023-06-28T05:41:25.035" v="419"/>
          <ac:spMkLst>
            <pc:docMk/>
            <pc:sldMk cId="1625962660" sldId="261"/>
            <ac:spMk id="72" creationId="{AC8F6C8C-AB5A-4548-942D-E3FD40ACBC49}"/>
          </ac:spMkLst>
        </pc:spChg>
        <pc:spChg chg="add">
          <ac:chgData name="Talluri Harshitha" userId="d5a02cc3ff16e371" providerId="Windows Live" clId="Web-{8BF0242E-F47B-477D-B828-E6B4039DE257}" dt="2023-06-28T05:41:25.035" v="420"/>
          <ac:spMkLst>
            <pc:docMk/>
            <pc:sldMk cId="1625962660" sldId="261"/>
            <ac:spMk id="74" creationId="{17718681-A12E-49D6-9925-DD7C68176D61}"/>
          </ac:spMkLst>
        </pc:spChg>
        <pc:spChg chg="add">
          <ac:chgData name="Talluri Harshitha" userId="d5a02cc3ff16e371" providerId="Windows Live" clId="Web-{8BF0242E-F47B-477D-B828-E6B4039DE257}" dt="2023-06-28T05:41:25.035" v="420"/>
          <ac:spMkLst>
            <pc:docMk/>
            <pc:sldMk cId="1625962660" sldId="261"/>
            <ac:spMk id="75" creationId="{FBD77573-9EF2-4C35-8285-A1CF6FBB0EA5}"/>
          </ac:spMkLst>
        </pc:spChg>
        <pc:grpChg chg="add del">
          <ac:chgData name="Talluri Harshitha" userId="d5a02cc3ff16e371" providerId="Windows Live" clId="Web-{8BF0242E-F47B-477D-B828-E6B4039DE257}" dt="2023-06-28T05:41:25.035" v="420"/>
          <ac:grpSpMkLst>
            <pc:docMk/>
            <pc:sldMk cId="1625962660" sldId="261"/>
            <ac:grpSpMk id="52" creationId="{B3F7A3C7-0737-4E57-B30E-8EEFE638B401}"/>
          </ac:grpSpMkLst>
        </pc:grpChg>
        <pc:grpChg chg="add del">
          <ac:chgData name="Talluri Harshitha" userId="d5a02cc3ff16e371" providerId="Windows Live" clId="Web-{8BF0242E-F47B-477D-B828-E6B4039DE257}" dt="2023-06-28T05:41:25.035" v="420"/>
          <ac:grpSpMkLst>
            <pc:docMk/>
            <pc:sldMk cId="1625962660" sldId="261"/>
            <ac:grpSpMk id="56" creationId="{43F5E015-E085-4624-B431-B42414448684}"/>
          </ac:grpSpMkLst>
        </pc:grpChg>
        <pc:graphicFrameChg chg="add del modGraphic">
          <ac:chgData name="Talluri Harshitha" userId="d5a02cc3ff16e371" providerId="Windows Live" clId="Web-{8BF0242E-F47B-477D-B828-E6B4039DE257}" dt="2023-06-28T05:41:14.754" v="417"/>
          <ac:graphicFrameMkLst>
            <pc:docMk/>
            <pc:sldMk cId="1625962660" sldId="261"/>
            <ac:graphicFrameMk id="44" creationId="{257D5E58-8F39-99F9-AA91-672048FC609A}"/>
          </ac:graphicFrameMkLst>
        </pc:graphicFrameChg>
        <pc:picChg chg="del">
          <ac:chgData name="Talluri Harshitha" userId="d5a02cc3ff16e371" providerId="Windows Live" clId="Web-{8BF0242E-F47B-477D-B828-E6B4039DE257}" dt="2023-06-28T05:38:49.326" v="405"/>
          <ac:picMkLst>
            <pc:docMk/>
            <pc:sldMk cId="1625962660" sldId="261"/>
            <ac:picMk id="4" creationId="{CB35601F-0AA5-4076-2466-294BC2DCF18D}"/>
          </ac:picMkLst>
        </pc:picChg>
        <pc:picChg chg="add del">
          <ac:chgData name="Talluri Harshitha" userId="d5a02cc3ff16e371" providerId="Windows Live" clId="Web-{8BF0242E-F47B-477D-B828-E6B4039DE257}" dt="2023-06-28T05:39:30.890" v="409"/>
          <ac:picMkLst>
            <pc:docMk/>
            <pc:sldMk cId="1625962660" sldId="261"/>
            <ac:picMk id="22" creationId="{F9E95792-241E-EC67-3C82-FE886CCFA599}"/>
          </ac:picMkLst>
        </pc:picChg>
        <pc:picChg chg="add del">
          <ac:chgData name="Talluri Harshitha" userId="d5a02cc3ff16e371" providerId="Windows Live" clId="Web-{8BF0242E-F47B-477D-B828-E6B4039DE257}" dt="2023-06-28T05:39:45.969" v="411"/>
          <ac:picMkLst>
            <pc:docMk/>
            <pc:sldMk cId="1625962660" sldId="261"/>
            <ac:picMk id="26" creationId="{A27A5CCE-6E57-5FA7-9D48-F8E2EE77D22A}"/>
          </ac:picMkLst>
        </pc:picChg>
        <pc:picChg chg="add">
          <ac:chgData name="Talluri Harshitha" userId="d5a02cc3ff16e371" providerId="Windows Live" clId="Web-{8BF0242E-F47B-477D-B828-E6B4039DE257}" dt="2023-06-28T05:55:42.179" v="464"/>
          <ac:picMkLst>
            <pc:docMk/>
            <pc:sldMk cId="1625962660" sldId="261"/>
            <ac:picMk id="33" creationId="{A5DA73F0-CA71-89BB-D9D3-9BC0CCD98D33}"/>
          </ac:picMkLst>
        </pc:picChg>
        <pc:picChg chg="add del">
          <ac:chgData name="Talluri Harshitha" userId="d5a02cc3ff16e371" providerId="Windows Live" clId="Web-{8BF0242E-F47B-477D-B828-E6B4039DE257}" dt="2023-06-28T05:40:20.314" v="414"/>
          <ac:picMkLst>
            <pc:docMk/>
            <pc:sldMk cId="1625962660" sldId="261"/>
            <ac:picMk id="35" creationId="{8E8FF73B-9536-C7BF-7B03-E0F697E63DF7}"/>
          </ac:picMkLst>
        </pc:picChg>
        <pc:cxnChg chg="add del">
          <ac:chgData name="Talluri Harshitha" userId="d5a02cc3ff16e371" providerId="Windows Live" clId="Web-{8BF0242E-F47B-477D-B828-E6B4039DE257}" dt="2023-06-28T05:39:45.969" v="411"/>
          <ac:cxnSpMkLst>
            <pc:docMk/>
            <pc:sldMk cId="1625962660" sldId="261"/>
            <ac:cxnSpMk id="27" creationId="{1503BFE4-729B-D9D0-C17B-501E6AF1127A}"/>
          </ac:cxnSpMkLst>
        </pc:cxnChg>
      </pc:sldChg>
      <pc:sldChg chg="addSp delSp mod modClrScheme delDesignElem chgLayout">
        <pc:chgData name="Talluri Harshitha" userId="d5a02cc3ff16e371" providerId="Windows Live" clId="Web-{8BF0242E-F47B-477D-B828-E6B4039DE257}" dt="2023-06-28T04:17:05.696" v="42"/>
        <pc:sldMkLst>
          <pc:docMk/>
          <pc:sldMk cId="1955671613" sldId="262"/>
        </pc:sldMkLst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1955671613" sldId="262"/>
            <ac:spMk id="7" creationId="{F3060C83-F051-4F0E-ABAD-AA0DFC48B218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1955671613" sldId="262"/>
            <ac:spMk id="9" creationId="{83C98ABE-055B-441F-B07E-44F97F083C39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1955671613" sldId="262"/>
            <ac:spMk id="11" creationId="{29FDB030-9B49-4CED-8CCD-4D99382388AC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1955671613" sldId="262"/>
            <ac:spMk id="13" creationId="{3783CA14-24A1-485C-8B30-D6A5D87987AD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1955671613" sldId="262"/>
            <ac:spMk id="15" creationId="{9A97C86A-04D6-40F7-AE84-31AB43E6A846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1955671613" sldId="262"/>
            <ac:spMk id="17" creationId="{FF9F2414-84E8-453E-B1F3-389FDE8192D9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1955671613" sldId="262"/>
            <ac:spMk id="19" creationId="{3ECA69A1-7536-43AC-85EF-C7106179F5ED}"/>
          </ac:spMkLst>
        </pc:spChg>
      </pc:sldChg>
      <pc:sldChg chg="addSp delSp modSp del mod modClrScheme delDesignElem chgLayout">
        <pc:chgData name="Talluri Harshitha" userId="d5a02cc3ff16e371" providerId="Windows Live" clId="Web-{8BF0242E-F47B-477D-B828-E6B4039DE257}" dt="2023-06-28T05:44:39.715" v="454"/>
        <pc:sldMkLst>
          <pc:docMk/>
          <pc:sldMk cId="2676842454" sldId="264"/>
        </pc:sldMkLst>
        <pc:spChg chg="mod ord">
          <ac:chgData name="Talluri Harshitha" userId="d5a02cc3ff16e371" providerId="Windows Live" clId="Web-{8BF0242E-F47B-477D-B828-E6B4039DE257}" dt="2023-06-28T04:17:05.696" v="42"/>
          <ac:spMkLst>
            <pc:docMk/>
            <pc:sldMk cId="2676842454" sldId="264"/>
            <ac:spMk id="2" creationId="{DE188F9A-B0E6-6065-4C63-2AE7FC171A52}"/>
          </ac:spMkLst>
        </pc:spChg>
        <pc:spChg chg="mod ord">
          <ac:chgData name="Talluri Harshitha" userId="d5a02cc3ff16e371" providerId="Windows Live" clId="Web-{8BF0242E-F47B-477D-B828-E6B4039DE257}" dt="2023-06-28T05:44:17.980" v="453" actId="20577"/>
          <ac:spMkLst>
            <pc:docMk/>
            <pc:sldMk cId="2676842454" sldId="264"/>
            <ac:spMk id="3" creationId="{F90C0D1D-949C-2F8C-F0CC-6A6949C84A2D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2676842454" sldId="264"/>
            <ac:spMk id="19" creationId="{04812C46-200A-4DEB-A05E-3ED6C68C2387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2676842454" sldId="264"/>
            <ac:spMk id="21" creationId="{D1EA859B-E555-4109-94F3-6700E046E008}"/>
          </ac:spMkLst>
        </pc:spChg>
      </pc:sldChg>
      <pc:sldChg chg="addSp delSp modSp del mod setBg modClrScheme delDesignElem chgLayout">
        <pc:chgData name="Talluri Harshitha" userId="d5a02cc3ff16e371" providerId="Windows Live" clId="Web-{8BF0242E-F47B-477D-B828-E6B4039DE257}" dt="2023-06-28T04:18:37.543" v="62"/>
        <pc:sldMkLst>
          <pc:docMk/>
          <pc:sldMk cId="1679928227" sldId="265"/>
        </pc:sldMkLst>
        <pc:spChg chg="mod ord">
          <ac:chgData name="Talluri Harshitha" userId="d5a02cc3ff16e371" providerId="Windows Live" clId="Web-{8BF0242E-F47B-477D-B828-E6B4039DE257}" dt="2023-06-28T04:16:16.913" v="29"/>
          <ac:spMkLst>
            <pc:docMk/>
            <pc:sldMk cId="1679928227" sldId="265"/>
            <ac:spMk id="2" creationId="{9EA942F0-1CBB-0646-FB3E-47AD482E1962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1679928227" sldId="265"/>
            <ac:spMk id="8" creationId="{FB5B0058-AF13-4859-B429-4EDDE2A26F7F}"/>
          </ac:spMkLst>
        </pc:spChg>
        <pc:spChg chg="add del">
          <ac:chgData name="Talluri Harshitha" userId="d5a02cc3ff16e371" providerId="Windows Live" clId="Web-{8BF0242E-F47B-477D-B828-E6B4039DE257}" dt="2023-06-28T04:15:30.926" v="28"/>
          <ac:spMkLst>
            <pc:docMk/>
            <pc:sldMk cId="1679928227" sldId="265"/>
            <ac:spMk id="11" creationId="{C7D023E4-8DE1-436E-9847-ED6A4B4B04FD}"/>
          </ac:spMkLst>
        </pc:spChg>
        <pc:spChg chg="add del">
          <ac:chgData name="Talluri Harshitha" userId="d5a02cc3ff16e371" providerId="Windows Live" clId="Web-{8BF0242E-F47B-477D-B828-E6B4039DE257}" dt="2023-06-28T04:17:05.696" v="42"/>
          <ac:spMkLst>
            <pc:docMk/>
            <pc:sldMk cId="1679928227" sldId="265"/>
            <ac:spMk id="15" creationId="{81BD432D-FAB3-4B5D-BF27-4DA7C75B3238}"/>
          </ac:spMkLst>
        </pc:spChg>
        <pc:grpChg chg="add del">
          <ac:chgData name="Talluri Harshitha" userId="d5a02cc3ff16e371" providerId="Windows Live" clId="Web-{8BF0242E-F47B-477D-B828-E6B4039DE257}" dt="2023-06-28T04:15:30.926" v="28"/>
          <ac:grpSpMkLst>
            <pc:docMk/>
            <pc:sldMk cId="1679928227" sldId="265"/>
            <ac:grpSpMk id="13" creationId="{519334DB-EC8F-4050-9C6E-F92B6A72DA20}"/>
          </ac:grpSpMkLst>
        </pc:grpChg>
        <pc:grpChg chg="add del">
          <ac:chgData name="Talluri Harshitha" userId="d5a02cc3ff16e371" providerId="Windows Live" clId="Web-{8BF0242E-F47B-477D-B828-E6B4039DE257}" dt="2023-06-28T04:15:30.926" v="28"/>
          <ac:grpSpMkLst>
            <pc:docMk/>
            <pc:sldMk cId="1679928227" sldId="265"/>
            <ac:grpSpMk id="17" creationId="{3F87BA2A-0B66-4DEF-A04F-2CC1722572E0}"/>
          </ac:grpSpMkLst>
        </pc:grpChg>
        <pc:grpChg chg="add del">
          <ac:chgData name="Talluri Harshitha" userId="d5a02cc3ff16e371" providerId="Windows Live" clId="Web-{8BF0242E-F47B-477D-B828-E6B4039DE257}" dt="2023-06-28T04:15:30.926" v="28"/>
          <ac:grpSpMkLst>
            <pc:docMk/>
            <pc:sldMk cId="1679928227" sldId="265"/>
            <ac:grpSpMk id="21" creationId="{E27AF472-EAE3-4572-AB69-B92BD10DBC6D}"/>
          </ac:grpSpMkLst>
        </pc:grpChg>
        <pc:picChg chg="add mod">
          <ac:chgData name="Talluri Harshitha" userId="d5a02cc3ff16e371" providerId="Windows Live" clId="Web-{8BF0242E-F47B-477D-B828-E6B4039DE257}" dt="2023-06-28T04:16:56.180" v="40" actId="1076"/>
          <ac:picMkLst>
            <pc:docMk/>
            <pc:sldMk cId="1679928227" sldId="265"/>
            <ac:picMk id="3" creationId="{25734F47-EFFB-3C47-9028-402D315713D7}"/>
          </ac:picMkLst>
        </pc:picChg>
        <pc:picChg chg="mod ord">
          <ac:chgData name="Talluri Harshitha" userId="d5a02cc3ff16e371" providerId="Windows Live" clId="Web-{8BF0242E-F47B-477D-B828-E6B4039DE257}" dt="2023-06-28T04:16:30.288" v="33" actId="14100"/>
          <ac:picMkLst>
            <pc:docMk/>
            <pc:sldMk cId="1679928227" sldId="265"/>
            <ac:picMk id="6" creationId="{E6A516E7-5750-0195-45ED-58DB65BEE746}"/>
          </ac:picMkLst>
        </pc:picChg>
        <pc:cxnChg chg="add del">
          <ac:chgData name="Talluri Harshitha" userId="d5a02cc3ff16e371" providerId="Windows Live" clId="Web-{8BF0242E-F47B-477D-B828-E6B4039DE257}" dt="2023-06-28T04:17:05.696" v="42"/>
          <ac:cxnSpMkLst>
            <pc:docMk/>
            <pc:sldMk cId="1679928227" sldId="265"/>
            <ac:cxnSpMk id="9" creationId="{07A9243D-8FC3-4B36-874B-55906B03F484}"/>
          </ac:cxnSpMkLst>
        </pc:cxnChg>
      </pc:sldChg>
      <pc:sldChg chg="modSp mod modClrScheme chgLayout">
        <pc:chgData name="Talluri Harshitha" userId="d5a02cc3ff16e371" providerId="Windows Live" clId="Web-{8BF0242E-F47B-477D-B828-E6B4039DE257}" dt="2023-06-28T04:17:05.696" v="42"/>
        <pc:sldMkLst>
          <pc:docMk/>
          <pc:sldMk cId="3887368411" sldId="266"/>
        </pc:sldMkLst>
        <pc:spChg chg="mod ord">
          <ac:chgData name="Talluri Harshitha" userId="d5a02cc3ff16e371" providerId="Windows Live" clId="Web-{8BF0242E-F47B-477D-B828-E6B4039DE257}" dt="2023-06-28T04:17:05.696" v="42"/>
          <ac:spMkLst>
            <pc:docMk/>
            <pc:sldMk cId="3887368411" sldId="266"/>
            <ac:spMk id="2" creationId="{ADB1EB47-57C9-6F3D-5E8F-8355653CC37A}"/>
          </ac:spMkLst>
        </pc:spChg>
        <pc:spChg chg="mod ord">
          <ac:chgData name="Talluri Harshitha" userId="d5a02cc3ff16e371" providerId="Windows Live" clId="Web-{8BF0242E-F47B-477D-B828-E6B4039DE257}" dt="2023-06-28T04:17:05.696" v="42"/>
          <ac:spMkLst>
            <pc:docMk/>
            <pc:sldMk cId="3887368411" sldId="266"/>
            <ac:spMk id="3" creationId="{393EA508-9558-B1DC-D2A0-28D379B2FE7E}"/>
          </ac:spMkLst>
        </pc:spChg>
      </pc:sldChg>
      <pc:sldChg chg="modSp mod modClrScheme chgLayout">
        <pc:chgData name="Talluri Harshitha" userId="d5a02cc3ff16e371" providerId="Windows Live" clId="Web-{8BF0242E-F47B-477D-B828-E6B4039DE257}" dt="2023-06-28T04:17:05.696" v="42"/>
        <pc:sldMkLst>
          <pc:docMk/>
          <pc:sldMk cId="1354337102" sldId="267"/>
        </pc:sldMkLst>
        <pc:spChg chg="mod ord">
          <ac:chgData name="Talluri Harshitha" userId="d5a02cc3ff16e371" providerId="Windows Live" clId="Web-{8BF0242E-F47B-477D-B828-E6B4039DE257}" dt="2023-06-28T04:17:05.696" v="42"/>
          <ac:spMkLst>
            <pc:docMk/>
            <pc:sldMk cId="1354337102" sldId="267"/>
            <ac:spMk id="2" creationId="{F15A07A3-0A32-45A2-3CC5-1049D99D82EB}"/>
          </ac:spMkLst>
        </pc:spChg>
        <pc:spChg chg="mod ord">
          <ac:chgData name="Talluri Harshitha" userId="d5a02cc3ff16e371" providerId="Windows Live" clId="Web-{8BF0242E-F47B-477D-B828-E6B4039DE257}" dt="2023-06-28T04:17:05.696" v="42"/>
          <ac:spMkLst>
            <pc:docMk/>
            <pc:sldMk cId="1354337102" sldId="267"/>
            <ac:spMk id="3" creationId="{000B907C-B970-4672-847D-F78EC5A5C220}"/>
          </ac:spMkLst>
        </pc:spChg>
      </pc:sldChg>
      <pc:sldChg chg="addSp delSp modSp new mod ord modClrScheme chgLayout">
        <pc:chgData name="Talluri Harshitha" userId="d5a02cc3ff16e371" providerId="Windows Live" clId="Web-{8BF0242E-F47B-477D-B828-E6B4039DE257}" dt="2023-06-28T06:19:53.580" v="474" actId="20577"/>
        <pc:sldMkLst>
          <pc:docMk/>
          <pc:sldMk cId="910351547" sldId="268"/>
        </pc:sldMkLst>
        <pc:spChg chg="add mod">
          <ac:chgData name="Talluri Harshitha" userId="d5a02cc3ff16e371" providerId="Windows Live" clId="Web-{8BF0242E-F47B-477D-B828-E6B4039DE257}" dt="2023-06-28T04:17:23.696" v="44"/>
          <ac:spMkLst>
            <pc:docMk/>
            <pc:sldMk cId="910351547" sldId="268"/>
            <ac:spMk id="2" creationId="{2A046F4D-8A24-4E4A-7E70-98C401A347C6}"/>
          </ac:spMkLst>
        </pc:spChg>
        <pc:spChg chg="add mod">
          <ac:chgData name="Talluri Harshitha" userId="d5a02cc3ff16e371" providerId="Windows Live" clId="Web-{8BF0242E-F47B-477D-B828-E6B4039DE257}" dt="2023-06-28T06:19:53.580" v="474" actId="20577"/>
          <ac:spMkLst>
            <pc:docMk/>
            <pc:sldMk cId="910351547" sldId="268"/>
            <ac:spMk id="5" creationId="{FA55A0BD-C2E2-D5AE-4C00-4D27BC394BE3}"/>
          </ac:spMkLst>
        </pc:spChg>
        <pc:spChg chg="add mod">
          <ac:chgData name="Talluri Harshitha" userId="d5a02cc3ff16e371" providerId="Windows Live" clId="Web-{8BF0242E-F47B-477D-B828-E6B4039DE257}" dt="2023-06-28T04:58:43.341" v="337" actId="20577"/>
          <ac:spMkLst>
            <pc:docMk/>
            <pc:sldMk cId="910351547" sldId="268"/>
            <ac:spMk id="6" creationId="{E655F628-E081-A604-0A8E-E7645C4E1C60}"/>
          </ac:spMkLst>
        </pc:spChg>
        <pc:picChg chg="add mod modCrop">
          <ac:chgData name="Talluri Harshitha" userId="d5a02cc3ff16e371" providerId="Windows Live" clId="Web-{8BF0242E-F47B-477D-B828-E6B4039DE257}" dt="2023-06-28T05:56:08.664" v="468" actId="1076"/>
          <ac:picMkLst>
            <pc:docMk/>
            <pc:sldMk cId="910351547" sldId="268"/>
            <ac:picMk id="3" creationId="{AA7696BC-0A5B-5E97-8A4F-C134AF80E378}"/>
          </ac:picMkLst>
        </pc:picChg>
        <pc:picChg chg="add del mod modCrop">
          <ac:chgData name="Talluri Harshitha" userId="d5a02cc3ff16e371" providerId="Windows Live" clId="Web-{8BF0242E-F47B-477D-B828-E6B4039DE257}" dt="2023-06-28T04:47:42.112" v="215"/>
          <ac:picMkLst>
            <pc:docMk/>
            <pc:sldMk cId="910351547" sldId="268"/>
            <ac:picMk id="4" creationId="{CB98B3BD-CAE1-3E4F-5E76-FFB3918513D0}"/>
          </ac:picMkLst>
        </pc:picChg>
      </pc:sldChg>
      <pc:sldChg chg="addSp modSp new mod modClrScheme chgLayout">
        <pc:chgData name="Talluri Harshitha" userId="d5a02cc3ff16e371" providerId="Windows Live" clId="Web-{8BF0242E-F47B-477D-B828-E6B4039DE257}" dt="2023-06-28T04:29:41.007" v="172" actId="1076"/>
        <pc:sldMkLst>
          <pc:docMk/>
          <pc:sldMk cId="1049954166" sldId="269"/>
        </pc:sldMkLst>
        <pc:spChg chg="add mod">
          <ac:chgData name="Talluri Harshitha" userId="d5a02cc3ff16e371" providerId="Windows Live" clId="Web-{8BF0242E-F47B-477D-B828-E6B4039DE257}" dt="2023-06-28T04:29:41.007" v="172" actId="1076"/>
          <ac:spMkLst>
            <pc:docMk/>
            <pc:sldMk cId="1049954166" sldId="269"/>
            <ac:spMk id="2" creationId="{88262D65-C150-17B8-FD2C-A85D528F42BF}"/>
          </ac:spMkLst>
        </pc:spChg>
      </pc:sldChg>
      <pc:sldChg chg="addSp delSp modSp add replId">
        <pc:chgData name="Talluri Harshitha" userId="d5a02cc3ff16e371" providerId="Windows Live" clId="Web-{8BF0242E-F47B-477D-B828-E6B4039DE257}" dt="2023-06-28T04:55:12.504" v="270" actId="14100"/>
        <pc:sldMkLst>
          <pc:docMk/>
          <pc:sldMk cId="3124401648" sldId="270"/>
        </pc:sldMkLst>
        <pc:picChg chg="del">
          <ac:chgData name="Talluri Harshitha" userId="d5a02cc3ff16e371" providerId="Windows Live" clId="Web-{8BF0242E-F47B-477D-B828-E6B4039DE257}" dt="2023-06-28T04:19:07.247" v="69"/>
          <ac:picMkLst>
            <pc:docMk/>
            <pc:sldMk cId="3124401648" sldId="270"/>
            <ac:picMk id="3" creationId="{AA7696BC-0A5B-5E97-8A4F-C134AF80E378}"/>
          </ac:picMkLst>
        </pc:picChg>
        <pc:picChg chg="del">
          <ac:chgData name="Talluri Harshitha" userId="d5a02cc3ff16e371" providerId="Windows Live" clId="Web-{8BF0242E-F47B-477D-B828-E6B4039DE257}" dt="2023-06-28T04:19:08.826" v="70"/>
          <ac:picMkLst>
            <pc:docMk/>
            <pc:sldMk cId="3124401648" sldId="270"/>
            <ac:picMk id="4" creationId="{CB98B3BD-CAE1-3E4F-5E76-FFB3918513D0}"/>
          </ac:picMkLst>
        </pc:picChg>
        <pc:picChg chg="add mod modCrop">
          <ac:chgData name="Talluri Harshitha" userId="d5a02cc3ff16e371" providerId="Windows Live" clId="Web-{8BF0242E-F47B-477D-B828-E6B4039DE257}" dt="2023-06-28T04:55:08.192" v="269" actId="14100"/>
          <ac:picMkLst>
            <pc:docMk/>
            <pc:sldMk cId="3124401648" sldId="270"/>
            <ac:picMk id="5" creationId="{3A7B1921-CA48-13CA-C3AF-13167F90F9D4}"/>
          </ac:picMkLst>
        </pc:picChg>
        <pc:picChg chg="add mod modCrop">
          <ac:chgData name="Talluri Harshitha" userId="d5a02cc3ff16e371" providerId="Windows Live" clId="Web-{8BF0242E-F47B-477D-B828-E6B4039DE257}" dt="2023-06-28T04:55:12.504" v="270" actId="14100"/>
          <ac:picMkLst>
            <pc:docMk/>
            <pc:sldMk cId="3124401648" sldId="270"/>
            <ac:picMk id="6" creationId="{ECF21A89-3822-075D-E021-730715743372}"/>
          </ac:picMkLst>
        </pc:picChg>
      </pc:sldChg>
      <pc:sldChg chg="addSp delSp modSp add replId">
        <pc:chgData name="Talluri Harshitha" userId="d5a02cc3ff16e371" providerId="Windows Live" clId="Web-{8BF0242E-F47B-477D-B828-E6B4039DE257}" dt="2023-06-28T05:12:51.218" v="380" actId="1076"/>
        <pc:sldMkLst>
          <pc:docMk/>
          <pc:sldMk cId="2262676189" sldId="271"/>
        </pc:sldMkLst>
        <pc:picChg chg="del">
          <ac:chgData name="Talluri Harshitha" userId="d5a02cc3ff16e371" providerId="Windows Live" clId="Web-{8BF0242E-F47B-477D-B828-E6B4039DE257}" dt="2023-06-28T04:20:17.125" v="84"/>
          <ac:picMkLst>
            <pc:docMk/>
            <pc:sldMk cId="2262676189" sldId="271"/>
            <ac:picMk id="3" creationId="{AA7696BC-0A5B-5E97-8A4F-C134AF80E378}"/>
          </ac:picMkLst>
        </pc:picChg>
        <pc:picChg chg="del">
          <ac:chgData name="Talluri Harshitha" userId="d5a02cc3ff16e371" providerId="Windows Live" clId="Web-{8BF0242E-F47B-477D-B828-E6B4039DE257}" dt="2023-06-28T04:20:18.375" v="85"/>
          <ac:picMkLst>
            <pc:docMk/>
            <pc:sldMk cId="2262676189" sldId="271"/>
            <ac:picMk id="4" creationId="{CB98B3BD-CAE1-3E4F-5E76-FFB3918513D0}"/>
          </ac:picMkLst>
        </pc:picChg>
        <pc:picChg chg="add del mod modCrop">
          <ac:chgData name="Talluri Harshitha" userId="d5a02cc3ff16e371" providerId="Windows Live" clId="Web-{8BF0242E-F47B-477D-B828-E6B4039DE257}" dt="2023-06-28T04:21:23.253" v="96"/>
          <ac:picMkLst>
            <pc:docMk/>
            <pc:sldMk cId="2262676189" sldId="271"/>
            <ac:picMk id="5" creationId="{BD642CE9-3CFB-768B-0ED9-CB07EB31653B}"/>
          </ac:picMkLst>
        </pc:picChg>
        <pc:picChg chg="add mod modCrop">
          <ac:chgData name="Talluri Harshitha" userId="d5a02cc3ff16e371" providerId="Windows Live" clId="Web-{8BF0242E-F47B-477D-B828-E6B4039DE257}" dt="2023-06-28T04:21:42.128" v="103" actId="1076"/>
          <ac:picMkLst>
            <pc:docMk/>
            <pc:sldMk cId="2262676189" sldId="271"/>
            <ac:picMk id="6" creationId="{0C3F595A-95C7-F58F-26B0-51FB8F590077}"/>
          </ac:picMkLst>
        </pc:picChg>
        <pc:picChg chg="add mod">
          <ac:chgData name="Talluri Harshitha" userId="d5a02cc3ff16e371" providerId="Windows Live" clId="Web-{8BF0242E-F47B-477D-B828-E6B4039DE257}" dt="2023-06-28T05:12:51.218" v="380" actId="1076"/>
          <ac:picMkLst>
            <pc:docMk/>
            <pc:sldMk cId="2262676189" sldId="271"/>
            <ac:picMk id="7" creationId="{F0EE18E3-3A61-9AE5-B9AD-6DA0A1208E7E}"/>
          </ac:picMkLst>
        </pc:picChg>
      </pc:sldChg>
      <pc:sldChg chg="addSp delSp modSp add replId">
        <pc:chgData name="Talluri Harshitha" userId="d5a02cc3ff16e371" providerId="Windows Live" clId="Web-{8BF0242E-F47B-477D-B828-E6B4039DE257}" dt="2023-06-28T04:55:37.412" v="278" actId="1076"/>
        <pc:sldMkLst>
          <pc:docMk/>
          <pc:sldMk cId="3938768345" sldId="272"/>
        </pc:sldMkLst>
        <pc:spChg chg="mod">
          <ac:chgData name="Talluri Harshitha" userId="d5a02cc3ff16e371" providerId="Windows Live" clId="Web-{8BF0242E-F47B-477D-B828-E6B4039DE257}" dt="2023-06-28T04:55:37.412" v="278" actId="1076"/>
          <ac:spMkLst>
            <pc:docMk/>
            <pc:sldMk cId="3938768345" sldId="272"/>
            <ac:spMk id="2" creationId="{2A046F4D-8A24-4E4A-7E70-98C401A347C6}"/>
          </ac:spMkLst>
        </pc:spChg>
        <pc:picChg chg="add mod modCrop">
          <ac:chgData name="Talluri Harshitha" userId="d5a02cc3ff16e371" providerId="Windows Live" clId="Web-{8BF0242E-F47B-477D-B828-E6B4039DE257}" dt="2023-06-28T04:55:33.974" v="277" actId="14100"/>
          <ac:picMkLst>
            <pc:docMk/>
            <pc:sldMk cId="3938768345" sldId="272"/>
            <ac:picMk id="3" creationId="{3296FC3B-DB0E-41F2-22A8-AB6FCD23233B}"/>
          </ac:picMkLst>
        </pc:picChg>
        <pc:picChg chg="add mod modCrop">
          <ac:chgData name="Talluri Harshitha" userId="d5a02cc3ff16e371" providerId="Windows Live" clId="Web-{8BF0242E-F47B-477D-B828-E6B4039DE257}" dt="2023-06-28T04:55:28.880" v="275" actId="14100"/>
          <ac:picMkLst>
            <pc:docMk/>
            <pc:sldMk cId="3938768345" sldId="272"/>
            <ac:picMk id="4" creationId="{29E917F4-003F-9CFE-A528-DF6D87D0CA4D}"/>
          </ac:picMkLst>
        </pc:picChg>
        <pc:picChg chg="del">
          <ac:chgData name="Talluri Harshitha" userId="d5a02cc3ff16e371" providerId="Windows Live" clId="Web-{8BF0242E-F47B-477D-B828-E6B4039DE257}" dt="2023-06-28T04:22:04.832" v="107"/>
          <ac:picMkLst>
            <pc:docMk/>
            <pc:sldMk cId="3938768345" sldId="272"/>
            <ac:picMk id="6" creationId="{0C3F595A-95C7-F58F-26B0-51FB8F590077}"/>
          </ac:picMkLst>
        </pc:picChg>
        <pc:picChg chg="del">
          <ac:chgData name="Talluri Harshitha" userId="d5a02cc3ff16e371" providerId="Windows Live" clId="Web-{8BF0242E-F47B-477D-B828-E6B4039DE257}" dt="2023-06-28T04:22:06.801" v="108"/>
          <ac:picMkLst>
            <pc:docMk/>
            <pc:sldMk cId="3938768345" sldId="272"/>
            <ac:picMk id="7" creationId="{F0EE18E3-3A61-9AE5-B9AD-6DA0A1208E7E}"/>
          </ac:picMkLst>
        </pc:picChg>
      </pc:sldChg>
      <pc:sldChg chg="addSp delSp modSp add replId">
        <pc:chgData name="Talluri Harshitha" userId="d5a02cc3ff16e371" providerId="Windows Live" clId="Web-{8BF0242E-F47B-477D-B828-E6B4039DE257}" dt="2023-06-28T04:55:49.693" v="283" actId="1076"/>
        <pc:sldMkLst>
          <pc:docMk/>
          <pc:sldMk cId="3649571247" sldId="273"/>
        </pc:sldMkLst>
        <pc:spChg chg="mod">
          <ac:chgData name="Talluri Harshitha" userId="d5a02cc3ff16e371" providerId="Windows Live" clId="Web-{8BF0242E-F47B-477D-B828-E6B4039DE257}" dt="2023-06-28T04:55:49.693" v="283" actId="1076"/>
          <ac:spMkLst>
            <pc:docMk/>
            <pc:sldMk cId="3649571247" sldId="273"/>
            <ac:spMk id="2" creationId="{2A046F4D-8A24-4E4A-7E70-98C401A347C6}"/>
          </ac:spMkLst>
        </pc:spChg>
        <pc:picChg chg="add mod modCrop">
          <ac:chgData name="Talluri Harshitha" userId="d5a02cc3ff16e371" providerId="Windows Live" clId="Web-{8BF0242E-F47B-477D-B828-E6B4039DE257}" dt="2023-06-28T04:55:43.318" v="280" actId="14100"/>
          <ac:picMkLst>
            <pc:docMk/>
            <pc:sldMk cId="3649571247" sldId="273"/>
            <ac:picMk id="3" creationId="{2C5A256E-461B-5104-48BF-C6063A66BAE3}"/>
          </ac:picMkLst>
        </pc:picChg>
        <pc:picChg chg="add mod modCrop">
          <ac:chgData name="Talluri Harshitha" userId="d5a02cc3ff16e371" providerId="Windows Live" clId="Web-{8BF0242E-F47B-477D-B828-E6B4039DE257}" dt="2023-06-28T04:55:47.068" v="282" actId="14100"/>
          <ac:picMkLst>
            <pc:docMk/>
            <pc:sldMk cId="3649571247" sldId="273"/>
            <ac:picMk id="4" creationId="{DA35CCE5-E908-E4CB-3F4E-B5D205F1648F}"/>
          </ac:picMkLst>
        </pc:picChg>
        <pc:picChg chg="del">
          <ac:chgData name="Talluri Harshitha" userId="d5a02cc3ff16e371" providerId="Windows Live" clId="Web-{8BF0242E-F47B-477D-B828-E6B4039DE257}" dt="2023-06-28T04:24:17.260" v="125"/>
          <ac:picMkLst>
            <pc:docMk/>
            <pc:sldMk cId="3649571247" sldId="273"/>
            <ac:picMk id="6" creationId="{0C3F595A-95C7-F58F-26B0-51FB8F590077}"/>
          </ac:picMkLst>
        </pc:picChg>
        <pc:picChg chg="del">
          <ac:chgData name="Talluri Harshitha" userId="d5a02cc3ff16e371" providerId="Windows Live" clId="Web-{8BF0242E-F47B-477D-B828-E6B4039DE257}" dt="2023-06-28T04:24:16.025" v="124"/>
          <ac:picMkLst>
            <pc:docMk/>
            <pc:sldMk cId="3649571247" sldId="273"/>
            <ac:picMk id="7" creationId="{F0EE18E3-3A61-9AE5-B9AD-6DA0A1208E7E}"/>
          </ac:picMkLst>
        </pc:picChg>
      </pc:sldChg>
      <pc:sldChg chg="add del replId">
        <pc:chgData name="Talluri Harshitha" userId="d5a02cc3ff16e371" providerId="Windows Live" clId="Web-{8BF0242E-F47B-477D-B828-E6B4039DE257}" dt="2023-06-28T04:28:02.393" v="148"/>
        <pc:sldMkLst>
          <pc:docMk/>
          <pc:sldMk cId="2141327477" sldId="274"/>
        </pc:sldMkLst>
      </pc:sldChg>
      <pc:sldChg chg="addSp modSp add replId">
        <pc:chgData name="Talluri Harshitha" userId="d5a02cc3ff16e371" providerId="Windows Live" clId="Web-{8BF0242E-F47B-477D-B828-E6B4039DE257}" dt="2023-06-28T04:56:01.428" v="288" actId="1076"/>
        <pc:sldMkLst>
          <pc:docMk/>
          <pc:sldMk cId="4153656545" sldId="275"/>
        </pc:sldMkLst>
        <pc:spChg chg="mod">
          <ac:chgData name="Talluri Harshitha" userId="d5a02cc3ff16e371" providerId="Windows Live" clId="Web-{8BF0242E-F47B-477D-B828-E6B4039DE257}" dt="2023-06-28T04:56:01.428" v="288" actId="1076"/>
          <ac:spMkLst>
            <pc:docMk/>
            <pc:sldMk cId="4153656545" sldId="275"/>
            <ac:spMk id="2" creationId="{2A046F4D-8A24-4E4A-7E70-98C401A347C6}"/>
          </ac:spMkLst>
        </pc:spChg>
        <pc:picChg chg="add mod modCrop">
          <ac:chgData name="Talluri Harshitha" userId="d5a02cc3ff16e371" providerId="Windows Live" clId="Web-{8BF0242E-F47B-477D-B828-E6B4039DE257}" dt="2023-06-28T04:55:56.569" v="286" actId="1076"/>
          <ac:picMkLst>
            <pc:docMk/>
            <pc:sldMk cId="4153656545" sldId="275"/>
            <ac:picMk id="3" creationId="{B522BEDB-2C00-22B0-82EB-FF672A2BCADB}"/>
          </ac:picMkLst>
        </pc:picChg>
      </pc:sldChg>
      <pc:sldChg chg="new del">
        <pc:chgData name="Talluri Harshitha" userId="d5a02cc3ff16e371" providerId="Windows Live" clId="Web-{8BF0242E-F47B-477D-B828-E6B4039DE257}" dt="2023-06-28T04:42:59.788" v="176"/>
        <pc:sldMkLst>
          <pc:docMk/>
          <pc:sldMk cId="472034683" sldId="276"/>
        </pc:sldMkLst>
      </pc:sldChg>
      <pc:sldChg chg="addSp delSp modSp add replId">
        <pc:chgData name="Talluri Harshitha" userId="d5a02cc3ff16e371" providerId="Windows Live" clId="Web-{8BF0242E-F47B-477D-B828-E6B4039DE257}" dt="2023-06-28T06:22:38.039" v="481" actId="20577"/>
        <pc:sldMkLst>
          <pc:docMk/>
          <pc:sldMk cId="1248146094" sldId="276"/>
        </pc:sldMkLst>
        <pc:spChg chg="mod">
          <ac:chgData name="Talluri Harshitha" userId="d5a02cc3ff16e371" providerId="Windows Live" clId="Web-{8BF0242E-F47B-477D-B828-E6B4039DE257}" dt="2023-06-28T05:03:20.774" v="377" actId="1076"/>
          <ac:spMkLst>
            <pc:docMk/>
            <pc:sldMk cId="1248146094" sldId="276"/>
            <ac:spMk id="2" creationId="{2A046F4D-8A24-4E4A-7E70-98C401A347C6}"/>
          </ac:spMkLst>
        </pc:spChg>
        <pc:spChg chg="add mod">
          <ac:chgData name="Talluri Harshitha" userId="d5a02cc3ff16e371" providerId="Windows Live" clId="Web-{8BF0242E-F47B-477D-B828-E6B4039DE257}" dt="2023-06-28T06:22:38.039" v="481" actId="20577"/>
          <ac:spMkLst>
            <pc:docMk/>
            <pc:sldMk cId="1248146094" sldId="276"/>
            <ac:spMk id="5" creationId="{49643870-D060-A93C-6458-AAED17F09AB1}"/>
          </ac:spMkLst>
        </pc:spChg>
        <pc:picChg chg="mod">
          <ac:chgData name="Talluri Harshitha" userId="d5a02cc3ff16e371" providerId="Windows Live" clId="Web-{8BF0242E-F47B-477D-B828-E6B4039DE257}" dt="2023-06-28T06:20:13.877" v="475" actId="14100"/>
          <ac:picMkLst>
            <pc:docMk/>
            <pc:sldMk cId="1248146094" sldId="276"/>
            <ac:picMk id="3" creationId="{AA7696BC-0A5B-5E97-8A4F-C134AF80E378}"/>
          </ac:picMkLst>
        </pc:picChg>
        <pc:picChg chg="del">
          <ac:chgData name="Talluri Harshitha" userId="d5a02cc3ff16e371" providerId="Windows Live" clId="Web-{8BF0242E-F47B-477D-B828-E6B4039DE257}" dt="2023-06-28T04:43:04.351" v="178"/>
          <ac:picMkLst>
            <pc:docMk/>
            <pc:sldMk cId="1248146094" sldId="276"/>
            <ac:picMk id="4" creationId="{CB98B3BD-CAE1-3E4F-5E76-FFB3918513D0}"/>
          </ac:picMkLst>
        </pc:picChg>
      </pc:sldChg>
      <pc:sldChg chg="modSp add replId">
        <pc:chgData name="Talluri Harshitha" userId="d5a02cc3ff16e371" providerId="Windows Live" clId="Web-{8BF0242E-F47B-477D-B828-E6B4039DE257}" dt="2023-06-28T04:55:20.583" v="273" actId="1076"/>
        <pc:sldMkLst>
          <pc:docMk/>
          <pc:sldMk cId="3968299251" sldId="277"/>
        </pc:sldMkLst>
        <pc:picChg chg="mod">
          <ac:chgData name="Talluri Harshitha" userId="d5a02cc3ff16e371" providerId="Windows Live" clId="Web-{8BF0242E-F47B-477D-B828-E6B4039DE257}" dt="2023-06-28T04:55:15.176" v="271" actId="1076"/>
          <ac:picMkLst>
            <pc:docMk/>
            <pc:sldMk cId="3968299251" sldId="277"/>
            <ac:picMk id="3" creationId="{AA7696BC-0A5B-5E97-8A4F-C134AF80E378}"/>
          </ac:picMkLst>
        </pc:picChg>
        <pc:picChg chg="mod">
          <ac:chgData name="Talluri Harshitha" userId="d5a02cc3ff16e371" providerId="Windows Live" clId="Web-{8BF0242E-F47B-477D-B828-E6B4039DE257}" dt="2023-06-28T04:55:20.583" v="273" actId="1076"/>
          <ac:picMkLst>
            <pc:docMk/>
            <pc:sldMk cId="3968299251" sldId="277"/>
            <ac:picMk id="4" creationId="{CB98B3BD-CAE1-3E4F-5E76-FFB3918513D0}"/>
          </ac:picMkLst>
        </pc:picChg>
      </pc:sldChg>
      <pc:sldChg chg="addSp delSp modSp new del mod setBg">
        <pc:chgData name="Talluri Harshitha" userId="d5a02cc3ff16e371" providerId="Windows Live" clId="Web-{8BF0242E-F47B-477D-B828-E6B4039DE257}" dt="2023-06-28T05:33:10.532" v="403"/>
        <pc:sldMkLst>
          <pc:docMk/>
          <pc:sldMk cId="1951260828" sldId="278"/>
        </pc:sldMkLst>
        <pc:spChg chg="add mod">
          <ac:chgData name="Talluri Harshitha" userId="d5a02cc3ff16e371" providerId="Windows Live" clId="Web-{8BF0242E-F47B-477D-B828-E6B4039DE257}" dt="2023-06-28T05:33:01.875" v="402"/>
          <ac:spMkLst>
            <pc:docMk/>
            <pc:sldMk cId="1951260828" sldId="278"/>
            <ac:spMk id="2" creationId="{8401AE74-BB86-843A-38AC-4F9A298BB106}"/>
          </ac:spMkLst>
        </pc:spChg>
        <pc:spChg chg="add del">
          <ac:chgData name="Talluri Harshitha" userId="d5a02cc3ff16e371" providerId="Windows Live" clId="Web-{8BF0242E-F47B-477D-B828-E6B4039DE257}" dt="2023-06-28T05:32:31.218" v="393"/>
          <ac:spMkLst>
            <pc:docMk/>
            <pc:sldMk cId="1951260828" sldId="278"/>
            <ac:spMk id="7" creationId="{3AC75B1D-4749-49A1-8553-FD296DD7CC9F}"/>
          </ac:spMkLst>
        </pc:spChg>
        <pc:spChg chg="add del">
          <ac:chgData name="Talluri Harshitha" userId="d5a02cc3ff16e371" providerId="Windows Live" clId="Web-{8BF0242E-F47B-477D-B828-E6B4039DE257}" dt="2023-06-28T05:32:31.218" v="393"/>
          <ac:spMkLst>
            <pc:docMk/>
            <pc:sldMk cId="1951260828" sldId="278"/>
            <ac:spMk id="9" creationId="{9A8ECCF6-3858-46C9-8F9F-C06506CC3F9F}"/>
          </ac:spMkLst>
        </pc:spChg>
        <pc:spChg chg="add del">
          <ac:chgData name="Talluri Harshitha" userId="d5a02cc3ff16e371" providerId="Windows Live" clId="Web-{8BF0242E-F47B-477D-B828-E6B4039DE257}" dt="2023-06-28T05:32:43.296" v="395"/>
          <ac:spMkLst>
            <pc:docMk/>
            <pc:sldMk cId="1951260828" sldId="278"/>
            <ac:spMk id="11" creationId="{1DD8BF3B-6066-418C-8D1A-75C5E396FC04}"/>
          </ac:spMkLst>
        </pc:spChg>
        <pc:spChg chg="add del">
          <ac:chgData name="Talluri Harshitha" userId="d5a02cc3ff16e371" providerId="Windows Live" clId="Web-{8BF0242E-F47B-477D-B828-E6B4039DE257}" dt="2023-06-28T05:32:43.296" v="395"/>
          <ac:spMkLst>
            <pc:docMk/>
            <pc:sldMk cId="1951260828" sldId="278"/>
            <ac:spMk id="12" creationId="{46F1F2C8-798B-4CCE-A851-94AFAF350BED}"/>
          </ac:spMkLst>
        </pc:spChg>
        <pc:spChg chg="add del">
          <ac:chgData name="Talluri Harshitha" userId="d5a02cc3ff16e371" providerId="Windows Live" clId="Web-{8BF0242E-F47B-477D-B828-E6B4039DE257}" dt="2023-06-28T05:32:43.296" v="395"/>
          <ac:spMkLst>
            <pc:docMk/>
            <pc:sldMk cId="1951260828" sldId="278"/>
            <ac:spMk id="13" creationId="{80BC66F9-7A74-4286-AD22-1174052CC22C}"/>
          </ac:spMkLst>
        </pc:spChg>
        <pc:spChg chg="add del">
          <ac:chgData name="Talluri Harshitha" userId="d5a02cc3ff16e371" providerId="Windows Live" clId="Web-{8BF0242E-F47B-477D-B828-E6B4039DE257}" dt="2023-06-28T05:32:43.296" v="395"/>
          <ac:spMkLst>
            <pc:docMk/>
            <pc:sldMk cId="1951260828" sldId="278"/>
            <ac:spMk id="14" creationId="{755E9CD0-04B0-4A3C-B291-AD913379C713}"/>
          </ac:spMkLst>
        </pc:spChg>
        <pc:spChg chg="add del">
          <ac:chgData name="Talluri Harshitha" userId="d5a02cc3ff16e371" providerId="Windows Live" clId="Web-{8BF0242E-F47B-477D-B828-E6B4039DE257}" dt="2023-06-28T05:32:43.296" v="395"/>
          <ac:spMkLst>
            <pc:docMk/>
            <pc:sldMk cId="1951260828" sldId="278"/>
            <ac:spMk id="15" creationId="{D8142CC3-2B5C-48E6-9DF0-6C8ACBAF23EF}"/>
          </ac:spMkLst>
        </pc:spChg>
        <pc:spChg chg="add del">
          <ac:chgData name="Talluri Harshitha" userId="d5a02cc3ff16e371" providerId="Windows Live" clId="Web-{8BF0242E-F47B-477D-B828-E6B4039DE257}" dt="2023-06-28T05:32:43.296" v="395"/>
          <ac:spMkLst>
            <pc:docMk/>
            <pc:sldMk cId="1951260828" sldId="278"/>
            <ac:spMk id="19" creationId="{46A89C79-8EF3-4AF9-B3D9-59A883F41C83}"/>
          </ac:spMkLst>
        </pc:spChg>
        <pc:spChg chg="add del">
          <ac:chgData name="Talluri Harshitha" userId="d5a02cc3ff16e371" providerId="Windows Live" clId="Web-{8BF0242E-F47B-477D-B828-E6B4039DE257}" dt="2023-06-28T05:32:43.296" v="395"/>
          <ac:spMkLst>
            <pc:docMk/>
            <pc:sldMk cId="1951260828" sldId="278"/>
            <ac:spMk id="21" creationId="{EFE5CE34-4543-42E5-B82C-1F3D12422CDD}"/>
          </ac:spMkLst>
        </pc:spChg>
        <pc:spChg chg="add del">
          <ac:chgData name="Talluri Harshitha" userId="d5a02cc3ff16e371" providerId="Windows Live" clId="Web-{8BF0242E-F47B-477D-B828-E6B4039DE257}" dt="2023-06-28T05:32:43.296" v="395"/>
          <ac:spMkLst>
            <pc:docMk/>
            <pc:sldMk cId="1951260828" sldId="278"/>
            <ac:spMk id="23" creationId="{72AF41FE-63D7-4695-81D2-66D2510E4486}"/>
          </ac:spMkLst>
        </pc:spChg>
        <pc:spChg chg="add del">
          <ac:chgData name="Talluri Harshitha" userId="d5a02cc3ff16e371" providerId="Windows Live" clId="Web-{8BF0242E-F47B-477D-B828-E6B4039DE257}" dt="2023-06-28T05:32:48.312" v="397"/>
          <ac:spMkLst>
            <pc:docMk/>
            <pc:sldMk cId="1951260828" sldId="278"/>
            <ac:spMk id="25" creationId="{C7D023E4-8DE1-436E-9847-ED6A4B4B04FD}"/>
          </ac:spMkLst>
        </pc:spChg>
        <pc:spChg chg="add del">
          <ac:chgData name="Talluri Harshitha" userId="d5a02cc3ff16e371" providerId="Windows Live" clId="Web-{8BF0242E-F47B-477D-B828-E6B4039DE257}" dt="2023-06-28T05:32:48.312" v="397"/>
          <ac:spMkLst>
            <pc:docMk/>
            <pc:sldMk cId="1951260828" sldId="278"/>
            <ac:spMk id="26" creationId="{63C1F321-BB96-4700-B3CE-1A6156067F44}"/>
          </ac:spMkLst>
        </pc:spChg>
        <pc:spChg chg="add del">
          <ac:chgData name="Talluri Harshitha" userId="d5a02cc3ff16e371" providerId="Windows Live" clId="Web-{8BF0242E-F47B-477D-B828-E6B4039DE257}" dt="2023-06-28T05:32:58.875" v="399"/>
          <ac:spMkLst>
            <pc:docMk/>
            <pc:sldMk cId="1951260828" sldId="278"/>
            <ac:spMk id="35" creationId="{C3896A03-3945-419A-B66B-4EE266EDD152}"/>
          </ac:spMkLst>
        </pc:spChg>
        <pc:spChg chg="add del">
          <ac:chgData name="Talluri Harshitha" userId="d5a02cc3ff16e371" providerId="Windows Live" clId="Web-{8BF0242E-F47B-477D-B828-E6B4039DE257}" dt="2023-06-28T05:32:58.875" v="399"/>
          <ac:spMkLst>
            <pc:docMk/>
            <pc:sldMk cId="1951260828" sldId="278"/>
            <ac:spMk id="36" creationId="{B34F5AD2-EDBD-4BBD-A55C-EAFFD0C7097A}"/>
          </ac:spMkLst>
        </pc:spChg>
        <pc:spChg chg="add del">
          <ac:chgData name="Talluri Harshitha" userId="d5a02cc3ff16e371" providerId="Windows Live" clId="Web-{8BF0242E-F47B-477D-B828-E6B4039DE257}" dt="2023-06-28T05:33:01.859" v="401"/>
          <ac:spMkLst>
            <pc:docMk/>
            <pc:sldMk cId="1951260828" sldId="278"/>
            <ac:spMk id="38" creationId="{6F5A5072-7B47-4D32-B52A-4EBBF590B8A5}"/>
          </ac:spMkLst>
        </pc:spChg>
        <pc:spChg chg="add del">
          <ac:chgData name="Talluri Harshitha" userId="d5a02cc3ff16e371" providerId="Windows Live" clId="Web-{8BF0242E-F47B-477D-B828-E6B4039DE257}" dt="2023-06-28T05:33:01.859" v="401"/>
          <ac:spMkLst>
            <pc:docMk/>
            <pc:sldMk cId="1951260828" sldId="278"/>
            <ac:spMk id="39" creationId="{9715DAF0-AE1B-46C9-8A6B-DB2AA05AB91D}"/>
          </ac:spMkLst>
        </pc:spChg>
        <pc:spChg chg="add del">
          <ac:chgData name="Talluri Harshitha" userId="d5a02cc3ff16e371" providerId="Windows Live" clId="Web-{8BF0242E-F47B-477D-B828-E6B4039DE257}" dt="2023-06-28T05:33:01.859" v="401"/>
          <ac:spMkLst>
            <pc:docMk/>
            <pc:sldMk cId="1951260828" sldId="278"/>
            <ac:spMk id="40" creationId="{6016219D-510E-4184-9090-6D5578A87BD1}"/>
          </ac:spMkLst>
        </pc:spChg>
        <pc:spChg chg="add del">
          <ac:chgData name="Talluri Harshitha" userId="d5a02cc3ff16e371" providerId="Windows Live" clId="Web-{8BF0242E-F47B-477D-B828-E6B4039DE257}" dt="2023-06-28T05:33:01.859" v="401"/>
          <ac:spMkLst>
            <pc:docMk/>
            <pc:sldMk cId="1951260828" sldId="278"/>
            <ac:spMk id="41" creationId="{AFF4A713-7B75-4B21-90D7-5AB19547C728}"/>
          </ac:spMkLst>
        </pc:spChg>
        <pc:spChg chg="add del">
          <ac:chgData name="Talluri Harshitha" userId="d5a02cc3ff16e371" providerId="Windows Live" clId="Web-{8BF0242E-F47B-477D-B828-E6B4039DE257}" dt="2023-06-28T05:33:01.859" v="401"/>
          <ac:spMkLst>
            <pc:docMk/>
            <pc:sldMk cId="1951260828" sldId="278"/>
            <ac:spMk id="42" creationId="{DC631C0B-6DA6-4E57-8231-CE32B3434A7E}"/>
          </ac:spMkLst>
        </pc:spChg>
        <pc:spChg chg="add del">
          <ac:chgData name="Talluri Harshitha" userId="d5a02cc3ff16e371" providerId="Windows Live" clId="Web-{8BF0242E-F47B-477D-B828-E6B4039DE257}" dt="2023-06-28T05:33:01.859" v="401"/>
          <ac:spMkLst>
            <pc:docMk/>
            <pc:sldMk cId="1951260828" sldId="278"/>
            <ac:spMk id="43" creationId="{C29501E6-A978-4A61-9689-9085AF97A53A}"/>
          </ac:spMkLst>
        </pc:spChg>
        <pc:spChg chg="add">
          <ac:chgData name="Talluri Harshitha" userId="d5a02cc3ff16e371" providerId="Windows Live" clId="Web-{8BF0242E-F47B-477D-B828-E6B4039DE257}" dt="2023-06-28T05:33:01.875" v="402"/>
          <ac:spMkLst>
            <pc:docMk/>
            <pc:sldMk cId="1951260828" sldId="278"/>
            <ac:spMk id="45" creationId="{577D6B2E-37A3-429E-A37C-F30ED6487282}"/>
          </ac:spMkLst>
        </pc:spChg>
        <pc:spChg chg="add">
          <ac:chgData name="Talluri Harshitha" userId="d5a02cc3ff16e371" providerId="Windows Live" clId="Web-{8BF0242E-F47B-477D-B828-E6B4039DE257}" dt="2023-06-28T05:33:01.875" v="402"/>
          <ac:spMkLst>
            <pc:docMk/>
            <pc:sldMk cId="1951260828" sldId="278"/>
            <ac:spMk id="46" creationId="{5CEAD642-85CF-4750-8432-7C80C901F001}"/>
          </ac:spMkLst>
        </pc:spChg>
        <pc:spChg chg="add">
          <ac:chgData name="Talluri Harshitha" userId="d5a02cc3ff16e371" providerId="Windows Live" clId="Web-{8BF0242E-F47B-477D-B828-E6B4039DE257}" dt="2023-06-28T05:33:01.875" v="402"/>
          <ac:spMkLst>
            <pc:docMk/>
            <pc:sldMk cId="1951260828" sldId="278"/>
            <ac:spMk id="47" creationId="{FA33EEAE-15D5-4119-8C1E-89D943F911EF}"/>
          </ac:spMkLst>
        </pc:spChg>
        <pc:spChg chg="add">
          <ac:chgData name="Talluri Harshitha" userId="d5a02cc3ff16e371" providerId="Windows Live" clId="Web-{8BF0242E-F47B-477D-B828-E6B4039DE257}" dt="2023-06-28T05:33:01.875" v="402"/>
          <ac:spMkLst>
            <pc:docMk/>
            <pc:sldMk cId="1951260828" sldId="278"/>
            <ac:spMk id="48" creationId="{730D8B3B-9B80-4025-B934-26DC7D7CD231}"/>
          </ac:spMkLst>
        </pc:spChg>
        <pc:spChg chg="add">
          <ac:chgData name="Talluri Harshitha" userId="d5a02cc3ff16e371" providerId="Windows Live" clId="Web-{8BF0242E-F47B-477D-B828-E6B4039DE257}" dt="2023-06-28T05:33:01.875" v="402"/>
          <ac:spMkLst>
            <pc:docMk/>
            <pc:sldMk cId="1951260828" sldId="278"/>
            <ac:spMk id="49" creationId="{1064D5D5-227B-4F66-9AEA-46F570E793BD}"/>
          </ac:spMkLst>
        </pc:spChg>
        <pc:spChg chg="add">
          <ac:chgData name="Talluri Harshitha" userId="d5a02cc3ff16e371" providerId="Windows Live" clId="Web-{8BF0242E-F47B-477D-B828-E6B4039DE257}" dt="2023-06-28T05:33:01.875" v="402"/>
          <ac:spMkLst>
            <pc:docMk/>
            <pc:sldMk cId="1951260828" sldId="278"/>
            <ac:spMk id="50" creationId="{646B67A4-D328-4747-A82B-65E84FA46368}"/>
          </ac:spMkLst>
        </pc:spChg>
        <pc:spChg chg="add">
          <ac:chgData name="Talluri Harshitha" userId="d5a02cc3ff16e371" providerId="Windows Live" clId="Web-{8BF0242E-F47B-477D-B828-E6B4039DE257}" dt="2023-06-28T05:33:01.875" v="402"/>
          <ac:spMkLst>
            <pc:docMk/>
            <pc:sldMk cId="1951260828" sldId="278"/>
            <ac:spMk id="51" creationId="{B5A1B09C-1565-46F8-B70F-621C5EB48A09}"/>
          </ac:spMkLst>
        </pc:spChg>
        <pc:spChg chg="add">
          <ac:chgData name="Talluri Harshitha" userId="d5a02cc3ff16e371" providerId="Windows Live" clId="Web-{8BF0242E-F47B-477D-B828-E6B4039DE257}" dt="2023-06-28T05:33:01.875" v="402"/>
          <ac:spMkLst>
            <pc:docMk/>
            <pc:sldMk cId="1951260828" sldId="278"/>
            <ac:spMk id="52" creationId="{8C516CC8-80AC-446C-A56E-9F54B7210402}"/>
          </ac:spMkLst>
        </pc:spChg>
        <pc:grpChg chg="add del">
          <ac:chgData name="Talluri Harshitha" userId="d5a02cc3ff16e371" providerId="Windows Live" clId="Web-{8BF0242E-F47B-477D-B828-E6B4039DE257}" dt="2023-06-28T05:32:48.312" v="397"/>
          <ac:grpSpMkLst>
            <pc:docMk/>
            <pc:sldMk cId="1951260828" sldId="278"/>
            <ac:grpSpMk id="27" creationId="{3FA1AD64-F15F-417D-956C-B2C211FC905E}"/>
          </ac:grpSpMkLst>
        </pc:grpChg>
        <pc:grpChg chg="add del">
          <ac:chgData name="Talluri Harshitha" userId="d5a02cc3ff16e371" providerId="Windows Live" clId="Web-{8BF0242E-F47B-477D-B828-E6B4039DE257}" dt="2023-06-28T05:32:48.312" v="397"/>
          <ac:grpSpMkLst>
            <pc:docMk/>
            <pc:sldMk cId="1951260828" sldId="278"/>
            <ac:grpSpMk id="30" creationId="{43F5E015-E085-4624-B431-B42414448684}"/>
          </ac:grpSpMkLst>
        </pc:grpChg>
        <pc:cxnChg chg="add del">
          <ac:chgData name="Talluri Harshitha" userId="d5a02cc3ff16e371" providerId="Windows Live" clId="Web-{8BF0242E-F47B-477D-B828-E6B4039DE257}" dt="2023-06-28T05:32:43.296" v="395"/>
          <ac:cxnSpMkLst>
            <pc:docMk/>
            <pc:sldMk cId="1951260828" sldId="278"/>
            <ac:cxnSpMk id="17" creationId="{7B2D303B-3DD0-4319-9EAD-361847FEC71D}"/>
          </ac:cxnSpMkLst>
        </pc:cxnChg>
      </pc:sldChg>
      <pc:sldMasterChg chg="add del addSldLayout delSldLayout">
        <pc:chgData name="Talluri Harshitha" userId="d5a02cc3ff16e371" providerId="Windows Live" clId="Web-{8BF0242E-F47B-477D-B828-E6B4039DE257}" dt="2023-06-28T04:17:05.696" v="42"/>
        <pc:sldMasterMkLst>
          <pc:docMk/>
          <pc:sldMasterMk cId="2486185954" sldId="2147483648"/>
        </pc:sldMasterMkLst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1716506088" sldId="2147483649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20948179" sldId="2147483650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2890797272" sldId="2147483651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3434423102" sldId="2147483652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1127911023" sldId="2147483653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404630387" sldId="2147483654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1101044935" sldId="2147483655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1993293539" sldId="2147483656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3862590229" sldId="2147483657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262410918" sldId="2147483658"/>
          </pc:sldLayoutMkLst>
        </pc:sldLayoutChg>
        <pc:sldLayoutChg chg="add del">
          <pc:chgData name="Talluri Harshitha" userId="d5a02cc3ff16e371" providerId="Windows Live" clId="Web-{8BF0242E-F47B-477D-B828-E6B4039DE257}" dt="2023-06-28T04:17:05.696" v="42"/>
          <pc:sldLayoutMkLst>
            <pc:docMk/>
            <pc:sldMasterMk cId="2486185954" sldId="2147483648"/>
            <pc:sldLayoutMk cId="2776457933" sldId="2147483659"/>
          </pc:sldLayoutMkLst>
        </pc:sldLayoutChg>
      </pc:sldMasterChg>
      <pc:sldMasterChg chg="add del addSldLayout delSldLayout modSldLayout">
        <pc:chgData name="Talluri Harshitha" userId="d5a02cc3ff16e371" providerId="Windows Live" clId="Web-{8BF0242E-F47B-477D-B828-E6B4039DE257}" dt="2023-06-28T04:17:05.696" v="42"/>
        <pc:sldMasterMkLst>
          <pc:docMk/>
          <pc:sldMasterMk cId="355617534" sldId="2147483660"/>
        </pc:sldMasterMkLst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1117957498" sldId="2147483661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2178826009" sldId="2147483662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4178757511" sldId="2147483663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3065884140" sldId="2147483664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1213234072" sldId="2147483665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3767553502" sldId="2147483666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177507518" sldId="2147483667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1734458734" sldId="2147483668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387970175" sldId="2147483669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2007086438" sldId="2147483670"/>
          </pc:sldLayoutMkLst>
        </pc:sldLayoutChg>
        <pc:sldLayoutChg chg="add del mod replId">
          <pc:chgData name="Talluri Harshitha" userId="d5a02cc3ff16e371" providerId="Windows Live" clId="Web-{8BF0242E-F47B-477D-B828-E6B4039DE257}" dt="2023-06-28T04:17:05.696" v="42"/>
          <pc:sldLayoutMkLst>
            <pc:docMk/>
            <pc:sldMasterMk cId="355617534" sldId="2147483660"/>
            <pc:sldLayoutMk cId="206227230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92FB-A41F-1104-52C3-BA89DED4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1DD0D-14E6-B5EA-3EE1-914972F5D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50D40-5162-0EBA-D7D3-8B5A6D82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809B-C6B1-B0B0-9037-8C1CB2D1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04C6-76CA-A537-085B-A17BBEB7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0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CFAD-F9AC-4F3F-C463-87298CA5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F459B-74E3-3912-2C16-7EB30C9D4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E82F-E73A-B4AE-377B-5CC061FB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AD6FA-737C-8882-621D-84B94DA7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494A-2023-CC60-6978-C6CB8456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CB1FA-B835-B809-D02E-8DC9C65FD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527E0-60F2-7C99-8249-AB819B82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8B25-A20E-9A34-4906-74A6FF0D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5343-B680-11BE-117A-04D6FADF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5EC2-7E55-6224-B6DA-2A741E24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5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2BEB-3133-203C-D928-C4A3EB7A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D53F-24A0-63B5-2591-1DC5EEBD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483C-7A26-ED33-6046-BEA18EE7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A0A5-630C-201B-DD61-5420F902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D48AF-2DA4-188E-0F0D-EE616D16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D48F-EDE8-45B2-9D52-B3C678F8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5E74-13CF-3123-B89F-DE5D3593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2ED1-BB26-2549-C2C9-3827C228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C999-7D78-D682-BFCE-1E32CF8E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39F4-D081-4DA1-4130-0B056D2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9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F5FA-3F06-A6A4-E04B-6F28A8BF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6C91-86F5-811F-15FD-B879BB65C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D15E8-F82F-DA53-8ADF-67492973D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50F4A-CE9B-B1E3-2F77-FDC747C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4870-BEAA-6C1F-8740-43B8FA85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0E07-EB0E-81A4-31CF-0C083F47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2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594-6F11-D73C-66BE-6FE08985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A2DB-76C1-52EB-849D-49111410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8828-14F0-4C90-E076-163477575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A5FF-E1FC-2316-F0AB-4D42C7D24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5CA22-5D62-2BA7-3319-83507A4C0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9E8B9-36E2-F15E-4614-C41389BD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39723-9202-0610-CE1E-59975583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F82BD-5307-5DA0-1474-716552A5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1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997A-11DB-08BE-FA1E-3D6BD967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1128-BE0C-BE2F-5473-43434744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750E7-62CA-EEB0-0E00-E449C646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3581A-CD69-3486-3746-442A21F0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9B1A3-DAD4-A49D-2D97-C7C31BBF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3E6D-B9B6-8DEA-77BF-5CC72999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EF222-EAEB-BD0E-9552-93381D3B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4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84AD-5E74-BC23-13EF-8AB818A1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0A85-FF78-DD5B-891B-9CBDDC72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82EA6-69DD-DE09-70CE-84CA5720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DEEF-EC1B-845E-DD6E-C17D4908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1480-7788-C167-7EA4-2F86374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A73D-36D0-82B3-F23B-DFCCF436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9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F778-C461-B3D9-3BFC-B21A0A5E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5587B-C4E5-5CB4-7C52-A27D9667F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6E2-6473-82FA-2FCD-8E07918B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FDE73-0439-0454-4FE8-1C37BC9F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EC0F-533A-115A-4D34-07FEDA4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2CA4-CB2A-E7F7-DA66-710AC907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5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D7BE6-4EE5-CA1A-C573-03FB4443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B219-926F-F7DA-A63B-DEC749AC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22172-0379-3F68-AAE2-192B2DC5B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1A5E-D1B4-4030-8D15-DDF7C02B803A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0D1B9-AB43-F36B-01E8-16D3AED21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4E2F-4C60-4F46-13CC-E7C85CF97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37EC-8861-454A-A3F1-9BADF998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07A3-0A32-45A2-3CC5-1049D99D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038" y="41787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Data Denoising with FFT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B907C-B970-4672-847D-F78EC5A5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543" y="4189867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>
                <a:latin typeface="Times New Roman"/>
                <a:cs typeface="Times New Roman"/>
              </a:rPr>
              <a:t>BL.EN. U4AIE21126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Suryamritha</a:t>
            </a:r>
            <a:r>
              <a:rPr lang="en-US" sz="2000" dirty="0">
                <a:latin typeface="Times New Roman"/>
                <a:cs typeface="Times New Roman"/>
              </a:rPr>
              <a:t> M</a:t>
            </a:r>
            <a:endParaRPr lang="en-US" sz="2000" dirty="0">
              <a:cs typeface="Calibri"/>
            </a:endParaRPr>
          </a:p>
          <a:p>
            <a:pPr algn="l"/>
            <a:r>
              <a:rPr lang="en-US" sz="2000" dirty="0">
                <a:latin typeface="Times New Roman"/>
                <a:cs typeface="Times New Roman"/>
              </a:rPr>
              <a:t>BL.EN. U4AIE21128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TVNL Harshitha</a:t>
            </a:r>
            <a:endParaRPr lang="en-US" sz="2000" dirty="0">
              <a:cs typeface="Calibri"/>
            </a:endParaRPr>
          </a:p>
          <a:p>
            <a:pPr algn="l"/>
            <a:r>
              <a:rPr lang="en-US" sz="2000" dirty="0">
                <a:latin typeface="Times New Roman"/>
                <a:cs typeface="Times New Roman"/>
              </a:rPr>
              <a:t>BL.EN. U4AIE21139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Varshini Balaji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14EEB197-2EB0-F165-A4C8-B0C7A10F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-699"/>
            <a:ext cx="2743200" cy="7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3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46F4D-8A24-4E4A-7E70-98C401A347C6}"/>
              </a:ext>
            </a:extLst>
          </p:cNvPr>
          <p:cNvSpPr/>
          <p:nvPr/>
        </p:nvSpPr>
        <p:spPr>
          <a:xfrm>
            <a:off x="625928" y="435428"/>
            <a:ext cx="10994571" cy="5889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ext, handwriting, font, document&#10;&#10;Description automatically generated">
            <a:extLst>
              <a:ext uri="{FF2B5EF4-FFF2-40B4-BE49-F238E27FC236}">
                <a16:creationId xmlns:a16="http://schemas.microsoft.com/office/drawing/2014/main" id="{AA7696BC-0A5B-5E97-8A4F-C134AF80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" b="60039"/>
          <a:stretch/>
        </p:blipFill>
        <p:spPr>
          <a:xfrm>
            <a:off x="794514" y="838200"/>
            <a:ext cx="5040409" cy="3635828"/>
          </a:xfrm>
          <a:prstGeom prst="rect">
            <a:avLst/>
          </a:prstGeom>
        </p:spPr>
      </p:pic>
      <p:pic>
        <p:nvPicPr>
          <p:cNvPr id="4" name="Picture 4" descr="A picture containing text, handwriting, font, document&#10;&#10;Description automatically generated">
            <a:extLst>
              <a:ext uri="{FF2B5EF4-FFF2-40B4-BE49-F238E27FC236}">
                <a16:creationId xmlns:a16="http://schemas.microsoft.com/office/drawing/2014/main" id="{CB98B3BD-CAE1-3E4F-5E76-FFB391851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5" r="474" b="-265"/>
          <a:stretch/>
        </p:blipFill>
        <p:spPr>
          <a:xfrm>
            <a:off x="6498630" y="533400"/>
            <a:ext cx="4888021" cy="54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9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46F4D-8A24-4E4A-7E70-98C401A347C6}"/>
              </a:ext>
            </a:extLst>
          </p:cNvPr>
          <p:cNvSpPr/>
          <p:nvPr/>
        </p:nvSpPr>
        <p:spPr>
          <a:xfrm>
            <a:off x="625928" y="435428"/>
            <a:ext cx="10994571" cy="5889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, handwriting, font, document&#10;&#10;Description automatically generated">
            <a:extLst>
              <a:ext uri="{FF2B5EF4-FFF2-40B4-BE49-F238E27FC236}">
                <a16:creationId xmlns:a16="http://schemas.microsoft.com/office/drawing/2014/main" id="{3A7B1921-CA48-13CA-C3AF-13167F90F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" r="448" b="41799"/>
          <a:stretch/>
        </p:blipFill>
        <p:spPr>
          <a:xfrm>
            <a:off x="934478" y="1175657"/>
            <a:ext cx="4695166" cy="4659090"/>
          </a:xfrm>
          <a:prstGeom prst="rect">
            <a:avLst/>
          </a:prstGeom>
        </p:spPr>
      </p:pic>
      <p:pic>
        <p:nvPicPr>
          <p:cNvPr id="6" name="Picture 6" descr="A picture containing text, handwriting, font, document&#10;&#10;Description automatically generated">
            <a:extLst>
              <a:ext uri="{FF2B5EF4-FFF2-40B4-BE49-F238E27FC236}">
                <a16:creationId xmlns:a16="http://schemas.microsoft.com/office/drawing/2014/main" id="{ECF21A89-3822-075D-E021-730715743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43" r="448"/>
          <a:stretch/>
        </p:blipFill>
        <p:spPr>
          <a:xfrm>
            <a:off x="5941906" y="1378132"/>
            <a:ext cx="5489822" cy="40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46F4D-8A24-4E4A-7E70-98C401A347C6}"/>
              </a:ext>
            </a:extLst>
          </p:cNvPr>
          <p:cNvSpPr/>
          <p:nvPr/>
        </p:nvSpPr>
        <p:spPr>
          <a:xfrm>
            <a:off x="625928" y="435428"/>
            <a:ext cx="10994571" cy="5889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ext, handwriting, letter, document&#10;&#10;Description automatically generated">
            <a:extLst>
              <a:ext uri="{FF2B5EF4-FFF2-40B4-BE49-F238E27FC236}">
                <a16:creationId xmlns:a16="http://schemas.microsoft.com/office/drawing/2014/main" id="{0C3F595A-95C7-F58F-26B0-51FB8F590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45" r="488" b="-265"/>
          <a:stretch/>
        </p:blipFill>
        <p:spPr>
          <a:xfrm>
            <a:off x="6614004" y="435428"/>
            <a:ext cx="4102059" cy="5834747"/>
          </a:xfrm>
          <a:prstGeom prst="rect">
            <a:avLst/>
          </a:prstGeom>
        </p:spPr>
      </p:pic>
      <p:pic>
        <p:nvPicPr>
          <p:cNvPr id="7" name="Picture 7" descr="A picture containing text, handwriting, letter, calligraphy&#10;&#10;Description automatically generated">
            <a:extLst>
              <a:ext uri="{FF2B5EF4-FFF2-40B4-BE49-F238E27FC236}">
                <a16:creationId xmlns:a16="http://schemas.microsoft.com/office/drawing/2014/main" id="{F0EE18E3-3A61-9AE5-B9AD-6DA0A120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1472271"/>
            <a:ext cx="5595256" cy="24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46F4D-8A24-4E4A-7E70-98C401A347C6}"/>
              </a:ext>
            </a:extLst>
          </p:cNvPr>
          <p:cNvSpPr/>
          <p:nvPr/>
        </p:nvSpPr>
        <p:spPr>
          <a:xfrm>
            <a:off x="625928" y="457199"/>
            <a:ext cx="10994571" cy="5889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ext, handwriting, font, letter&#10;&#10;Description automatically generated">
            <a:extLst>
              <a:ext uri="{FF2B5EF4-FFF2-40B4-BE49-F238E27FC236}">
                <a16:creationId xmlns:a16="http://schemas.microsoft.com/office/drawing/2014/main" id="{3296FC3B-DB0E-41F2-22A8-AB6FCD232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61" r="457" b="-265"/>
          <a:stretch/>
        </p:blipFill>
        <p:spPr>
          <a:xfrm>
            <a:off x="6320423" y="718457"/>
            <a:ext cx="5102883" cy="4778833"/>
          </a:xfrm>
          <a:prstGeom prst="rect">
            <a:avLst/>
          </a:prstGeom>
        </p:spPr>
      </p:pic>
      <p:pic>
        <p:nvPicPr>
          <p:cNvPr id="4" name="Picture 4" descr="A picture containing text, handwriting, font, letter&#10;&#10;Description automatically generated">
            <a:extLst>
              <a:ext uri="{FF2B5EF4-FFF2-40B4-BE49-F238E27FC236}">
                <a16:creationId xmlns:a16="http://schemas.microsoft.com/office/drawing/2014/main" id="{29E917F4-003F-9CFE-A528-DF6D87D0C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" b="52540"/>
          <a:stretch/>
        </p:blipFill>
        <p:spPr>
          <a:xfrm>
            <a:off x="779595" y="718457"/>
            <a:ext cx="5396795" cy="44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46F4D-8A24-4E4A-7E70-98C401A347C6}"/>
              </a:ext>
            </a:extLst>
          </p:cNvPr>
          <p:cNvSpPr/>
          <p:nvPr/>
        </p:nvSpPr>
        <p:spPr>
          <a:xfrm>
            <a:off x="625928" y="446314"/>
            <a:ext cx="10994571" cy="5889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ext, handwriting, font, letter&#10;&#10;Description automatically generated">
            <a:extLst>
              <a:ext uri="{FF2B5EF4-FFF2-40B4-BE49-F238E27FC236}">
                <a16:creationId xmlns:a16="http://schemas.microsoft.com/office/drawing/2014/main" id="{2C5A256E-461B-5104-48BF-C6063A66B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" r="465" b="47090"/>
          <a:stretch/>
        </p:blipFill>
        <p:spPr>
          <a:xfrm>
            <a:off x="968597" y="903515"/>
            <a:ext cx="4877312" cy="4550232"/>
          </a:xfrm>
          <a:prstGeom prst="rect">
            <a:avLst/>
          </a:prstGeom>
        </p:spPr>
      </p:pic>
      <p:pic>
        <p:nvPicPr>
          <p:cNvPr id="4" name="Picture 4" descr="A picture containing text, handwriting, font, letter&#10;&#10;Description automatically generated">
            <a:extLst>
              <a:ext uri="{FF2B5EF4-FFF2-40B4-BE49-F238E27FC236}">
                <a16:creationId xmlns:a16="http://schemas.microsoft.com/office/drawing/2014/main" id="{DA35CCE5-E908-E4CB-3F4E-B5D205F16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52" r="465" b="-265"/>
          <a:stretch/>
        </p:blipFill>
        <p:spPr>
          <a:xfrm>
            <a:off x="6128425" y="903514"/>
            <a:ext cx="5269197" cy="45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7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46F4D-8A24-4E4A-7E70-98C401A347C6}"/>
              </a:ext>
            </a:extLst>
          </p:cNvPr>
          <p:cNvSpPr/>
          <p:nvPr/>
        </p:nvSpPr>
        <p:spPr>
          <a:xfrm>
            <a:off x="517071" y="468086"/>
            <a:ext cx="10994571" cy="5889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522BEDB-2C00-22B0-82EB-FF672A2BC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" r="-461" b="44709"/>
          <a:stretch/>
        </p:blipFill>
        <p:spPr>
          <a:xfrm>
            <a:off x="3440851" y="740229"/>
            <a:ext cx="5310338" cy="504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5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62D65-C150-17B8-FD2C-A85D528F42BF}"/>
              </a:ext>
            </a:extLst>
          </p:cNvPr>
          <p:cNvSpPr txBox="1"/>
          <p:nvPr/>
        </p:nvSpPr>
        <p:spPr>
          <a:xfrm>
            <a:off x="489857" y="2718707"/>
            <a:ext cx="51298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99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B47-57C9-6F3D-5E8F-8355653C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31069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FFT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A508-9558-B1DC-D2A0-28D379B2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A fast Fourier transform (FFT) is an algorithm that computes the discrete Fourier transform (DFT) of a sequence, or its inverse (IDFT).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Fourier analysis converts a signal from its original domain (often time or space) to a representation in the frequency domain and vice versa.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The FFT algorithm revolutionized the computation of the DFT by reducing its complexity from O(n^2) to O(n log n), where n is the number of samples in the input sequence. 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The FFT algorithm has numerous applications in various fields, including signal processing, image processing, audio analysis, communications, and scientific computing. </a:t>
            </a:r>
          </a:p>
          <a:p>
            <a:endParaRPr lang="en-US" sz="1600">
              <a:cs typeface="Calibri"/>
            </a:endParaRPr>
          </a:p>
        </p:txBody>
      </p:sp>
      <p:pic>
        <p:nvPicPr>
          <p:cNvPr id="5" name="Picture 4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83C3BC16-6B66-2829-EB1A-B77DD50E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-699"/>
            <a:ext cx="2743200" cy="7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2EA-65B1-F758-D3E5-9B239D6D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562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Data Denoising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A3F2-2BEE-87DE-76BC-93EEC752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5752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Data denoising refers to the process of removing or reducing unwanted noise or disturbances from data. </a:t>
            </a:r>
            <a:endParaRPr lang="en-US" sz="18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The goal is to extract the underlying signal or information from the noisy data while minimizing the impact of noise.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Noise can arise from various sources, such as sensor limitations, environmental factors, transmission errors, or interference during data acquisition. 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a typeface="+mn-lt"/>
                <a:cs typeface="+mn-lt"/>
              </a:rPr>
              <a:t>Denoising techniques aim to enhance the quality of the data by removing or reducing the effects of noise, allowing for better analysis and interpretation of the underlying signal or information.</a:t>
            </a:r>
          </a:p>
        </p:txBody>
      </p:sp>
      <p:pic>
        <p:nvPicPr>
          <p:cNvPr id="5" name="Picture 4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3CAC48B4-0FCD-19A5-9229-EEF77EE0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-699"/>
            <a:ext cx="2743200" cy="7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CAA1-CEF2-E2FF-933C-61DD1FCE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0" y="569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Data Denoising with FFT</a:t>
            </a:r>
            <a:endParaRPr lang="en-US"/>
          </a:p>
        </p:txBody>
      </p:sp>
      <p:pic>
        <p:nvPicPr>
          <p:cNvPr id="5" name="Picture 4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DC33B94A-DCCE-77C2-7C24-CABC11A7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-699"/>
            <a:ext cx="2743200" cy="763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E0B40-E448-75B0-98FA-E14D57CC8B59}"/>
              </a:ext>
            </a:extLst>
          </p:cNvPr>
          <p:cNvSpPr txBox="1"/>
          <p:nvPr/>
        </p:nvSpPr>
        <p:spPr>
          <a:xfrm>
            <a:off x="1248642" y="2407895"/>
            <a:ext cx="3064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Acquire the Noisy Data</a:t>
            </a:r>
            <a:endParaRPr lang="en-US">
              <a:cs typeface="Calibri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13CE7-63DE-D4F2-7958-40BCDD0E5776}"/>
              </a:ext>
            </a:extLst>
          </p:cNvPr>
          <p:cNvSpPr/>
          <p:nvPr/>
        </p:nvSpPr>
        <p:spPr>
          <a:xfrm>
            <a:off x="4012845" y="2506036"/>
            <a:ext cx="1049547" cy="1725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C61F8-C5B1-8A30-2193-2D1C52507B48}"/>
              </a:ext>
            </a:extLst>
          </p:cNvPr>
          <p:cNvSpPr txBox="1"/>
          <p:nvPr/>
        </p:nvSpPr>
        <p:spPr>
          <a:xfrm>
            <a:off x="5550284" y="2412270"/>
            <a:ext cx="2219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Preprocess the data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505D0-9917-8397-3967-E84CDC4159C1}"/>
              </a:ext>
            </a:extLst>
          </p:cNvPr>
          <p:cNvSpPr txBox="1"/>
          <p:nvPr/>
        </p:nvSpPr>
        <p:spPr>
          <a:xfrm>
            <a:off x="10015268" y="25821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Calibri"/>
              </a:rPr>
              <a:t>Apply FFT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35754-9314-1CC3-76B9-3C8152F1900A}"/>
              </a:ext>
            </a:extLst>
          </p:cNvPr>
          <p:cNvSpPr txBox="1"/>
          <p:nvPr/>
        </p:nvSpPr>
        <p:spPr>
          <a:xfrm>
            <a:off x="9598323" y="48969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Analyze the Frequency Spectrum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96797-A997-619B-3CCB-829BEB439D3D}"/>
              </a:ext>
            </a:extLst>
          </p:cNvPr>
          <p:cNvSpPr txBox="1"/>
          <p:nvPr/>
        </p:nvSpPr>
        <p:spPr>
          <a:xfrm>
            <a:off x="7082286" y="50407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Thresholding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EC6CA-AEA7-DF28-D0E6-474461DF3599}"/>
              </a:ext>
            </a:extLst>
          </p:cNvPr>
          <p:cNvSpPr txBox="1"/>
          <p:nvPr/>
        </p:nvSpPr>
        <p:spPr>
          <a:xfrm>
            <a:off x="4019909" y="5040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Inverse FFT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5C74C-EDBA-5E45-FA10-5058A7211665}"/>
              </a:ext>
            </a:extLst>
          </p:cNvPr>
          <p:cNvSpPr txBox="1"/>
          <p:nvPr/>
        </p:nvSpPr>
        <p:spPr>
          <a:xfrm>
            <a:off x="468702" y="50407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Data Reconstruction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5ECD41-762D-21D9-D453-20C0DD9960D3}"/>
              </a:ext>
            </a:extLst>
          </p:cNvPr>
          <p:cNvSpPr/>
          <p:nvPr/>
        </p:nvSpPr>
        <p:spPr>
          <a:xfrm>
            <a:off x="8455449" y="2592299"/>
            <a:ext cx="1049547" cy="1725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73B1771-F3AD-4705-6DF0-3A70602853C0}"/>
              </a:ext>
            </a:extLst>
          </p:cNvPr>
          <p:cNvSpPr/>
          <p:nvPr/>
        </p:nvSpPr>
        <p:spPr>
          <a:xfrm rot="5400000">
            <a:off x="9929128" y="3864698"/>
            <a:ext cx="1236452" cy="373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6D75FC8-1133-B2BD-1DA5-9B063F45C5F2}"/>
              </a:ext>
            </a:extLst>
          </p:cNvPr>
          <p:cNvSpPr/>
          <p:nvPr/>
        </p:nvSpPr>
        <p:spPr>
          <a:xfrm rot="10800000">
            <a:off x="8527335" y="5122715"/>
            <a:ext cx="920150" cy="1869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7D4965-61A9-197E-025B-CC0744556059}"/>
              </a:ext>
            </a:extLst>
          </p:cNvPr>
          <p:cNvSpPr/>
          <p:nvPr/>
        </p:nvSpPr>
        <p:spPr>
          <a:xfrm rot="10800000">
            <a:off x="5694996" y="5137092"/>
            <a:ext cx="1049547" cy="1725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8AD146-4F9C-1FB4-7694-AB32D70B5ABC}"/>
              </a:ext>
            </a:extLst>
          </p:cNvPr>
          <p:cNvSpPr/>
          <p:nvPr/>
        </p:nvSpPr>
        <p:spPr>
          <a:xfrm rot="10800000">
            <a:off x="2675750" y="5137092"/>
            <a:ext cx="1049547" cy="1725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1B7D88-F0EF-773F-2710-CAB2AEED3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716" r="-2" b="8282"/>
          <a:stretch/>
        </p:blipFill>
        <p:spPr>
          <a:xfrm>
            <a:off x="10906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6B8C2-0468-9EE8-6209-1FEE0B4B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28" y="763133"/>
            <a:ext cx="6781801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/>
              <a:t>ADMM</a:t>
            </a:r>
          </a:p>
        </p:txBody>
      </p:sp>
      <p:pic>
        <p:nvPicPr>
          <p:cNvPr id="4" name="Picture 4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38164D55-36AB-6A97-E024-7D2C1406F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551" y="-699"/>
            <a:ext cx="2743200" cy="7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5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6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CD68FD4-CED2-0850-2F77-C84787C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910742"/>
            <a:ext cx="5823858" cy="1980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ADMM stands for Alternating Direction Method of Multipliers. </a:t>
            </a:r>
          </a:p>
          <a:p>
            <a:r>
              <a:rPr lang="en-US" sz="2000" dirty="0">
                <a:cs typeface="Calibri"/>
              </a:rPr>
              <a:t>It is an algorithm that attempts to solve a convex optimization problem by breaking it into smaller pieces, each of which will be easier to handle.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61377-8AC3-1A02-0C03-DA75F6497A26}"/>
              </a:ext>
            </a:extLst>
          </p:cNvPr>
          <p:cNvSpPr txBox="1"/>
          <p:nvPr/>
        </p:nvSpPr>
        <p:spPr>
          <a:xfrm>
            <a:off x="895350" y="2125435"/>
            <a:ext cx="3224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cs typeface="Calibri"/>
              </a:rPr>
              <a:t>ADMM</a:t>
            </a:r>
            <a:endParaRPr lang="en-US" sz="2800" b="1" dirty="0">
              <a:cs typeface="Calibri" panose="020F0502020204030204"/>
            </a:endParaRPr>
          </a:p>
        </p:txBody>
      </p:sp>
      <p:pic>
        <p:nvPicPr>
          <p:cNvPr id="33" name="Picture 4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A5DA73F0-CA71-89BB-D9D3-9BC0CCD9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-699"/>
            <a:ext cx="2743200" cy="7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6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A9789AAA-2E64-FE5F-FB04-F71DD04D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-699"/>
            <a:ext cx="2743200" cy="763398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9C500399-21E0-D364-4774-C3838AEC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40" y="746185"/>
            <a:ext cx="8767312" cy="58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7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46F4D-8A24-4E4A-7E70-98C401A347C6}"/>
              </a:ext>
            </a:extLst>
          </p:cNvPr>
          <p:cNvSpPr/>
          <p:nvPr/>
        </p:nvSpPr>
        <p:spPr>
          <a:xfrm>
            <a:off x="625928" y="435428"/>
            <a:ext cx="10994571" cy="5889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ext, handwriting, font, document&#10;&#10;Description automatically generated">
            <a:extLst>
              <a:ext uri="{FF2B5EF4-FFF2-40B4-BE49-F238E27FC236}">
                <a16:creationId xmlns:a16="http://schemas.microsoft.com/office/drawing/2014/main" id="{AA7696BC-0A5B-5E97-8A4F-C134AF80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" b="60039"/>
          <a:stretch/>
        </p:blipFill>
        <p:spPr>
          <a:xfrm>
            <a:off x="903372" y="1556656"/>
            <a:ext cx="5965694" cy="4299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5A0BD-C2E2-D5AE-4C00-4D27BC394BE3}"/>
              </a:ext>
            </a:extLst>
          </p:cNvPr>
          <p:cNvSpPr txBox="1"/>
          <p:nvPr/>
        </p:nvSpPr>
        <p:spPr>
          <a:xfrm>
            <a:off x="6945085" y="653143"/>
            <a:ext cx="447402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Tolerance is a parameter that determines the convergence criterion for stopping the ADMM algorithm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Lagrange Multiplier are introduced to handle the constraints in the augmented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Lagrangian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formulation. They provide information about the sensitivity of the constraints and can be used to assess the optimality of the solution.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Penalty parameter determines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the trade-off between minimizing the objective function and satisfying the constraints.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It affects the convergence behavior and solution quality of the ADMM algorithm.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5F628-E081-A604-0A8E-E7645C4E1C60}"/>
              </a:ext>
            </a:extLst>
          </p:cNvPr>
          <p:cNvSpPr txBox="1"/>
          <p:nvPr/>
        </p:nvSpPr>
        <p:spPr>
          <a:xfrm>
            <a:off x="898071" y="734785"/>
            <a:ext cx="60415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Minimize x^2 + 2y ;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Subject to x + y = 2</a:t>
            </a:r>
          </a:p>
        </p:txBody>
      </p:sp>
    </p:spTree>
    <p:extLst>
      <p:ext uri="{BB962C8B-B14F-4D97-AF65-F5344CB8AC3E}">
        <p14:creationId xmlns:p14="http://schemas.microsoft.com/office/powerpoint/2010/main" val="91035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46F4D-8A24-4E4A-7E70-98C401A347C6}"/>
              </a:ext>
            </a:extLst>
          </p:cNvPr>
          <p:cNvSpPr/>
          <p:nvPr/>
        </p:nvSpPr>
        <p:spPr>
          <a:xfrm>
            <a:off x="625928" y="435428"/>
            <a:ext cx="10994571" cy="58891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text, handwriting, font, document&#10;&#10;Description automatically generated">
            <a:extLst>
              <a:ext uri="{FF2B5EF4-FFF2-40B4-BE49-F238E27FC236}">
                <a16:creationId xmlns:a16="http://schemas.microsoft.com/office/drawing/2014/main" id="{AA7696BC-0A5B-5E97-8A4F-C134AF80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" b="60039"/>
          <a:stretch/>
        </p:blipFill>
        <p:spPr>
          <a:xfrm>
            <a:off x="1001342" y="1306286"/>
            <a:ext cx="5617351" cy="4049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643870-D060-A93C-6458-AAED17F09AB1}"/>
              </a:ext>
            </a:extLst>
          </p:cNvPr>
          <p:cNvSpPr txBox="1"/>
          <p:nvPr/>
        </p:nvSpPr>
        <p:spPr>
          <a:xfrm>
            <a:off x="6727372" y="1306286"/>
            <a:ext cx="450668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By converting the original problem into the augmented Lagrangian form and introducing Lagrange multipliers, </a:t>
            </a:r>
            <a:endParaRPr lang="en-US" dirty="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Söhne"/>
              </a:rPr>
              <a:t>we can </a:t>
            </a:r>
            <a:endParaRPr lang="en-US" dirty="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simplify the problem structure</a:t>
            </a:r>
            <a:endParaRPr lang="en-US" dirty="0">
              <a:solidFill>
                <a:schemeClr val="bg1"/>
              </a:solidFill>
              <a:latin typeface="Söhne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Söhne"/>
              </a:rPr>
              <a:t>enable efficient optimization techniques</a:t>
            </a:r>
            <a:endParaRPr lang="en-US" dirty="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  <a:p>
            <a:r>
              <a:rPr lang="en-US" dirty="0">
                <a:solidFill>
                  <a:schemeClr val="bg1"/>
                </a:solidFill>
                <a:latin typeface="Söhne"/>
              </a:rPr>
              <a:t>These benefits make the use of Lagrange multipliers and the augmented </a:t>
            </a:r>
            <a:r>
              <a:rPr lang="en-US" err="1">
                <a:solidFill>
                  <a:schemeClr val="bg1"/>
                </a:solidFill>
                <a:latin typeface="Söhne"/>
              </a:rPr>
              <a:t>Lagrangian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formulation a popular choice in handling constrained optimization problems with ADMM.</a:t>
            </a:r>
          </a:p>
          <a:p>
            <a:endParaRPr lang="en-US" dirty="0">
              <a:solidFill>
                <a:schemeClr val="bg1"/>
              </a:solidFill>
              <a:latin typeface="Söhn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14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Denoising with FFT</vt:lpstr>
      <vt:lpstr>FFT</vt:lpstr>
      <vt:lpstr>Data Denoising</vt:lpstr>
      <vt:lpstr>Data Denoising with FFT</vt:lpstr>
      <vt:lpstr>ADMM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Suryamritha Manoj</dc:creator>
  <cp:revision>391</cp:revision>
  <dcterms:created xsi:type="dcterms:W3CDTF">2023-06-27T15:28:23Z</dcterms:created>
  <dcterms:modified xsi:type="dcterms:W3CDTF">2023-06-28T06:47:02Z</dcterms:modified>
</cp:coreProperties>
</file>