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8" r:id="rId5"/>
    <p:sldId id="259" r:id="rId6"/>
    <p:sldId id="261" r:id="rId7"/>
    <p:sldId id="271" r:id="rId8"/>
    <p:sldId id="262" r:id="rId9"/>
    <p:sldId id="272" r:id="rId10"/>
    <p:sldId id="263" r:id="rId11"/>
    <p:sldId id="275" r:id="rId12"/>
    <p:sldId id="273" r:id="rId13"/>
    <p:sldId id="274" r:id="rId14"/>
    <p:sldId id="276" r:id="rId15"/>
    <p:sldId id="277" r:id="rId16"/>
    <p:sldId id="278" r:id="rId17"/>
    <p:sldId id="264" r:id="rId18"/>
    <p:sldId id="265" r:id="rId19"/>
    <p:sldId id="269" r:id="rId20"/>
    <p:sldId id="267" r:id="rId21"/>
    <p:sldId id="279" r:id="rId22"/>
    <p:sldId id="281"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0" autoAdjust="0"/>
    <p:restoredTop sz="94660"/>
  </p:normalViewPr>
  <p:slideViewPr>
    <p:cSldViewPr snapToGrid="0">
      <p:cViewPr varScale="1">
        <p:scale>
          <a:sx n="66" d="100"/>
          <a:sy n="66" d="100"/>
        </p:scale>
        <p:origin x="47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yamritha Manoj" userId="52ad1db6adfd1c4f" providerId="LiveId" clId="{EE4EA882-8E3A-4BF9-AFD5-33DEFF6069A9}"/>
    <pc:docChg chg="undo custSel addSld delSld modSld sldOrd">
      <pc:chgData name="Suryamritha Manoj" userId="52ad1db6adfd1c4f" providerId="LiveId" clId="{EE4EA882-8E3A-4BF9-AFD5-33DEFF6069A9}" dt="2022-07-21T12:08:26.937" v="1172"/>
      <pc:docMkLst>
        <pc:docMk/>
      </pc:docMkLst>
      <pc:sldChg chg="addSp modSp mod">
        <pc:chgData name="Suryamritha Manoj" userId="52ad1db6adfd1c4f" providerId="LiveId" clId="{EE4EA882-8E3A-4BF9-AFD5-33DEFF6069A9}" dt="2022-07-21T11:47:08.707" v="1012"/>
        <pc:sldMkLst>
          <pc:docMk/>
          <pc:sldMk cId="4040385021" sldId="256"/>
        </pc:sldMkLst>
        <pc:spChg chg="mod">
          <ac:chgData name="Suryamritha Manoj" userId="52ad1db6adfd1c4f" providerId="LiveId" clId="{EE4EA882-8E3A-4BF9-AFD5-33DEFF6069A9}" dt="2022-07-20T02:38:36.900" v="745" actId="1076"/>
          <ac:spMkLst>
            <pc:docMk/>
            <pc:sldMk cId="4040385021" sldId="256"/>
            <ac:spMk id="2" creationId="{6CE06CDF-3C93-D266-2129-7AD565461A22}"/>
          </ac:spMkLst>
        </pc:spChg>
        <pc:spChg chg="mod">
          <ac:chgData name="Suryamritha Manoj" userId="52ad1db6adfd1c4f" providerId="LiveId" clId="{EE4EA882-8E3A-4BF9-AFD5-33DEFF6069A9}" dt="2022-07-20T02:35:45.311" v="686" actId="14100"/>
          <ac:spMkLst>
            <pc:docMk/>
            <pc:sldMk cId="4040385021" sldId="256"/>
            <ac:spMk id="3" creationId="{19FB14E7-DFA4-4DD5-467C-8C8F84E16E18}"/>
          </ac:spMkLst>
        </pc:spChg>
        <pc:picChg chg="add mod">
          <ac:chgData name="Suryamritha Manoj" userId="52ad1db6adfd1c4f" providerId="LiveId" clId="{EE4EA882-8E3A-4BF9-AFD5-33DEFF6069A9}" dt="2022-07-21T11:47:08.707" v="1012"/>
          <ac:picMkLst>
            <pc:docMk/>
            <pc:sldMk cId="4040385021" sldId="256"/>
            <ac:picMk id="4" creationId="{6876D0AC-6C87-EFC2-C48D-76DF554E5316}"/>
          </ac:picMkLst>
        </pc:picChg>
      </pc:sldChg>
      <pc:sldChg chg="addSp modSp mod">
        <pc:chgData name="Suryamritha Manoj" userId="52ad1db6adfd1c4f" providerId="LiveId" clId="{EE4EA882-8E3A-4BF9-AFD5-33DEFF6069A9}" dt="2022-07-21T11:47:11.686" v="1013"/>
        <pc:sldMkLst>
          <pc:docMk/>
          <pc:sldMk cId="1280125771" sldId="257"/>
        </pc:sldMkLst>
        <pc:spChg chg="mod">
          <ac:chgData name="Suryamritha Manoj" userId="52ad1db6adfd1c4f" providerId="LiveId" clId="{EE4EA882-8E3A-4BF9-AFD5-33DEFF6069A9}" dt="2022-07-20T02:55:13.870" v="881"/>
          <ac:spMkLst>
            <pc:docMk/>
            <pc:sldMk cId="1280125771" sldId="257"/>
            <ac:spMk id="3" creationId="{747767C2-8108-5A50-3099-BFBB80EFFCF7}"/>
          </ac:spMkLst>
        </pc:spChg>
        <pc:picChg chg="add mod">
          <ac:chgData name="Suryamritha Manoj" userId="52ad1db6adfd1c4f" providerId="LiveId" clId="{EE4EA882-8E3A-4BF9-AFD5-33DEFF6069A9}" dt="2022-07-21T11:47:11.686" v="1013"/>
          <ac:picMkLst>
            <pc:docMk/>
            <pc:sldMk cId="1280125771" sldId="257"/>
            <ac:picMk id="4" creationId="{296ACBFF-0996-6786-1178-7685A1124800}"/>
          </ac:picMkLst>
        </pc:picChg>
      </pc:sldChg>
      <pc:sldChg chg="addSp modSp mod">
        <pc:chgData name="Suryamritha Manoj" userId="52ad1db6adfd1c4f" providerId="LiveId" clId="{EE4EA882-8E3A-4BF9-AFD5-33DEFF6069A9}" dt="2022-07-21T11:47:16.170" v="1015"/>
        <pc:sldMkLst>
          <pc:docMk/>
          <pc:sldMk cId="1931009481" sldId="258"/>
        </pc:sldMkLst>
        <pc:spChg chg="mod">
          <ac:chgData name="Suryamritha Manoj" userId="52ad1db6adfd1c4f" providerId="LiveId" clId="{EE4EA882-8E3A-4BF9-AFD5-33DEFF6069A9}" dt="2022-07-20T03:26:19.393" v="972" actId="113"/>
          <ac:spMkLst>
            <pc:docMk/>
            <pc:sldMk cId="1931009481" sldId="258"/>
            <ac:spMk id="3" creationId="{4E87C74C-FC8B-7E5F-5D51-868772F488AF}"/>
          </ac:spMkLst>
        </pc:spChg>
        <pc:picChg chg="add mod">
          <ac:chgData name="Suryamritha Manoj" userId="52ad1db6adfd1c4f" providerId="LiveId" clId="{EE4EA882-8E3A-4BF9-AFD5-33DEFF6069A9}" dt="2022-07-21T11:47:16.170" v="1015"/>
          <ac:picMkLst>
            <pc:docMk/>
            <pc:sldMk cId="1931009481" sldId="258"/>
            <ac:picMk id="4" creationId="{CEC291F0-2D48-1E1E-5744-D70F2C072F67}"/>
          </ac:picMkLst>
        </pc:picChg>
      </pc:sldChg>
      <pc:sldChg chg="addSp modSp mod">
        <pc:chgData name="Suryamritha Manoj" userId="52ad1db6adfd1c4f" providerId="LiveId" clId="{EE4EA882-8E3A-4BF9-AFD5-33DEFF6069A9}" dt="2022-07-21T11:47:17.771" v="1016"/>
        <pc:sldMkLst>
          <pc:docMk/>
          <pc:sldMk cId="3109966629" sldId="259"/>
        </pc:sldMkLst>
        <pc:spChg chg="mod">
          <ac:chgData name="Suryamritha Manoj" userId="52ad1db6adfd1c4f" providerId="LiveId" clId="{EE4EA882-8E3A-4BF9-AFD5-33DEFF6069A9}" dt="2022-07-20T03:34:23.457" v="981" actId="1076"/>
          <ac:spMkLst>
            <pc:docMk/>
            <pc:sldMk cId="3109966629" sldId="259"/>
            <ac:spMk id="2" creationId="{C8431C95-66F6-8FAF-6B79-650F87256B3D}"/>
          </ac:spMkLst>
        </pc:spChg>
        <pc:spChg chg="mod">
          <ac:chgData name="Suryamritha Manoj" userId="52ad1db6adfd1c4f" providerId="LiveId" clId="{EE4EA882-8E3A-4BF9-AFD5-33DEFF6069A9}" dt="2022-07-20T03:34:54.984" v="992" actId="5793"/>
          <ac:spMkLst>
            <pc:docMk/>
            <pc:sldMk cId="3109966629" sldId="259"/>
            <ac:spMk id="3" creationId="{4DA70A47-3AFE-4D8A-1485-C3212C1D05DA}"/>
          </ac:spMkLst>
        </pc:spChg>
        <pc:picChg chg="add mod">
          <ac:chgData name="Suryamritha Manoj" userId="52ad1db6adfd1c4f" providerId="LiveId" clId="{EE4EA882-8E3A-4BF9-AFD5-33DEFF6069A9}" dt="2022-07-21T11:47:17.771" v="1016"/>
          <ac:picMkLst>
            <pc:docMk/>
            <pc:sldMk cId="3109966629" sldId="259"/>
            <ac:picMk id="4" creationId="{246C1458-3F8E-B465-AA79-356ADE062F0A}"/>
          </ac:picMkLst>
        </pc:picChg>
      </pc:sldChg>
      <pc:sldChg chg="addSp modSp mod">
        <pc:chgData name="Suryamritha Manoj" userId="52ad1db6adfd1c4f" providerId="LiveId" clId="{EE4EA882-8E3A-4BF9-AFD5-33DEFF6069A9}" dt="2022-07-21T11:47:19.973" v="1017"/>
        <pc:sldMkLst>
          <pc:docMk/>
          <pc:sldMk cId="4018350613" sldId="261"/>
        </pc:sldMkLst>
        <pc:spChg chg="mod">
          <ac:chgData name="Suryamritha Manoj" userId="52ad1db6adfd1c4f" providerId="LiveId" clId="{EE4EA882-8E3A-4BF9-AFD5-33DEFF6069A9}" dt="2022-07-20T03:26:39.293" v="975" actId="2711"/>
          <ac:spMkLst>
            <pc:docMk/>
            <pc:sldMk cId="4018350613" sldId="261"/>
            <ac:spMk id="2" creationId="{E93C3972-3C74-8F00-F433-07E739110EDE}"/>
          </ac:spMkLst>
        </pc:spChg>
        <pc:spChg chg="mod">
          <ac:chgData name="Suryamritha Manoj" userId="52ad1db6adfd1c4f" providerId="LiveId" clId="{EE4EA882-8E3A-4BF9-AFD5-33DEFF6069A9}" dt="2022-07-20T03:42:31.908" v="993" actId="2711"/>
          <ac:spMkLst>
            <pc:docMk/>
            <pc:sldMk cId="4018350613" sldId="261"/>
            <ac:spMk id="3" creationId="{CD860E29-FB9C-95A7-D566-93B3E64C79A7}"/>
          </ac:spMkLst>
        </pc:spChg>
        <pc:picChg chg="add mod">
          <ac:chgData name="Suryamritha Manoj" userId="52ad1db6adfd1c4f" providerId="LiveId" clId="{EE4EA882-8E3A-4BF9-AFD5-33DEFF6069A9}" dt="2022-07-21T11:47:19.973" v="1017"/>
          <ac:picMkLst>
            <pc:docMk/>
            <pc:sldMk cId="4018350613" sldId="261"/>
            <ac:picMk id="4" creationId="{8C06FCCB-02EE-793D-D477-662FE7EE72FC}"/>
          </ac:picMkLst>
        </pc:picChg>
      </pc:sldChg>
      <pc:sldChg chg="addSp modSp mod">
        <pc:chgData name="Suryamritha Manoj" userId="52ad1db6adfd1c4f" providerId="LiveId" clId="{EE4EA882-8E3A-4BF9-AFD5-33DEFF6069A9}" dt="2022-07-21T11:47:24.491" v="1019"/>
        <pc:sldMkLst>
          <pc:docMk/>
          <pc:sldMk cId="2623533275" sldId="262"/>
        </pc:sldMkLst>
        <pc:spChg chg="mod">
          <ac:chgData name="Suryamritha Manoj" userId="52ad1db6adfd1c4f" providerId="LiveId" clId="{EE4EA882-8E3A-4BF9-AFD5-33DEFF6069A9}" dt="2022-07-20T03:26:59.236" v="977" actId="113"/>
          <ac:spMkLst>
            <pc:docMk/>
            <pc:sldMk cId="2623533275" sldId="262"/>
            <ac:spMk id="2" creationId="{24F734DB-1E37-D7DE-91D9-847441FAA487}"/>
          </ac:spMkLst>
        </pc:spChg>
        <pc:spChg chg="mod">
          <ac:chgData name="Suryamritha Manoj" userId="52ad1db6adfd1c4f" providerId="LiveId" clId="{EE4EA882-8E3A-4BF9-AFD5-33DEFF6069A9}" dt="2022-07-20T03:45:29.444" v="995" actId="15"/>
          <ac:spMkLst>
            <pc:docMk/>
            <pc:sldMk cId="2623533275" sldId="262"/>
            <ac:spMk id="3" creationId="{392B4C0C-C98D-927D-7A51-4B4494503A4E}"/>
          </ac:spMkLst>
        </pc:spChg>
        <pc:picChg chg="add mod">
          <ac:chgData name="Suryamritha Manoj" userId="52ad1db6adfd1c4f" providerId="LiveId" clId="{EE4EA882-8E3A-4BF9-AFD5-33DEFF6069A9}" dt="2022-07-21T11:47:24.491" v="1019"/>
          <ac:picMkLst>
            <pc:docMk/>
            <pc:sldMk cId="2623533275" sldId="262"/>
            <ac:picMk id="4" creationId="{270AFF45-8AF8-7D35-281D-A7780431AFDB}"/>
          </ac:picMkLst>
        </pc:picChg>
      </pc:sldChg>
      <pc:sldChg chg="addSp modSp new mod">
        <pc:chgData name="Suryamritha Manoj" userId="52ad1db6adfd1c4f" providerId="LiveId" clId="{EE4EA882-8E3A-4BF9-AFD5-33DEFF6069A9}" dt="2022-07-21T11:47:27.411" v="1021"/>
        <pc:sldMkLst>
          <pc:docMk/>
          <pc:sldMk cId="169972940" sldId="263"/>
        </pc:sldMkLst>
        <pc:spChg chg="mod">
          <ac:chgData name="Suryamritha Manoj" userId="52ad1db6adfd1c4f" providerId="LiveId" clId="{EE4EA882-8E3A-4BF9-AFD5-33DEFF6069A9}" dt="2022-07-06T14:53:00.288" v="50" actId="20577"/>
          <ac:spMkLst>
            <pc:docMk/>
            <pc:sldMk cId="169972940" sldId="263"/>
            <ac:spMk id="2" creationId="{1E73F0BF-2A77-FF25-03DE-609C838FA1B7}"/>
          </ac:spMkLst>
        </pc:spChg>
        <pc:spChg chg="mod">
          <ac:chgData name="Suryamritha Manoj" userId="52ad1db6adfd1c4f" providerId="LiveId" clId="{EE4EA882-8E3A-4BF9-AFD5-33DEFF6069A9}" dt="2022-07-20T06:30:14.610" v="1010" actId="2711"/>
          <ac:spMkLst>
            <pc:docMk/>
            <pc:sldMk cId="169972940" sldId="263"/>
            <ac:spMk id="3" creationId="{16E32C72-E4AD-9368-4499-4BDA1BEAD77D}"/>
          </ac:spMkLst>
        </pc:spChg>
        <pc:picChg chg="add mod">
          <ac:chgData name="Suryamritha Manoj" userId="52ad1db6adfd1c4f" providerId="LiveId" clId="{EE4EA882-8E3A-4BF9-AFD5-33DEFF6069A9}" dt="2022-07-21T11:47:27.411" v="1021"/>
          <ac:picMkLst>
            <pc:docMk/>
            <pc:sldMk cId="169972940" sldId="263"/>
            <ac:picMk id="4" creationId="{8DB6C107-CB94-D6D2-4B0D-F09C9BA9AF9E}"/>
          </ac:picMkLst>
        </pc:picChg>
      </pc:sldChg>
      <pc:sldChg chg="addSp modSp new mod ord">
        <pc:chgData name="Suryamritha Manoj" userId="52ad1db6adfd1c4f" providerId="LiveId" clId="{EE4EA882-8E3A-4BF9-AFD5-33DEFF6069A9}" dt="2022-07-21T11:47:45.454" v="1028"/>
        <pc:sldMkLst>
          <pc:docMk/>
          <pc:sldMk cId="3893294233" sldId="264"/>
        </pc:sldMkLst>
        <pc:spChg chg="mod">
          <ac:chgData name="Suryamritha Manoj" userId="52ad1db6adfd1c4f" providerId="LiveId" clId="{EE4EA882-8E3A-4BF9-AFD5-33DEFF6069A9}" dt="2022-07-06T14:55:04.522" v="75" actId="20577"/>
          <ac:spMkLst>
            <pc:docMk/>
            <pc:sldMk cId="3893294233" sldId="264"/>
            <ac:spMk id="2" creationId="{293A69F1-33A0-1CF0-50AD-CFC8C1578A32}"/>
          </ac:spMkLst>
        </pc:spChg>
        <pc:spChg chg="mod">
          <ac:chgData name="Suryamritha Manoj" userId="52ad1db6adfd1c4f" providerId="LiveId" clId="{EE4EA882-8E3A-4BF9-AFD5-33DEFF6069A9}" dt="2022-07-20T02:54:05.271" v="795" actId="2711"/>
          <ac:spMkLst>
            <pc:docMk/>
            <pc:sldMk cId="3893294233" sldId="264"/>
            <ac:spMk id="3" creationId="{DFB1E6B1-4B28-DABE-432A-7D6310BCA682}"/>
          </ac:spMkLst>
        </pc:spChg>
        <pc:picChg chg="add mod">
          <ac:chgData name="Suryamritha Manoj" userId="52ad1db6adfd1c4f" providerId="LiveId" clId="{EE4EA882-8E3A-4BF9-AFD5-33DEFF6069A9}" dt="2022-07-21T11:47:45.454" v="1028"/>
          <ac:picMkLst>
            <pc:docMk/>
            <pc:sldMk cId="3893294233" sldId="264"/>
            <ac:picMk id="4" creationId="{6079B915-A7FB-34AE-9558-25009E533F25}"/>
          </ac:picMkLst>
        </pc:picChg>
      </pc:sldChg>
      <pc:sldChg chg="addSp delSp modSp new mod ord">
        <pc:chgData name="Suryamritha Manoj" userId="52ad1db6adfd1c4f" providerId="LiveId" clId="{EE4EA882-8E3A-4BF9-AFD5-33DEFF6069A9}" dt="2022-07-21T11:47:46.878" v="1029"/>
        <pc:sldMkLst>
          <pc:docMk/>
          <pc:sldMk cId="4198638031" sldId="265"/>
        </pc:sldMkLst>
        <pc:spChg chg="mod">
          <ac:chgData name="Suryamritha Manoj" userId="52ad1db6adfd1c4f" providerId="LiveId" clId="{EE4EA882-8E3A-4BF9-AFD5-33DEFF6069A9}" dt="2022-07-06T17:16:53.957" v="98" actId="20577"/>
          <ac:spMkLst>
            <pc:docMk/>
            <pc:sldMk cId="4198638031" sldId="265"/>
            <ac:spMk id="2" creationId="{2E89613B-C9CF-25F2-9F78-1D35D12D7809}"/>
          </ac:spMkLst>
        </pc:spChg>
        <pc:spChg chg="del">
          <ac:chgData name="Suryamritha Manoj" userId="52ad1db6adfd1c4f" providerId="LiveId" clId="{EE4EA882-8E3A-4BF9-AFD5-33DEFF6069A9}" dt="2022-07-06T14:57:04.293" v="78" actId="22"/>
          <ac:spMkLst>
            <pc:docMk/>
            <pc:sldMk cId="4198638031" sldId="265"/>
            <ac:spMk id="3" creationId="{EC817167-B620-7655-596F-F114C4612A8D}"/>
          </ac:spMkLst>
        </pc:spChg>
        <pc:spChg chg="add mod">
          <ac:chgData name="Suryamritha Manoj" userId="52ad1db6adfd1c4f" providerId="LiveId" clId="{EE4EA882-8E3A-4BF9-AFD5-33DEFF6069A9}" dt="2022-07-20T02:53:17.042" v="779" actId="2711"/>
          <ac:spMkLst>
            <pc:docMk/>
            <pc:sldMk cId="4198638031" sldId="265"/>
            <ac:spMk id="7" creationId="{D16EA8C6-07DA-63FE-0A3A-5D5950133C1D}"/>
          </ac:spMkLst>
        </pc:spChg>
        <pc:picChg chg="add mod">
          <ac:chgData name="Suryamritha Manoj" userId="52ad1db6adfd1c4f" providerId="LiveId" clId="{EE4EA882-8E3A-4BF9-AFD5-33DEFF6069A9}" dt="2022-07-21T11:47:46.878" v="1029"/>
          <ac:picMkLst>
            <pc:docMk/>
            <pc:sldMk cId="4198638031" sldId="265"/>
            <ac:picMk id="4" creationId="{6E7EB81C-5960-D00D-49EF-816D79E0020E}"/>
          </ac:picMkLst>
        </pc:picChg>
        <pc:picChg chg="add del mod ord">
          <ac:chgData name="Suryamritha Manoj" userId="52ad1db6adfd1c4f" providerId="LiveId" clId="{EE4EA882-8E3A-4BF9-AFD5-33DEFF6069A9}" dt="2022-07-06T14:58:29.871" v="85" actId="478"/>
          <ac:picMkLst>
            <pc:docMk/>
            <pc:sldMk cId="4198638031" sldId="265"/>
            <ac:picMk id="5" creationId="{F58B77F9-7966-557D-C4B3-7B539A27D83A}"/>
          </ac:picMkLst>
        </pc:picChg>
      </pc:sldChg>
      <pc:sldChg chg="addSp delSp modSp new del mod">
        <pc:chgData name="Suryamritha Manoj" userId="52ad1db6adfd1c4f" providerId="LiveId" clId="{EE4EA882-8E3A-4BF9-AFD5-33DEFF6069A9}" dt="2022-07-20T02:52:22.589" v="776" actId="47"/>
        <pc:sldMkLst>
          <pc:docMk/>
          <pc:sldMk cId="646991885" sldId="266"/>
        </pc:sldMkLst>
        <pc:spChg chg="mod">
          <ac:chgData name="Suryamritha Manoj" userId="52ad1db6adfd1c4f" providerId="LiveId" clId="{EE4EA882-8E3A-4BF9-AFD5-33DEFF6069A9}" dt="2022-07-06T14:58:45.056" v="88"/>
          <ac:spMkLst>
            <pc:docMk/>
            <pc:sldMk cId="646991885" sldId="266"/>
            <ac:spMk id="2" creationId="{2B3C9356-68B5-B889-2DDB-C8B7FF3915E1}"/>
          </ac:spMkLst>
        </pc:spChg>
        <pc:spChg chg="del">
          <ac:chgData name="Suryamritha Manoj" userId="52ad1db6adfd1c4f" providerId="LiveId" clId="{EE4EA882-8E3A-4BF9-AFD5-33DEFF6069A9}" dt="2022-07-06T14:58:38.912" v="87"/>
          <ac:spMkLst>
            <pc:docMk/>
            <pc:sldMk cId="646991885" sldId="266"/>
            <ac:spMk id="3" creationId="{B51DBD67-C643-452D-9CFF-677D9237FADE}"/>
          </ac:spMkLst>
        </pc:spChg>
        <pc:spChg chg="add mod">
          <ac:chgData name="Suryamritha Manoj" userId="52ad1db6adfd1c4f" providerId="LiveId" clId="{EE4EA882-8E3A-4BF9-AFD5-33DEFF6069A9}" dt="2022-07-20T02:52:20.146" v="775" actId="478"/>
          <ac:spMkLst>
            <pc:docMk/>
            <pc:sldMk cId="646991885" sldId="266"/>
            <ac:spMk id="5" creationId="{E6EF22D4-0B76-6D32-AEDA-6250065597FB}"/>
          </ac:spMkLst>
        </pc:spChg>
        <pc:picChg chg="add del mod">
          <ac:chgData name="Suryamritha Manoj" userId="52ad1db6adfd1c4f" providerId="LiveId" clId="{EE4EA882-8E3A-4BF9-AFD5-33DEFF6069A9}" dt="2022-07-20T02:52:20.146" v="775" actId="478"/>
          <ac:picMkLst>
            <pc:docMk/>
            <pc:sldMk cId="646991885" sldId="266"/>
            <ac:picMk id="4" creationId="{03AB5A89-7916-45EB-94B2-0F822F651224}"/>
          </ac:picMkLst>
        </pc:picChg>
      </pc:sldChg>
      <pc:sldChg chg="addSp delSp modSp new mod ord">
        <pc:chgData name="Suryamritha Manoj" userId="52ad1db6adfd1c4f" providerId="LiveId" clId="{EE4EA882-8E3A-4BF9-AFD5-33DEFF6069A9}" dt="2022-07-21T11:47:50.617" v="1031"/>
        <pc:sldMkLst>
          <pc:docMk/>
          <pc:sldMk cId="2904080126" sldId="267"/>
        </pc:sldMkLst>
        <pc:spChg chg="mod">
          <ac:chgData name="Suryamritha Manoj" userId="52ad1db6adfd1c4f" providerId="LiveId" clId="{EE4EA882-8E3A-4BF9-AFD5-33DEFF6069A9}" dt="2022-07-06T17:17:17.433" v="110" actId="20577"/>
          <ac:spMkLst>
            <pc:docMk/>
            <pc:sldMk cId="2904080126" sldId="267"/>
            <ac:spMk id="2" creationId="{883D1C3B-94DA-F0DC-7EB5-0C3945613400}"/>
          </ac:spMkLst>
        </pc:spChg>
        <pc:spChg chg="mod">
          <ac:chgData name="Suryamritha Manoj" userId="52ad1db6adfd1c4f" providerId="LiveId" clId="{EE4EA882-8E3A-4BF9-AFD5-33DEFF6069A9}" dt="2022-07-20T05:40:05.065" v="1009" actId="20577"/>
          <ac:spMkLst>
            <pc:docMk/>
            <pc:sldMk cId="2904080126" sldId="267"/>
            <ac:spMk id="3" creationId="{2B60351F-DAA5-5729-2DC7-BE52B4E665FA}"/>
          </ac:spMkLst>
        </pc:spChg>
        <pc:spChg chg="add del">
          <ac:chgData name="Suryamritha Manoj" userId="52ad1db6adfd1c4f" providerId="LiveId" clId="{EE4EA882-8E3A-4BF9-AFD5-33DEFF6069A9}" dt="2022-07-06T17:18:00.688" v="112" actId="22"/>
          <ac:spMkLst>
            <pc:docMk/>
            <pc:sldMk cId="2904080126" sldId="267"/>
            <ac:spMk id="5" creationId="{3D8589FD-7915-5C2C-0411-792E38CB319A}"/>
          </ac:spMkLst>
        </pc:spChg>
        <pc:picChg chg="add mod">
          <ac:chgData name="Suryamritha Manoj" userId="52ad1db6adfd1c4f" providerId="LiveId" clId="{EE4EA882-8E3A-4BF9-AFD5-33DEFF6069A9}" dt="2022-07-21T11:47:50.617" v="1031"/>
          <ac:picMkLst>
            <pc:docMk/>
            <pc:sldMk cId="2904080126" sldId="267"/>
            <ac:picMk id="4" creationId="{3C5054BF-43C6-C03A-39EA-B4E6018F9D2E}"/>
          </ac:picMkLst>
        </pc:picChg>
      </pc:sldChg>
      <pc:sldChg chg="modSp new del mod">
        <pc:chgData name="Suryamritha Manoj" userId="52ad1db6adfd1c4f" providerId="LiveId" clId="{EE4EA882-8E3A-4BF9-AFD5-33DEFF6069A9}" dt="2022-07-06T17:21:08.116" v="138" actId="47"/>
        <pc:sldMkLst>
          <pc:docMk/>
          <pc:sldMk cId="3107563118" sldId="268"/>
        </pc:sldMkLst>
        <pc:spChg chg="mod">
          <ac:chgData name="Suryamritha Manoj" userId="52ad1db6adfd1c4f" providerId="LiveId" clId="{EE4EA882-8E3A-4BF9-AFD5-33DEFF6069A9}" dt="2022-07-06T17:19:01.093" v="137" actId="20577"/>
          <ac:spMkLst>
            <pc:docMk/>
            <pc:sldMk cId="3107563118" sldId="268"/>
            <ac:spMk id="2" creationId="{8EE81FF3-21DC-5402-6D8A-2186A66C8E57}"/>
          </ac:spMkLst>
        </pc:spChg>
      </pc:sldChg>
      <pc:sldChg chg="addSp modSp new mod">
        <pc:chgData name="Suryamritha Manoj" userId="52ad1db6adfd1c4f" providerId="LiveId" clId="{EE4EA882-8E3A-4BF9-AFD5-33DEFF6069A9}" dt="2022-07-21T11:47:14.083" v="1014"/>
        <pc:sldMkLst>
          <pc:docMk/>
          <pc:sldMk cId="3253418706" sldId="268"/>
        </pc:sldMkLst>
        <pc:spChg chg="mod">
          <ac:chgData name="Suryamritha Manoj" userId="52ad1db6adfd1c4f" providerId="LiveId" clId="{EE4EA882-8E3A-4BF9-AFD5-33DEFF6069A9}" dt="2022-07-06T17:21:20.868" v="145" actId="20577"/>
          <ac:spMkLst>
            <pc:docMk/>
            <pc:sldMk cId="3253418706" sldId="268"/>
            <ac:spMk id="2" creationId="{4D596029-9653-71D7-1014-7313C7B37BB9}"/>
          </ac:spMkLst>
        </pc:spChg>
        <pc:spChg chg="mod">
          <ac:chgData name="Suryamritha Manoj" userId="52ad1db6adfd1c4f" providerId="LiveId" clId="{EE4EA882-8E3A-4BF9-AFD5-33DEFF6069A9}" dt="2022-07-20T03:33:51.523" v="980" actId="12"/>
          <ac:spMkLst>
            <pc:docMk/>
            <pc:sldMk cId="3253418706" sldId="268"/>
            <ac:spMk id="3" creationId="{26A63B5D-ED5E-24C1-BF1A-5447868AA587}"/>
          </ac:spMkLst>
        </pc:spChg>
        <pc:picChg chg="add mod">
          <ac:chgData name="Suryamritha Manoj" userId="52ad1db6adfd1c4f" providerId="LiveId" clId="{EE4EA882-8E3A-4BF9-AFD5-33DEFF6069A9}" dt="2022-07-21T11:47:14.083" v="1014"/>
          <ac:picMkLst>
            <pc:docMk/>
            <pc:sldMk cId="3253418706" sldId="268"/>
            <ac:picMk id="4" creationId="{85926608-1933-0EFC-C57C-8AC3547E6C15}"/>
          </ac:picMkLst>
        </pc:picChg>
      </pc:sldChg>
      <pc:sldChg chg="addSp modSp new mod">
        <pc:chgData name="Suryamritha Manoj" userId="52ad1db6adfd1c4f" providerId="LiveId" clId="{EE4EA882-8E3A-4BF9-AFD5-33DEFF6069A9}" dt="2022-07-21T11:47:49.302" v="1030"/>
        <pc:sldMkLst>
          <pc:docMk/>
          <pc:sldMk cId="3716447284" sldId="269"/>
        </pc:sldMkLst>
        <pc:spChg chg="mod">
          <ac:chgData name="Suryamritha Manoj" userId="52ad1db6adfd1c4f" providerId="LiveId" clId="{EE4EA882-8E3A-4BF9-AFD5-33DEFF6069A9}" dt="2022-07-06T17:31:53.801" v="344"/>
          <ac:spMkLst>
            <pc:docMk/>
            <pc:sldMk cId="3716447284" sldId="269"/>
            <ac:spMk id="2" creationId="{BFDA274E-F3D4-8B89-BABB-F7955DA2912B}"/>
          </ac:spMkLst>
        </pc:spChg>
        <pc:spChg chg="mod">
          <ac:chgData name="Suryamritha Manoj" userId="52ad1db6adfd1c4f" providerId="LiveId" clId="{EE4EA882-8E3A-4BF9-AFD5-33DEFF6069A9}" dt="2022-07-20T02:53:38.968" v="781" actId="2711"/>
          <ac:spMkLst>
            <pc:docMk/>
            <pc:sldMk cId="3716447284" sldId="269"/>
            <ac:spMk id="3" creationId="{F3B322C0-ED3B-D05E-19CF-B72561BAF94E}"/>
          </ac:spMkLst>
        </pc:spChg>
        <pc:picChg chg="add mod">
          <ac:chgData name="Suryamritha Manoj" userId="52ad1db6adfd1c4f" providerId="LiveId" clId="{EE4EA882-8E3A-4BF9-AFD5-33DEFF6069A9}" dt="2022-07-21T11:47:49.302" v="1030"/>
          <ac:picMkLst>
            <pc:docMk/>
            <pc:sldMk cId="3716447284" sldId="269"/>
            <ac:picMk id="4" creationId="{D63562F4-F292-88A5-90F1-7561F95EC549}"/>
          </ac:picMkLst>
        </pc:picChg>
      </pc:sldChg>
      <pc:sldChg chg="modSp new del mod">
        <pc:chgData name="Suryamritha Manoj" userId="52ad1db6adfd1c4f" providerId="LiveId" clId="{EE4EA882-8E3A-4BF9-AFD5-33DEFF6069A9}" dt="2022-07-20T02:48:21.647" v="757" actId="47"/>
        <pc:sldMkLst>
          <pc:docMk/>
          <pc:sldMk cId="666471916" sldId="270"/>
        </pc:sldMkLst>
        <pc:spChg chg="mod">
          <ac:chgData name="Suryamritha Manoj" userId="52ad1db6adfd1c4f" providerId="LiveId" clId="{EE4EA882-8E3A-4BF9-AFD5-33DEFF6069A9}" dt="2022-07-20T02:48:19.625" v="756" actId="13926"/>
          <ac:spMkLst>
            <pc:docMk/>
            <pc:sldMk cId="666471916" sldId="270"/>
            <ac:spMk id="2" creationId="{80DD0A81-C98A-C46C-9E49-E2D570FBFE45}"/>
          </ac:spMkLst>
        </pc:spChg>
        <pc:spChg chg="mod">
          <ac:chgData name="Suryamritha Manoj" userId="52ad1db6adfd1c4f" providerId="LiveId" clId="{EE4EA882-8E3A-4BF9-AFD5-33DEFF6069A9}" dt="2022-07-06T17:23:47.785" v="184" actId="113"/>
          <ac:spMkLst>
            <pc:docMk/>
            <pc:sldMk cId="666471916" sldId="270"/>
            <ac:spMk id="3" creationId="{66B8E764-537D-33EB-1147-FAA5B3B11239}"/>
          </ac:spMkLst>
        </pc:spChg>
      </pc:sldChg>
      <pc:sldChg chg="addSp modSp new mod ord">
        <pc:chgData name="Suryamritha Manoj" userId="52ad1db6adfd1c4f" providerId="LiveId" clId="{EE4EA882-8E3A-4BF9-AFD5-33DEFF6069A9}" dt="2022-07-21T11:47:23.021" v="1018"/>
        <pc:sldMkLst>
          <pc:docMk/>
          <pc:sldMk cId="549507308" sldId="271"/>
        </pc:sldMkLst>
        <pc:spChg chg="mod">
          <ac:chgData name="Suryamritha Manoj" userId="52ad1db6adfd1c4f" providerId="LiveId" clId="{EE4EA882-8E3A-4BF9-AFD5-33DEFF6069A9}" dt="2022-07-20T02:49:08.147" v="762" actId="20577"/>
          <ac:spMkLst>
            <pc:docMk/>
            <pc:sldMk cId="549507308" sldId="271"/>
            <ac:spMk id="2" creationId="{BBAF522F-2BBC-4729-3D96-F76B07EF0E44}"/>
          </ac:spMkLst>
        </pc:spChg>
        <pc:spChg chg="mod">
          <ac:chgData name="Suryamritha Manoj" userId="52ad1db6adfd1c4f" providerId="LiveId" clId="{EE4EA882-8E3A-4BF9-AFD5-33DEFF6069A9}" dt="2022-07-06T17:25:53.899" v="222" actId="20577"/>
          <ac:spMkLst>
            <pc:docMk/>
            <pc:sldMk cId="549507308" sldId="271"/>
            <ac:spMk id="3" creationId="{D4E1F403-632E-DC92-A045-DF8A4AFC0E78}"/>
          </ac:spMkLst>
        </pc:spChg>
        <pc:picChg chg="add mod">
          <ac:chgData name="Suryamritha Manoj" userId="52ad1db6adfd1c4f" providerId="LiveId" clId="{EE4EA882-8E3A-4BF9-AFD5-33DEFF6069A9}" dt="2022-07-21T11:47:23.021" v="1018"/>
          <ac:picMkLst>
            <pc:docMk/>
            <pc:sldMk cId="549507308" sldId="271"/>
            <ac:picMk id="4" creationId="{FB563C23-9FED-8AE7-9A73-6D39D141CCC3}"/>
          </ac:picMkLst>
        </pc:picChg>
      </pc:sldChg>
      <pc:sldChg chg="addSp modSp new mod">
        <pc:chgData name="Suryamritha Manoj" userId="52ad1db6adfd1c4f" providerId="LiveId" clId="{EE4EA882-8E3A-4BF9-AFD5-33DEFF6069A9}" dt="2022-07-21T11:47:25.848" v="1020"/>
        <pc:sldMkLst>
          <pc:docMk/>
          <pc:sldMk cId="2619568445" sldId="272"/>
        </pc:sldMkLst>
        <pc:spChg chg="mod">
          <ac:chgData name="Suryamritha Manoj" userId="52ad1db6adfd1c4f" providerId="LiveId" clId="{EE4EA882-8E3A-4BF9-AFD5-33DEFF6069A9}" dt="2022-07-20T03:26:48.466" v="976" actId="113"/>
          <ac:spMkLst>
            <pc:docMk/>
            <pc:sldMk cId="2619568445" sldId="272"/>
            <ac:spMk id="2" creationId="{98DF04FF-40D4-9B39-3B29-634AD97C7ECD}"/>
          </ac:spMkLst>
        </pc:spChg>
        <pc:spChg chg="mod">
          <ac:chgData name="Suryamritha Manoj" userId="52ad1db6adfd1c4f" providerId="LiveId" clId="{EE4EA882-8E3A-4BF9-AFD5-33DEFF6069A9}" dt="2022-07-20T03:49:22.865" v="996" actId="1076"/>
          <ac:spMkLst>
            <pc:docMk/>
            <pc:sldMk cId="2619568445" sldId="272"/>
            <ac:spMk id="3" creationId="{3276D858-4375-B6F2-41FD-29DC69039A05}"/>
          </ac:spMkLst>
        </pc:spChg>
        <pc:picChg chg="add mod">
          <ac:chgData name="Suryamritha Manoj" userId="52ad1db6adfd1c4f" providerId="LiveId" clId="{EE4EA882-8E3A-4BF9-AFD5-33DEFF6069A9}" dt="2022-07-21T11:47:25.848" v="1020"/>
          <ac:picMkLst>
            <pc:docMk/>
            <pc:sldMk cId="2619568445" sldId="272"/>
            <ac:picMk id="4" creationId="{55069F36-D2BB-3F33-14FE-332BCAB45D5A}"/>
          </ac:picMkLst>
        </pc:picChg>
      </pc:sldChg>
      <pc:sldChg chg="addSp modSp new mod">
        <pc:chgData name="Suryamritha Manoj" userId="52ad1db6adfd1c4f" providerId="LiveId" clId="{EE4EA882-8E3A-4BF9-AFD5-33DEFF6069A9}" dt="2022-07-21T11:47:31.221" v="1023"/>
        <pc:sldMkLst>
          <pc:docMk/>
          <pc:sldMk cId="632085255" sldId="273"/>
        </pc:sldMkLst>
        <pc:spChg chg="mod">
          <ac:chgData name="Suryamritha Manoj" userId="52ad1db6adfd1c4f" providerId="LiveId" clId="{EE4EA882-8E3A-4BF9-AFD5-33DEFF6069A9}" dt="2022-07-06T17:33:16.719" v="360" actId="20577"/>
          <ac:spMkLst>
            <pc:docMk/>
            <pc:sldMk cId="632085255" sldId="273"/>
            <ac:spMk id="2" creationId="{70362222-7988-7B35-086E-67BCB9406737}"/>
          </ac:spMkLst>
        </pc:spChg>
        <pc:spChg chg="mod">
          <ac:chgData name="Suryamritha Manoj" userId="52ad1db6adfd1c4f" providerId="LiveId" clId="{EE4EA882-8E3A-4BF9-AFD5-33DEFF6069A9}" dt="2022-07-20T07:09:27.171" v="1011" actId="2711"/>
          <ac:spMkLst>
            <pc:docMk/>
            <pc:sldMk cId="632085255" sldId="273"/>
            <ac:spMk id="3" creationId="{ED5B7D0A-BD5E-E14E-5ACB-944C486E4D90}"/>
          </ac:spMkLst>
        </pc:spChg>
        <pc:picChg chg="add mod">
          <ac:chgData name="Suryamritha Manoj" userId="52ad1db6adfd1c4f" providerId="LiveId" clId="{EE4EA882-8E3A-4BF9-AFD5-33DEFF6069A9}" dt="2022-07-21T11:47:31.221" v="1023"/>
          <ac:picMkLst>
            <pc:docMk/>
            <pc:sldMk cId="632085255" sldId="273"/>
            <ac:picMk id="4" creationId="{9FFC8880-B75C-59E5-400C-CFFF60D2D58B}"/>
          </ac:picMkLst>
        </pc:picChg>
      </pc:sldChg>
      <pc:sldChg chg="addSp modSp new mod">
        <pc:chgData name="Suryamritha Manoj" userId="52ad1db6adfd1c4f" providerId="LiveId" clId="{EE4EA882-8E3A-4BF9-AFD5-33DEFF6069A9}" dt="2022-07-21T11:47:32.735" v="1024"/>
        <pc:sldMkLst>
          <pc:docMk/>
          <pc:sldMk cId="1464133777" sldId="274"/>
        </pc:sldMkLst>
        <pc:spChg chg="mod">
          <ac:chgData name="Suryamritha Manoj" userId="52ad1db6adfd1c4f" providerId="LiveId" clId="{EE4EA882-8E3A-4BF9-AFD5-33DEFF6069A9}" dt="2022-07-06T17:47:54.896" v="410"/>
          <ac:spMkLst>
            <pc:docMk/>
            <pc:sldMk cId="1464133777" sldId="274"/>
            <ac:spMk id="2" creationId="{7AE6C128-14DB-893E-4EA0-8CDD4B979C40}"/>
          </ac:spMkLst>
        </pc:spChg>
        <pc:spChg chg="mod">
          <ac:chgData name="Suryamritha Manoj" userId="52ad1db6adfd1c4f" providerId="LiveId" clId="{EE4EA882-8E3A-4BF9-AFD5-33DEFF6069A9}" dt="2022-07-20T02:53:53.064" v="793" actId="20577"/>
          <ac:spMkLst>
            <pc:docMk/>
            <pc:sldMk cId="1464133777" sldId="274"/>
            <ac:spMk id="3" creationId="{FDE71519-AD98-E06C-9B4F-45B7858539B7}"/>
          </ac:spMkLst>
        </pc:spChg>
        <pc:picChg chg="add mod">
          <ac:chgData name="Suryamritha Manoj" userId="52ad1db6adfd1c4f" providerId="LiveId" clId="{EE4EA882-8E3A-4BF9-AFD5-33DEFF6069A9}" dt="2022-07-21T11:47:32.735" v="1024"/>
          <ac:picMkLst>
            <pc:docMk/>
            <pc:sldMk cId="1464133777" sldId="274"/>
            <ac:picMk id="4" creationId="{ED435F35-88AB-61A7-3679-75CD7131EEFB}"/>
          </ac:picMkLst>
        </pc:picChg>
      </pc:sldChg>
      <pc:sldChg chg="add del">
        <pc:chgData name="Suryamritha Manoj" userId="52ad1db6adfd1c4f" providerId="LiveId" clId="{EE4EA882-8E3A-4BF9-AFD5-33DEFF6069A9}" dt="2022-07-06T17:34:12.414" v="367"/>
        <pc:sldMkLst>
          <pc:docMk/>
          <pc:sldMk cId="1638692548" sldId="274"/>
        </pc:sldMkLst>
      </pc:sldChg>
      <pc:sldChg chg="addSp modSp new mod ord">
        <pc:chgData name="Suryamritha Manoj" userId="52ad1db6adfd1c4f" providerId="LiveId" clId="{EE4EA882-8E3A-4BF9-AFD5-33DEFF6069A9}" dt="2022-07-21T11:47:29.954" v="1022"/>
        <pc:sldMkLst>
          <pc:docMk/>
          <pc:sldMk cId="1788941857" sldId="275"/>
        </pc:sldMkLst>
        <pc:spChg chg="mod">
          <ac:chgData name="Suryamritha Manoj" userId="52ad1db6adfd1c4f" providerId="LiveId" clId="{EE4EA882-8E3A-4BF9-AFD5-33DEFF6069A9}" dt="2022-07-06T17:53:25.047" v="499" actId="20577"/>
          <ac:spMkLst>
            <pc:docMk/>
            <pc:sldMk cId="1788941857" sldId="275"/>
            <ac:spMk id="2" creationId="{D88EEA71-B085-623F-7795-B0CBAD446F82}"/>
          </ac:spMkLst>
        </pc:spChg>
        <pc:spChg chg="mod">
          <ac:chgData name="Suryamritha Manoj" userId="52ad1db6adfd1c4f" providerId="LiveId" clId="{EE4EA882-8E3A-4BF9-AFD5-33DEFF6069A9}" dt="2022-07-20T02:49:36.578" v="764" actId="2711"/>
          <ac:spMkLst>
            <pc:docMk/>
            <pc:sldMk cId="1788941857" sldId="275"/>
            <ac:spMk id="3" creationId="{F25D90D0-DD11-DA48-9FD3-D52B764B2398}"/>
          </ac:spMkLst>
        </pc:spChg>
        <pc:picChg chg="add mod">
          <ac:chgData name="Suryamritha Manoj" userId="52ad1db6adfd1c4f" providerId="LiveId" clId="{EE4EA882-8E3A-4BF9-AFD5-33DEFF6069A9}" dt="2022-07-21T11:47:29.954" v="1022"/>
          <ac:picMkLst>
            <pc:docMk/>
            <pc:sldMk cId="1788941857" sldId="275"/>
            <ac:picMk id="4" creationId="{669BDBE0-26F3-B3E7-520A-2067082C8D95}"/>
          </ac:picMkLst>
        </pc:picChg>
      </pc:sldChg>
      <pc:sldChg chg="modSp new add del mod">
        <pc:chgData name="Suryamritha Manoj" userId="52ad1db6adfd1c4f" providerId="LiveId" clId="{EE4EA882-8E3A-4BF9-AFD5-33DEFF6069A9}" dt="2022-07-06T17:56:21.906" v="534" actId="47"/>
        <pc:sldMkLst>
          <pc:docMk/>
          <pc:sldMk cId="2677637914" sldId="276"/>
        </pc:sldMkLst>
        <pc:spChg chg="mod">
          <ac:chgData name="Suryamritha Manoj" userId="52ad1db6adfd1c4f" providerId="LiveId" clId="{EE4EA882-8E3A-4BF9-AFD5-33DEFF6069A9}" dt="2022-07-06T17:55:30.939" v="531" actId="20577"/>
          <ac:spMkLst>
            <pc:docMk/>
            <pc:sldMk cId="2677637914" sldId="276"/>
            <ac:spMk id="2" creationId="{633E48B4-53E0-D6D5-7AE0-501811A155AC}"/>
          </ac:spMkLst>
        </pc:spChg>
      </pc:sldChg>
      <pc:sldChg chg="modSp new del mod">
        <pc:chgData name="Suryamritha Manoj" userId="52ad1db6adfd1c4f" providerId="LiveId" clId="{EE4EA882-8E3A-4BF9-AFD5-33DEFF6069A9}" dt="2022-07-06T17:53:01.413" v="467" actId="47"/>
        <pc:sldMkLst>
          <pc:docMk/>
          <pc:sldMk cId="2884934164" sldId="276"/>
        </pc:sldMkLst>
        <pc:spChg chg="mod">
          <ac:chgData name="Suryamritha Manoj" userId="52ad1db6adfd1c4f" providerId="LiveId" clId="{EE4EA882-8E3A-4BF9-AFD5-33DEFF6069A9}" dt="2022-07-06T17:52:30.079" v="460"/>
          <ac:spMkLst>
            <pc:docMk/>
            <pc:sldMk cId="2884934164" sldId="276"/>
            <ac:spMk id="2" creationId="{912BEDB5-85DD-E8E9-1251-87759461DCA0}"/>
          </ac:spMkLst>
        </pc:spChg>
      </pc:sldChg>
      <pc:sldChg chg="addSp modSp new mod">
        <pc:chgData name="Suryamritha Manoj" userId="52ad1db6adfd1c4f" providerId="LiveId" clId="{EE4EA882-8E3A-4BF9-AFD5-33DEFF6069A9}" dt="2022-07-21T11:47:39.460" v="1025"/>
        <pc:sldMkLst>
          <pc:docMk/>
          <pc:sldMk cId="3296298113" sldId="276"/>
        </pc:sldMkLst>
        <pc:spChg chg="mod">
          <ac:chgData name="Suryamritha Manoj" userId="52ad1db6adfd1c4f" providerId="LiveId" clId="{EE4EA882-8E3A-4BF9-AFD5-33DEFF6069A9}" dt="2022-07-20T04:18:06.481" v="999" actId="20577"/>
          <ac:spMkLst>
            <pc:docMk/>
            <pc:sldMk cId="3296298113" sldId="276"/>
            <ac:spMk id="2" creationId="{80426578-F0EB-6085-CA50-F38DDBFF2FAB}"/>
          </ac:spMkLst>
        </pc:spChg>
        <pc:spChg chg="mod">
          <ac:chgData name="Suryamritha Manoj" userId="52ad1db6adfd1c4f" providerId="LiveId" clId="{EE4EA882-8E3A-4BF9-AFD5-33DEFF6069A9}" dt="2022-07-20T03:23:28.702" v="940" actId="21"/>
          <ac:spMkLst>
            <pc:docMk/>
            <pc:sldMk cId="3296298113" sldId="276"/>
            <ac:spMk id="3" creationId="{92257EFC-E533-37EB-184C-18310475D822}"/>
          </ac:spMkLst>
        </pc:spChg>
        <pc:picChg chg="add mod">
          <ac:chgData name="Suryamritha Manoj" userId="52ad1db6adfd1c4f" providerId="LiveId" clId="{EE4EA882-8E3A-4BF9-AFD5-33DEFF6069A9}" dt="2022-07-21T11:47:39.460" v="1025"/>
          <ac:picMkLst>
            <pc:docMk/>
            <pc:sldMk cId="3296298113" sldId="276"/>
            <ac:picMk id="4" creationId="{226D6A1F-1280-B703-5751-7EE31B0B098B}"/>
          </ac:picMkLst>
        </pc:picChg>
      </pc:sldChg>
      <pc:sldChg chg="modSp new del mod">
        <pc:chgData name="Suryamritha Manoj" userId="52ad1db6adfd1c4f" providerId="LiveId" clId="{EE4EA882-8E3A-4BF9-AFD5-33DEFF6069A9}" dt="2022-07-20T02:52:12.933" v="774" actId="47"/>
        <pc:sldMkLst>
          <pc:docMk/>
          <pc:sldMk cId="3708550326" sldId="276"/>
        </pc:sldMkLst>
        <pc:spChg chg="mod">
          <ac:chgData name="Suryamritha Manoj" userId="52ad1db6adfd1c4f" providerId="LiveId" clId="{EE4EA882-8E3A-4BF9-AFD5-33DEFF6069A9}" dt="2022-07-06T17:56:50.809" v="536"/>
          <ac:spMkLst>
            <pc:docMk/>
            <pc:sldMk cId="3708550326" sldId="276"/>
            <ac:spMk id="2" creationId="{8E2208B0-770F-3C51-6F6B-3F81B908CA5D}"/>
          </ac:spMkLst>
        </pc:spChg>
      </pc:sldChg>
      <pc:sldChg chg="addSp modSp new mod">
        <pc:chgData name="Suryamritha Manoj" userId="52ad1db6adfd1c4f" providerId="LiveId" clId="{EE4EA882-8E3A-4BF9-AFD5-33DEFF6069A9}" dt="2022-07-21T11:47:42.711" v="1026"/>
        <pc:sldMkLst>
          <pc:docMk/>
          <pc:sldMk cId="935076734" sldId="277"/>
        </pc:sldMkLst>
        <pc:spChg chg="mod">
          <ac:chgData name="Suryamritha Manoj" userId="52ad1db6adfd1c4f" providerId="LiveId" clId="{EE4EA882-8E3A-4BF9-AFD5-33DEFF6069A9}" dt="2022-07-20T03:23:39.475" v="951" actId="20577"/>
          <ac:spMkLst>
            <pc:docMk/>
            <pc:sldMk cId="935076734" sldId="277"/>
            <ac:spMk id="2" creationId="{FEA05980-7531-B977-EC1F-B901603D20B4}"/>
          </ac:spMkLst>
        </pc:spChg>
        <pc:spChg chg="mod">
          <ac:chgData name="Suryamritha Manoj" userId="52ad1db6adfd1c4f" providerId="LiveId" clId="{EE4EA882-8E3A-4BF9-AFD5-33DEFF6069A9}" dt="2022-07-20T03:24:30.625" v="955" actId="20577"/>
          <ac:spMkLst>
            <pc:docMk/>
            <pc:sldMk cId="935076734" sldId="277"/>
            <ac:spMk id="3" creationId="{D729AA76-0C10-873B-E436-33F8F00ACAAE}"/>
          </ac:spMkLst>
        </pc:spChg>
        <pc:picChg chg="add mod">
          <ac:chgData name="Suryamritha Manoj" userId="52ad1db6adfd1c4f" providerId="LiveId" clId="{EE4EA882-8E3A-4BF9-AFD5-33DEFF6069A9}" dt="2022-07-21T11:47:42.711" v="1026"/>
          <ac:picMkLst>
            <pc:docMk/>
            <pc:sldMk cId="935076734" sldId="277"/>
            <ac:picMk id="4" creationId="{3BA42DB4-73AC-B9FA-4BBA-36F418DE95DB}"/>
          </ac:picMkLst>
        </pc:picChg>
      </pc:sldChg>
      <pc:sldChg chg="addSp modSp new mod">
        <pc:chgData name="Suryamritha Manoj" userId="52ad1db6adfd1c4f" providerId="LiveId" clId="{EE4EA882-8E3A-4BF9-AFD5-33DEFF6069A9}" dt="2022-07-21T11:47:44.073" v="1027"/>
        <pc:sldMkLst>
          <pc:docMk/>
          <pc:sldMk cId="261335677" sldId="278"/>
        </pc:sldMkLst>
        <pc:spChg chg="mod">
          <ac:chgData name="Suryamritha Manoj" userId="52ad1db6adfd1c4f" providerId="LiveId" clId="{EE4EA882-8E3A-4BF9-AFD5-33DEFF6069A9}" dt="2022-07-20T03:25:23.514" v="964" actId="20577"/>
          <ac:spMkLst>
            <pc:docMk/>
            <pc:sldMk cId="261335677" sldId="278"/>
            <ac:spMk id="2" creationId="{42A6C8F2-DF11-F1D7-A814-EE9D29F8421C}"/>
          </ac:spMkLst>
        </pc:spChg>
        <pc:spChg chg="mod">
          <ac:chgData name="Suryamritha Manoj" userId="52ad1db6adfd1c4f" providerId="LiveId" clId="{EE4EA882-8E3A-4BF9-AFD5-33DEFF6069A9}" dt="2022-07-20T04:26:58.172" v="1002" actId="15"/>
          <ac:spMkLst>
            <pc:docMk/>
            <pc:sldMk cId="261335677" sldId="278"/>
            <ac:spMk id="3" creationId="{6686C9AF-2799-B6DE-1781-2C02519911E0}"/>
          </ac:spMkLst>
        </pc:spChg>
        <pc:picChg chg="add mod">
          <ac:chgData name="Suryamritha Manoj" userId="52ad1db6adfd1c4f" providerId="LiveId" clId="{EE4EA882-8E3A-4BF9-AFD5-33DEFF6069A9}" dt="2022-07-21T11:47:44.073" v="1027"/>
          <ac:picMkLst>
            <pc:docMk/>
            <pc:sldMk cId="261335677" sldId="278"/>
            <ac:picMk id="4" creationId="{5EB0309D-1879-73F5-22E4-6783D290ECA1}"/>
          </ac:picMkLst>
        </pc:picChg>
      </pc:sldChg>
      <pc:sldChg chg="addSp modSp new mod">
        <pc:chgData name="Suryamritha Manoj" userId="52ad1db6adfd1c4f" providerId="LiveId" clId="{EE4EA882-8E3A-4BF9-AFD5-33DEFF6069A9}" dt="2022-07-21T12:05:28.439" v="1124" actId="255"/>
        <pc:sldMkLst>
          <pc:docMk/>
          <pc:sldMk cId="2877242965" sldId="279"/>
        </pc:sldMkLst>
        <pc:spChg chg="mod">
          <ac:chgData name="Suryamritha Manoj" userId="52ad1db6adfd1c4f" providerId="LiveId" clId="{EE4EA882-8E3A-4BF9-AFD5-33DEFF6069A9}" dt="2022-07-21T11:50:45.385" v="1114" actId="20577"/>
          <ac:spMkLst>
            <pc:docMk/>
            <pc:sldMk cId="2877242965" sldId="279"/>
            <ac:spMk id="2" creationId="{EA4680C6-DF03-FA16-0CA5-55B5B18139A0}"/>
          </ac:spMkLst>
        </pc:spChg>
        <pc:spChg chg="mod">
          <ac:chgData name="Suryamritha Manoj" userId="52ad1db6adfd1c4f" providerId="LiveId" clId="{EE4EA882-8E3A-4BF9-AFD5-33DEFF6069A9}" dt="2022-07-21T12:05:28.439" v="1124" actId="255"/>
          <ac:spMkLst>
            <pc:docMk/>
            <pc:sldMk cId="2877242965" sldId="279"/>
            <ac:spMk id="3" creationId="{4733E3FD-AF55-E6F8-19E3-3356A4CC4596}"/>
          </ac:spMkLst>
        </pc:spChg>
        <pc:picChg chg="add mod">
          <ac:chgData name="Suryamritha Manoj" userId="52ad1db6adfd1c4f" providerId="LiveId" clId="{EE4EA882-8E3A-4BF9-AFD5-33DEFF6069A9}" dt="2022-07-21T11:50:53.061" v="1115"/>
          <ac:picMkLst>
            <pc:docMk/>
            <pc:sldMk cId="2877242965" sldId="279"/>
            <ac:picMk id="4" creationId="{50BBF20B-AA96-BFAF-739A-C095C0B4B069}"/>
          </ac:picMkLst>
        </pc:picChg>
      </pc:sldChg>
      <pc:sldChg chg="modSp new del mod">
        <pc:chgData name="Suryamritha Manoj" userId="52ad1db6adfd1c4f" providerId="LiveId" clId="{EE4EA882-8E3A-4BF9-AFD5-33DEFF6069A9}" dt="2022-07-21T11:51:22.234" v="1121" actId="47"/>
        <pc:sldMkLst>
          <pc:docMk/>
          <pc:sldMk cId="777637882" sldId="280"/>
        </pc:sldMkLst>
        <pc:spChg chg="mod">
          <ac:chgData name="Suryamritha Manoj" userId="52ad1db6adfd1c4f" providerId="LiveId" clId="{EE4EA882-8E3A-4BF9-AFD5-33DEFF6069A9}" dt="2022-07-21T11:51:17.463" v="1120" actId="5793"/>
          <ac:spMkLst>
            <pc:docMk/>
            <pc:sldMk cId="777637882" sldId="280"/>
            <ac:spMk id="3" creationId="{1348A4D5-0C3B-9758-A050-59EBAC648A9C}"/>
          </ac:spMkLst>
        </pc:spChg>
      </pc:sldChg>
      <pc:sldChg chg="addSp modSp new mod">
        <pc:chgData name="Suryamritha Manoj" userId="52ad1db6adfd1c4f" providerId="LiveId" clId="{EE4EA882-8E3A-4BF9-AFD5-33DEFF6069A9}" dt="2022-07-21T12:05:56.674" v="1137"/>
        <pc:sldMkLst>
          <pc:docMk/>
          <pc:sldMk cId="2212464086" sldId="280"/>
        </pc:sldMkLst>
        <pc:spChg chg="mod">
          <ac:chgData name="Suryamritha Manoj" userId="52ad1db6adfd1c4f" providerId="LiveId" clId="{EE4EA882-8E3A-4BF9-AFD5-33DEFF6069A9}" dt="2022-07-21T12:05:50.809" v="1136" actId="122"/>
          <ac:spMkLst>
            <pc:docMk/>
            <pc:sldMk cId="2212464086" sldId="280"/>
            <ac:spMk id="2" creationId="{AA36FC87-EB44-50E3-3DA3-241D0303C379}"/>
          </ac:spMkLst>
        </pc:spChg>
        <pc:picChg chg="add mod">
          <ac:chgData name="Suryamritha Manoj" userId="52ad1db6adfd1c4f" providerId="LiveId" clId="{EE4EA882-8E3A-4BF9-AFD5-33DEFF6069A9}" dt="2022-07-21T12:05:56.674" v="1137"/>
          <ac:picMkLst>
            <pc:docMk/>
            <pc:sldMk cId="2212464086" sldId="280"/>
            <ac:picMk id="4" creationId="{692E0198-6FEA-1901-871E-8DC15907595B}"/>
          </ac:picMkLst>
        </pc:picChg>
      </pc:sldChg>
      <pc:sldChg chg="addSp delSp modSp new mod">
        <pc:chgData name="Suryamritha Manoj" userId="52ad1db6adfd1c4f" providerId="LiveId" clId="{EE4EA882-8E3A-4BF9-AFD5-33DEFF6069A9}" dt="2022-07-21T12:08:26.937" v="1172"/>
        <pc:sldMkLst>
          <pc:docMk/>
          <pc:sldMk cId="1996623124" sldId="281"/>
        </pc:sldMkLst>
        <pc:spChg chg="mod">
          <ac:chgData name="Suryamritha Manoj" userId="52ad1db6adfd1c4f" providerId="LiveId" clId="{EE4EA882-8E3A-4BF9-AFD5-33DEFF6069A9}" dt="2022-07-21T12:08:10.283" v="1170" actId="20577"/>
          <ac:spMkLst>
            <pc:docMk/>
            <pc:sldMk cId="1996623124" sldId="281"/>
            <ac:spMk id="2" creationId="{D33A5560-F069-5533-ED41-0CC99CA0B0F4}"/>
          </ac:spMkLst>
        </pc:spChg>
        <pc:spChg chg="del">
          <ac:chgData name="Suryamritha Manoj" userId="52ad1db6adfd1c4f" providerId="LiveId" clId="{EE4EA882-8E3A-4BF9-AFD5-33DEFF6069A9}" dt="2022-07-21T12:08:23.352" v="1171"/>
          <ac:spMkLst>
            <pc:docMk/>
            <pc:sldMk cId="1996623124" sldId="281"/>
            <ac:spMk id="3" creationId="{920C9165-CDFC-B1AB-1C36-AB2AE4FFDFCD}"/>
          </ac:spMkLst>
        </pc:spChg>
        <pc:spChg chg="add del mod">
          <ac:chgData name="Suryamritha Manoj" userId="52ad1db6adfd1c4f" providerId="LiveId" clId="{EE4EA882-8E3A-4BF9-AFD5-33DEFF6069A9}" dt="2022-07-21T12:08:26.937" v="1172"/>
          <ac:spMkLst>
            <pc:docMk/>
            <pc:sldMk cId="1996623124" sldId="281"/>
            <ac:spMk id="4" creationId="{12EBAC93-6171-1964-0921-4ABBB3646CB9}"/>
          </ac:spMkLst>
        </pc:spChg>
        <pc:picChg chg="add mod">
          <ac:chgData name="Suryamritha Manoj" userId="52ad1db6adfd1c4f" providerId="LiveId" clId="{EE4EA882-8E3A-4BF9-AFD5-33DEFF6069A9}" dt="2022-07-21T12:08:26.937" v="1172"/>
          <ac:picMkLst>
            <pc:docMk/>
            <pc:sldMk cId="1996623124" sldId="281"/>
            <ac:picMk id="5" creationId="{F09C4C98-011B-A378-52E9-1CCEA59D187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28F50-F922-89B7-2539-8DF25F80D6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02875FD-9962-6C13-48B5-47DC9B904C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7C1E18-9BCB-9614-EE94-4A5FDC17C86A}"/>
              </a:ext>
            </a:extLst>
          </p:cNvPr>
          <p:cNvSpPr>
            <a:spLocks noGrp="1"/>
          </p:cNvSpPr>
          <p:nvPr>
            <p:ph type="dt" sz="half" idx="10"/>
          </p:nvPr>
        </p:nvSpPr>
        <p:spPr/>
        <p:txBody>
          <a:bodyPr/>
          <a:lstStyle/>
          <a:p>
            <a:fld id="{D4D526E9-2DAE-4D66-82D4-EC30575475AC}" type="datetimeFigureOut">
              <a:rPr lang="en-IN" smtClean="0"/>
              <a:t>20-07-2022</a:t>
            </a:fld>
            <a:endParaRPr lang="en-IN"/>
          </a:p>
        </p:txBody>
      </p:sp>
      <p:sp>
        <p:nvSpPr>
          <p:cNvPr id="5" name="Footer Placeholder 4">
            <a:extLst>
              <a:ext uri="{FF2B5EF4-FFF2-40B4-BE49-F238E27FC236}">
                <a16:creationId xmlns:a16="http://schemas.microsoft.com/office/drawing/2014/main" id="{0306766A-D513-7DF2-B649-61158935D2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7FB107-7D3F-FC33-A67F-4301D3BF1622}"/>
              </a:ext>
            </a:extLst>
          </p:cNvPr>
          <p:cNvSpPr>
            <a:spLocks noGrp="1"/>
          </p:cNvSpPr>
          <p:nvPr>
            <p:ph type="sldNum" sz="quarter" idx="12"/>
          </p:nvPr>
        </p:nvSpPr>
        <p:spPr/>
        <p:txBody>
          <a:bodyPr/>
          <a:lstStyle/>
          <a:p>
            <a:fld id="{EE9C8227-3459-4810-A2B0-9DB7F39D76DC}" type="slidenum">
              <a:rPr lang="en-IN" smtClean="0"/>
              <a:t>‹#›</a:t>
            </a:fld>
            <a:endParaRPr lang="en-IN"/>
          </a:p>
        </p:txBody>
      </p:sp>
    </p:spTree>
    <p:extLst>
      <p:ext uri="{BB962C8B-B14F-4D97-AF65-F5344CB8AC3E}">
        <p14:creationId xmlns:p14="http://schemas.microsoft.com/office/powerpoint/2010/main" val="1166911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09681-78F9-DB1F-A848-93B80DC4DC3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279AA1-F42F-9C5E-4CF0-8B82E4C599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E02B59-3569-8368-537D-8F671F590F15}"/>
              </a:ext>
            </a:extLst>
          </p:cNvPr>
          <p:cNvSpPr>
            <a:spLocks noGrp="1"/>
          </p:cNvSpPr>
          <p:nvPr>
            <p:ph type="dt" sz="half" idx="10"/>
          </p:nvPr>
        </p:nvSpPr>
        <p:spPr/>
        <p:txBody>
          <a:bodyPr/>
          <a:lstStyle/>
          <a:p>
            <a:fld id="{D4D526E9-2DAE-4D66-82D4-EC30575475AC}" type="datetimeFigureOut">
              <a:rPr lang="en-IN" smtClean="0"/>
              <a:t>20-07-2022</a:t>
            </a:fld>
            <a:endParaRPr lang="en-IN"/>
          </a:p>
        </p:txBody>
      </p:sp>
      <p:sp>
        <p:nvSpPr>
          <p:cNvPr id="5" name="Footer Placeholder 4">
            <a:extLst>
              <a:ext uri="{FF2B5EF4-FFF2-40B4-BE49-F238E27FC236}">
                <a16:creationId xmlns:a16="http://schemas.microsoft.com/office/drawing/2014/main" id="{03045794-1179-8636-10A9-458CC702BC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7AE405-0723-2676-CED1-08E2E4C8A61F}"/>
              </a:ext>
            </a:extLst>
          </p:cNvPr>
          <p:cNvSpPr>
            <a:spLocks noGrp="1"/>
          </p:cNvSpPr>
          <p:nvPr>
            <p:ph type="sldNum" sz="quarter" idx="12"/>
          </p:nvPr>
        </p:nvSpPr>
        <p:spPr/>
        <p:txBody>
          <a:bodyPr/>
          <a:lstStyle/>
          <a:p>
            <a:fld id="{EE9C8227-3459-4810-A2B0-9DB7F39D76DC}" type="slidenum">
              <a:rPr lang="en-IN" smtClean="0"/>
              <a:t>‹#›</a:t>
            </a:fld>
            <a:endParaRPr lang="en-IN"/>
          </a:p>
        </p:txBody>
      </p:sp>
    </p:spTree>
    <p:extLst>
      <p:ext uri="{BB962C8B-B14F-4D97-AF65-F5344CB8AC3E}">
        <p14:creationId xmlns:p14="http://schemas.microsoft.com/office/powerpoint/2010/main" val="4266833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E997F-604F-08DA-ED10-5B75471D93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C45AC8-6F05-AE18-F402-30551B0E2C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F8EA00-2407-04AB-7E77-81F9D41AE4E2}"/>
              </a:ext>
            </a:extLst>
          </p:cNvPr>
          <p:cNvSpPr>
            <a:spLocks noGrp="1"/>
          </p:cNvSpPr>
          <p:nvPr>
            <p:ph type="dt" sz="half" idx="10"/>
          </p:nvPr>
        </p:nvSpPr>
        <p:spPr/>
        <p:txBody>
          <a:bodyPr/>
          <a:lstStyle/>
          <a:p>
            <a:fld id="{D4D526E9-2DAE-4D66-82D4-EC30575475AC}" type="datetimeFigureOut">
              <a:rPr lang="en-IN" smtClean="0"/>
              <a:t>20-07-2022</a:t>
            </a:fld>
            <a:endParaRPr lang="en-IN"/>
          </a:p>
        </p:txBody>
      </p:sp>
      <p:sp>
        <p:nvSpPr>
          <p:cNvPr id="5" name="Footer Placeholder 4">
            <a:extLst>
              <a:ext uri="{FF2B5EF4-FFF2-40B4-BE49-F238E27FC236}">
                <a16:creationId xmlns:a16="http://schemas.microsoft.com/office/drawing/2014/main" id="{D6ADA06D-6F7F-1C5E-F2AE-135FB3D80D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FE816B-E952-DD91-A69C-17D4EF9F02BC}"/>
              </a:ext>
            </a:extLst>
          </p:cNvPr>
          <p:cNvSpPr>
            <a:spLocks noGrp="1"/>
          </p:cNvSpPr>
          <p:nvPr>
            <p:ph type="sldNum" sz="quarter" idx="12"/>
          </p:nvPr>
        </p:nvSpPr>
        <p:spPr/>
        <p:txBody>
          <a:bodyPr/>
          <a:lstStyle/>
          <a:p>
            <a:fld id="{EE9C8227-3459-4810-A2B0-9DB7F39D76DC}" type="slidenum">
              <a:rPr lang="en-IN" smtClean="0"/>
              <a:t>‹#›</a:t>
            </a:fld>
            <a:endParaRPr lang="en-IN"/>
          </a:p>
        </p:txBody>
      </p:sp>
    </p:spTree>
    <p:extLst>
      <p:ext uri="{BB962C8B-B14F-4D97-AF65-F5344CB8AC3E}">
        <p14:creationId xmlns:p14="http://schemas.microsoft.com/office/powerpoint/2010/main" val="195913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3EB49-5329-F147-E5AC-10EAF46A83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FA4723-C39F-8595-FCF5-B92DCF1BBA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34642C-C439-D5AA-BB07-1E1CC72C0865}"/>
              </a:ext>
            </a:extLst>
          </p:cNvPr>
          <p:cNvSpPr>
            <a:spLocks noGrp="1"/>
          </p:cNvSpPr>
          <p:nvPr>
            <p:ph type="dt" sz="half" idx="10"/>
          </p:nvPr>
        </p:nvSpPr>
        <p:spPr/>
        <p:txBody>
          <a:bodyPr/>
          <a:lstStyle/>
          <a:p>
            <a:fld id="{D4D526E9-2DAE-4D66-82D4-EC30575475AC}" type="datetimeFigureOut">
              <a:rPr lang="en-IN" smtClean="0"/>
              <a:t>20-07-2022</a:t>
            </a:fld>
            <a:endParaRPr lang="en-IN"/>
          </a:p>
        </p:txBody>
      </p:sp>
      <p:sp>
        <p:nvSpPr>
          <p:cNvPr id="5" name="Footer Placeholder 4">
            <a:extLst>
              <a:ext uri="{FF2B5EF4-FFF2-40B4-BE49-F238E27FC236}">
                <a16:creationId xmlns:a16="http://schemas.microsoft.com/office/drawing/2014/main" id="{D19F9133-489D-4028-6216-2C2EB6E97C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3FFE61-E277-74C1-4629-BB6D3A6D8027}"/>
              </a:ext>
            </a:extLst>
          </p:cNvPr>
          <p:cNvSpPr>
            <a:spLocks noGrp="1"/>
          </p:cNvSpPr>
          <p:nvPr>
            <p:ph type="sldNum" sz="quarter" idx="12"/>
          </p:nvPr>
        </p:nvSpPr>
        <p:spPr/>
        <p:txBody>
          <a:bodyPr/>
          <a:lstStyle/>
          <a:p>
            <a:fld id="{EE9C8227-3459-4810-A2B0-9DB7F39D76DC}" type="slidenum">
              <a:rPr lang="en-IN" smtClean="0"/>
              <a:t>‹#›</a:t>
            </a:fld>
            <a:endParaRPr lang="en-IN"/>
          </a:p>
        </p:txBody>
      </p:sp>
    </p:spTree>
    <p:extLst>
      <p:ext uri="{BB962C8B-B14F-4D97-AF65-F5344CB8AC3E}">
        <p14:creationId xmlns:p14="http://schemas.microsoft.com/office/powerpoint/2010/main" val="417585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0067B-9EA8-D2BA-F446-0DDCF5752C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3754B7-535B-D2A1-0D3F-B50FFDE187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3023AE-6370-F623-C6F8-FC5EDB2181A6}"/>
              </a:ext>
            </a:extLst>
          </p:cNvPr>
          <p:cNvSpPr>
            <a:spLocks noGrp="1"/>
          </p:cNvSpPr>
          <p:nvPr>
            <p:ph type="dt" sz="half" idx="10"/>
          </p:nvPr>
        </p:nvSpPr>
        <p:spPr/>
        <p:txBody>
          <a:bodyPr/>
          <a:lstStyle/>
          <a:p>
            <a:fld id="{D4D526E9-2DAE-4D66-82D4-EC30575475AC}" type="datetimeFigureOut">
              <a:rPr lang="en-IN" smtClean="0"/>
              <a:t>20-07-2022</a:t>
            </a:fld>
            <a:endParaRPr lang="en-IN"/>
          </a:p>
        </p:txBody>
      </p:sp>
      <p:sp>
        <p:nvSpPr>
          <p:cNvPr id="5" name="Footer Placeholder 4">
            <a:extLst>
              <a:ext uri="{FF2B5EF4-FFF2-40B4-BE49-F238E27FC236}">
                <a16:creationId xmlns:a16="http://schemas.microsoft.com/office/drawing/2014/main" id="{7DF9F825-AEBC-8EB0-F773-B287B0953E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E9BF81-1EC7-9111-A81C-58A84958DC1E}"/>
              </a:ext>
            </a:extLst>
          </p:cNvPr>
          <p:cNvSpPr>
            <a:spLocks noGrp="1"/>
          </p:cNvSpPr>
          <p:nvPr>
            <p:ph type="sldNum" sz="quarter" idx="12"/>
          </p:nvPr>
        </p:nvSpPr>
        <p:spPr/>
        <p:txBody>
          <a:bodyPr/>
          <a:lstStyle/>
          <a:p>
            <a:fld id="{EE9C8227-3459-4810-A2B0-9DB7F39D76DC}" type="slidenum">
              <a:rPr lang="en-IN" smtClean="0"/>
              <a:t>‹#›</a:t>
            </a:fld>
            <a:endParaRPr lang="en-IN"/>
          </a:p>
        </p:txBody>
      </p:sp>
    </p:spTree>
    <p:extLst>
      <p:ext uri="{BB962C8B-B14F-4D97-AF65-F5344CB8AC3E}">
        <p14:creationId xmlns:p14="http://schemas.microsoft.com/office/powerpoint/2010/main" val="1271134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6D36B-A975-05A5-6FF0-F99A5DC588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CD7142-4749-CA9D-01EB-83FEEB26D9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B7DB3F-53A2-85CA-B153-7B0512740A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E559E1-2460-4521-EF85-6F4EE30796FC}"/>
              </a:ext>
            </a:extLst>
          </p:cNvPr>
          <p:cNvSpPr>
            <a:spLocks noGrp="1"/>
          </p:cNvSpPr>
          <p:nvPr>
            <p:ph type="dt" sz="half" idx="10"/>
          </p:nvPr>
        </p:nvSpPr>
        <p:spPr/>
        <p:txBody>
          <a:bodyPr/>
          <a:lstStyle/>
          <a:p>
            <a:fld id="{D4D526E9-2DAE-4D66-82D4-EC30575475AC}" type="datetimeFigureOut">
              <a:rPr lang="en-IN" smtClean="0"/>
              <a:t>20-07-2022</a:t>
            </a:fld>
            <a:endParaRPr lang="en-IN"/>
          </a:p>
        </p:txBody>
      </p:sp>
      <p:sp>
        <p:nvSpPr>
          <p:cNvPr id="6" name="Footer Placeholder 5">
            <a:extLst>
              <a:ext uri="{FF2B5EF4-FFF2-40B4-BE49-F238E27FC236}">
                <a16:creationId xmlns:a16="http://schemas.microsoft.com/office/drawing/2014/main" id="{FAD637AD-8667-9B78-549F-B43E78AE87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80D033-8F59-59D8-945E-A6F0333426FF}"/>
              </a:ext>
            </a:extLst>
          </p:cNvPr>
          <p:cNvSpPr>
            <a:spLocks noGrp="1"/>
          </p:cNvSpPr>
          <p:nvPr>
            <p:ph type="sldNum" sz="quarter" idx="12"/>
          </p:nvPr>
        </p:nvSpPr>
        <p:spPr/>
        <p:txBody>
          <a:bodyPr/>
          <a:lstStyle/>
          <a:p>
            <a:fld id="{EE9C8227-3459-4810-A2B0-9DB7F39D76DC}" type="slidenum">
              <a:rPr lang="en-IN" smtClean="0"/>
              <a:t>‹#›</a:t>
            </a:fld>
            <a:endParaRPr lang="en-IN"/>
          </a:p>
        </p:txBody>
      </p:sp>
    </p:spTree>
    <p:extLst>
      <p:ext uri="{BB962C8B-B14F-4D97-AF65-F5344CB8AC3E}">
        <p14:creationId xmlns:p14="http://schemas.microsoft.com/office/powerpoint/2010/main" val="2591220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24429-B1CE-FD9C-9D85-BB74698C82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767F38-56E4-659D-3591-E7478099F7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477120-6725-40D9-0CD5-FFC0CFE2C1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359CAF3-7D84-88A7-026F-BE37E45A70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EB9FFF-D9C5-F496-6AF8-A2108CCCA0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2B9B81-D922-8DF9-3F3A-670642C29AAB}"/>
              </a:ext>
            </a:extLst>
          </p:cNvPr>
          <p:cNvSpPr>
            <a:spLocks noGrp="1"/>
          </p:cNvSpPr>
          <p:nvPr>
            <p:ph type="dt" sz="half" idx="10"/>
          </p:nvPr>
        </p:nvSpPr>
        <p:spPr/>
        <p:txBody>
          <a:bodyPr/>
          <a:lstStyle/>
          <a:p>
            <a:fld id="{D4D526E9-2DAE-4D66-82D4-EC30575475AC}" type="datetimeFigureOut">
              <a:rPr lang="en-IN" smtClean="0"/>
              <a:t>20-07-2022</a:t>
            </a:fld>
            <a:endParaRPr lang="en-IN"/>
          </a:p>
        </p:txBody>
      </p:sp>
      <p:sp>
        <p:nvSpPr>
          <p:cNvPr id="8" name="Footer Placeholder 7">
            <a:extLst>
              <a:ext uri="{FF2B5EF4-FFF2-40B4-BE49-F238E27FC236}">
                <a16:creationId xmlns:a16="http://schemas.microsoft.com/office/drawing/2014/main" id="{E59F3119-55B7-3719-CE80-25A5326BA81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6818739-E707-8464-FFD2-69953F372848}"/>
              </a:ext>
            </a:extLst>
          </p:cNvPr>
          <p:cNvSpPr>
            <a:spLocks noGrp="1"/>
          </p:cNvSpPr>
          <p:nvPr>
            <p:ph type="sldNum" sz="quarter" idx="12"/>
          </p:nvPr>
        </p:nvSpPr>
        <p:spPr/>
        <p:txBody>
          <a:bodyPr/>
          <a:lstStyle/>
          <a:p>
            <a:fld id="{EE9C8227-3459-4810-A2B0-9DB7F39D76DC}" type="slidenum">
              <a:rPr lang="en-IN" smtClean="0"/>
              <a:t>‹#›</a:t>
            </a:fld>
            <a:endParaRPr lang="en-IN"/>
          </a:p>
        </p:txBody>
      </p:sp>
    </p:spTree>
    <p:extLst>
      <p:ext uri="{BB962C8B-B14F-4D97-AF65-F5344CB8AC3E}">
        <p14:creationId xmlns:p14="http://schemas.microsoft.com/office/powerpoint/2010/main" val="1450321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CC26A-1294-09AF-29C5-E271AB8632C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59337CF-7EBE-31AB-6154-A427D35D9432}"/>
              </a:ext>
            </a:extLst>
          </p:cNvPr>
          <p:cNvSpPr>
            <a:spLocks noGrp="1"/>
          </p:cNvSpPr>
          <p:nvPr>
            <p:ph type="dt" sz="half" idx="10"/>
          </p:nvPr>
        </p:nvSpPr>
        <p:spPr/>
        <p:txBody>
          <a:bodyPr/>
          <a:lstStyle/>
          <a:p>
            <a:fld id="{D4D526E9-2DAE-4D66-82D4-EC30575475AC}" type="datetimeFigureOut">
              <a:rPr lang="en-IN" smtClean="0"/>
              <a:t>20-07-2022</a:t>
            </a:fld>
            <a:endParaRPr lang="en-IN"/>
          </a:p>
        </p:txBody>
      </p:sp>
      <p:sp>
        <p:nvSpPr>
          <p:cNvPr id="4" name="Footer Placeholder 3">
            <a:extLst>
              <a:ext uri="{FF2B5EF4-FFF2-40B4-BE49-F238E27FC236}">
                <a16:creationId xmlns:a16="http://schemas.microsoft.com/office/drawing/2014/main" id="{6090E047-1AAC-8F81-AA7D-D386F30BF60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1551ECF-9D56-F545-7B4F-6F42CA4811B8}"/>
              </a:ext>
            </a:extLst>
          </p:cNvPr>
          <p:cNvSpPr>
            <a:spLocks noGrp="1"/>
          </p:cNvSpPr>
          <p:nvPr>
            <p:ph type="sldNum" sz="quarter" idx="12"/>
          </p:nvPr>
        </p:nvSpPr>
        <p:spPr/>
        <p:txBody>
          <a:bodyPr/>
          <a:lstStyle/>
          <a:p>
            <a:fld id="{EE9C8227-3459-4810-A2B0-9DB7F39D76DC}" type="slidenum">
              <a:rPr lang="en-IN" smtClean="0"/>
              <a:t>‹#›</a:t>
            </a:fld>
            <a:endParaRPr lang="en-IN"/>
          </a:p>
        </p:txBody>
      </p:sp>
    </p:spTree>
    <p:extLst>
      <p:ext uri="{BB962C8B-B14F-4D97-AF65-F5344CB8AC3E}">
        <p14:creationId xmlns:p14="http://schemas.microsoft.com/office/powerpoint/2010/main" val="1523410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55E5AA-BC28-EE24-6765-52D140533A0A}"/>
              </a:ext>
            </a:extLst>
          </p:cNvPr>
          <p:cNvSpPr>
            <a:spLocks noGrp="1"/>
          </p:cNvSpPr>
          <p:nvPr>
            <p:ph type="dt" sz="half" idx="10"/>
          </p:nvPr>
        </p:nvSpPr>
        <p:spPr/>
        <p:txBody>
          <a:bodyPr/>
          <a:lstStyle/>
          <a:p>
            <a:fld id="{D4D526E9-2DAE-4D66-82D4-EC30575475AC}" type="datetimeFigureOut">
              <a:rPr lang="en-IN" smtClean="0"/>
              <a:t>20-07-2022</a:t>
            </a:fld>
            <a:endParaRPr lang="en-IN"/>
          </a:p>
        </p:txBody>
      </p:sp>
      <p:sp>
        <p:nvSpPr>
          <p:cNvPr id="3" name="Footer Placeholder 2">
            <a:extLst>
              <a:ext uri="{FF2B5EF4-FFF2-40B4-BE49-F238E27FC236}">
                <a16:creationId xmlns:a16="http://schemas.microsoft.com/office/drawing/2014/main" id="{6366E491-EA7E-FCEE-F67C-64BCF2C409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B3EADEF-60FB-8C59-77C7-412516F34A34}"/>
              </a:ext>
            </a:extLst>
          </p:cNvPr>
          <p:cNvSpPr>
            <a:spLocks noGrp="1"/>
          </p:cNvSpPr>
          <p:nvPr>
            <p:ph type="sldNum" sz="quarter" idx="12"/>
          </p:nvPr>
        </p:nvSpPr>
        <p:spPr/>
        <p:txBody>
          <a:bodyPr/>
          <a:lstStyle/>
          <a:p>
            <a:fld id="{EE9C8227-3459-4810-A2B0-9DB7F39D76DC}" type="slidenum">
              <a:rPr lang="en-IN" smtClean="0"/>
              <a:t>‹#›</a:t>
            </a:fld>
            <a:endParaRPr lang="en-IN"/>
          </a:p>
        </p:txBody>
      </p:sp>
    </p:spTree>
    <p:extLst>
      <p:ext uri="{BB962C8B-B14F-4D97-AF65-F5344CB8AC3E}">
        <p14:creationId xmlns:p14="http://schemas.microsoft.com/office/powerpoint/2010/main" val="3632887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62063-19D0-1462-2DEB-EC662465CB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171BAAC-2E9F-4E5D-002D-F1475F3139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113BEF5-44D2-81A8-B8F4-65FA0548DD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8FB7FF-66C3-3B22-721A-F08FA6684780}"/>
              </a:ext>
            </a:extLst>
          </p:cNvPr>
          <p:cNvSpPr>
            <a:spLocks noGrp="1"/>
          </p:cNvSpPr>
          <p:nvPr>
            <p:ph type="dt" sz="half" idx="10"/>
          </p:nvPr>
        </p:nvSpPr>
        <p:spPr/>
        <p:txBody>
          <a:bodyPr/>
          <a:lstStyle/>
          <a:p>
            <a:fld id="{D4D526E9-2DAE-4D66-82D4-EC30575475AC}" type="datetimeFigureOut">
              <a:rPr lang="en-IN" smtClean="0"/>
              <a:t>20-07-2022</a:t>
            </a:fld>
            <a:endParaRPr lang="en-IN"/>
          </a:p>
        </p:txBody>
      </p:sp>
      <p:sp>
        <p:nvSpPr>
          <p:cNvPr id="6" name="Footer Placeholder 5">
            <a:extLst>
              <a:ext uri="{FF2B5EF4-FFF2-40B4-BE49-F238E27FC236}">
                <a16:creationId xmlns:a16="http://schemas.microsoft.com/office/drawing/2014/main" id="{841FFACB-840D-E8C4-8FDD-02504451AB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FA97A5-6012-5437-0ED3-C9DCFF137978}"/>
              </a:ext>
            </a:extLst>
          </p:cNvPr>
          <p:cNvSpPr>
            <a:spLocks noGrp="1"/>
          </p:cNvSpPr>
          <p:nvPr>
            <p:ph type="sldNum" sz="quarter" idx="12"/>
          </p:nvPr>
        </p:nvSpPr>
        <p:spPr/>
        <p:txBody>
          <a:bodyPr/>
          <a:lstStyle/>
          <a:p>
            <a:fld id="{EE9C8227-3459-4810-A2B0-9DB7F39D76DC}" type="slidenum">
              <a:rPr lang="en-IN" smtClean="0"/>
              <a:t>‹#›</a:t>
            </a:fld>
            <a:endParaRPr lang="en-IN"/>
          </a:p>
        </p:txBody>
      </p:sp>
    </p:spTree>
    <p:extLst>
      <p:ext uri="{BB962C8B-B14F-4D97-AF65-F5344CB8AC3E}">
        <p14:creationId xmlns:p14="http://schemas.microsoft.com/office/powerpoint/2010/main" val="201374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6845-C29C-EC1E-A897-311B797A73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4FE8D1-2908-9354-13C8-DD3D8A783B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1D7D29-DCC0-7A79-C4DA-E1FAA1ED57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9E5389-B650-663C-46D5-DD2846B25ABB}"/>
              </a:ext>
            </a:extLst>
          </p:cNvPr>
          <p:cNvSpPr>
            <a:spLocks noGrp="1"/>
          </p:cNvSpPr>
          <p:nvPr>
            <p:ph type="dt" sz="half" idx="10"/>
          </p:nvPr>
        </p:nvSpPr>
        <p:spPr/>
        <p:txBody>
          <a:bodyPr/>
          <a:lstStyle/>
          <a:p>
            <a:fld id="{D4D526E9-2DAE-4D66-82D4-EC30575475AC}" type="datetimeFigureOut">
              <a:rPr lang="en-IN" smtClean="0"/>
              <a:t>20-07-2022</a:t>
            </a:fld>
            <a:endParaRPr lang="en-IN"/>
          </a:p>
        </p:txBody>
      </p:sp>
      <p:sp>
        <p:nvSpPr>
          <p:cNvPr id="6" name="Footer Placeholder 5">
            <a:extLst>
              <a:ext uri="{FF2B5EF4-FFF2-40B4-BE49-F238E27FC236}">
                <a16:creationId xmlns:a16="http://schemas.microsoft.com/office/drawing/2014/main" id="{C0C76727-C1AC-5527-0117-9FDCD7FE5A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3365C9-8DB7-F080-3C1B-F93736A12FE5}"/>
              </a:ext>
            </a:extLst>
          </p:cNvPr>
          <p:cNvSpPr>
            <a:spLocks noGrp="1"/>
          </p:cNvSpPr>
          <p:nvPr>
            <p:ph type="sldNum" sz="quarter" idx="12"/>
          </p:nvPr>
        </p:nvSpPr>
        <p:spPr/>
        <p:txBody>
          <a:bodyPr/>
          <a:lstStyle/>
          <a:p>
            <a:fld id="{EE9C8227-3459-4810-A2B0-9DB7F39D76DC}" type="slidenum">
              <a:rPr lang="en-IN" smtClean="0"/>
              <a:t>‹#›</a:t>
            </a:fld>
            <a:endParaRPr lang="en-IN"/>
          </a:p>
        </p:txBody>
      </p:sp>
    </p:spTree>
    <p:extLst>
      <p:ext uri="{BB962C8B-B14F-4D97-AF65-F5344CB8AC3E}">
        <p14:creationId xmlns:p14="http://schemas.microsoft.com/office/powerpoint/2010/main" val="564845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CD1EB8-CAE4-5DC1-2CF8-95528421E1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4A001F-3B06-B3D0-BDD1-907835F5D1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2EFF7C-1518-C875-AA06-739A6E36BA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D526E9-2DAE-4D66-82D4-EC30575475AC}" type="datetimeFigureOut">
              <a:rPr lang="en-IN" smtClean="0"/>
              <a:t>20-07-2022</a:t>
            </a:fld>
            <a:endParaRPr lang="en-IN"/>
          </a:p>
        </p:txBody>
      </p:sp>
      <p:sp>
        <p:nvSpPr>
          <p:cNvPr id="5" name="Footer Placeholder 4">
            <a:extLst>
              <a:ext uri="{FF2B5EF4-FFF2-40B4-BE49-F238E27FC236}">
                <a16:creationId xmlns:a16="http://schemas.microsoft.com/office/drawing/2014/main" id="{06D8C473-9859-14DB-22F6-70FEABB323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6F57BA4-3E92-AE2C-C424-E4AE8522ED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9C8227-3459-4810-A2B0-9DB7F39D76DC}" type="slidenum">
              <a:rPr lang="en-IN" smtClean="0"/>
              <a:t>‹#›</a:t>
            </a:fld>
            <a:endParaRPr lang="en-IN"/>
          </a:p>
        </p:txBody>
      </p:sp>
    </p:spTree>
    <p:extLst>
      <p:ext uri="{BB962C8B-B14F-4D97-AF65-F5344CB8AC3E}">
        <p14:creationId xmlns:p14="http://schemas.microsoft.com/office/powerpoint/2010/main" val="3797976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06CDF-3C93-D266-2129-7AD565461A22}"/>
              </a:ext>
            </a:extLst>
          </p:cNvPr>
          <p:cNvSpPr>
            <a:spLocks noGrp="1"/>
          </p:cNvSpPr>
          <p:nvPr>
            <p:ph type="ctrTitle"/>
          </p:nvPr>
        </p:nvSpPr>
        <p:spPr>
          <a:xfrm>
            <a:off x="827772" y="676175"/>
            <a:ext cx="10128985" cy="2752825"/>
          </a:xfrm>
        </p:spPr>
        <p:txBody>
          <a:bodyPr>
            <a:normAutofit/>
          </a:bodyPr>
          <a:lstStyle/>
          <a:p>
            <a:r>
              <a:rPr lang="en-IN" sz="3600" dirty="0">
                <a:latin typeface="Times New Roman" panose="02020603050405020304" pitchFamily="18" charset="0"/>
                <a:cs typeface="Times New Roman" panose="02020603050405020304" pitchFamily="18" charset="0"/>
              </a:rPr>
              <a:t>INTELLIGENCE OF BIOLOGICAL SYSYEM -2</a:t>
            </a:r>
            <a:br>
              <a:rPr lang="en-IN" sz="3600"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DIABETES PREDICTION </a:t>
            </a:r>
            <a:br>
              <a:rPr lang="en-IN" dirty="0"/>
            </a:br>
            <a:r>
              <a:rPr lang="en-IN" sz="3600" dirty="0">
                <a:latin typeface="Times New Roman" panose="02020603050405020304" pitchFamily="18" charset="0"/>
                <a:cs typeface="Times New Roman" panose="02020603050405020304" pitchFamily="18" charset="0"/>
              </a:rPr>
              <a:t>AIEBIO112</a:t>
            </a:r>
          </a:p>
        </p:txBody>
      </p:sp>
      <p:sp>
        <p:nvSpPr>
          <p:cNvPr id="3" name="Subtitle 2">
            <a:extLst>
              <a:ext uri="{FF2B5EF4-FFF2-40B4-BE49-F238E27FC236}">
                <a16:creationId xmlns:a16="http://schemas.microsoft.com/office/drawing/2014/main" id="{19FB14E7-DFA4-4DD5-467C-8C8F84E16E18}"/>
              </a:ext>
            </a:extLst>
          </p:cNvPr>
          <p:cNvSpPr>
            <a:spLocks noGrp="1"/>
          </p:cNvSpPr>
          <p:nvPr>
            <p:ph type="subTitle" idx="1"/>
          </p:nvPr>
        </p:nvSpPr>
        <p:spPr>
          <a:xfrm>
            <a:off x="2938913" y="4841507"/>
            <a:ext cx="9144000" cy="1869707"/>
          </a:xfrm>
        </p:spPr>
        <p:txBody>
          <a:bodyPr/>
          <a:lstStyle/>
          <a:p>
            <a:r>
              <a:rPr lang="en-IN" dirty="0"/>
              <a:t>BY </a:t>
            </a:r>
          </a:p>
          <a:p>
            <a:pPr algn="r"/>
            <a:r>
              <a:rPr lang="en-IN" dirty="0"/>
              <a:t>  SRINIDHI KANNAN(BL.EN.U4AIE21121)</a:t>
            </a:r>
          </a:p>
          <a:p>
            <a:pPr algn="r"/>
            <a:r>
              <a:rPr lang="en-IN" dirty="0"/>
              <a:t>SURYAMRITHA M(BL.EN.U4AIE21126)</a:t>
            </a:r>
          </a:p>
          <a:p>
            <a:pPr algn="r"/>
            <a:r>
              <a:rPr lang="en-IN" dirty="0"/>
              <a:t>VARSHINI BALAJI (BL.EN.U4AIE21139)</a:t>
            </a:r>
          </a:p>
        </p:txBody>
      </p:sp>
      <p:pic>
        <p:nvPicPr>
          <p:cNvPr id="4" name="Picture 4" descr="Logo, company name&#10;&#10;Description automatically generated">
            <a:extLst>
              <a:ext uri="{FF2B5EF4-FFF2-40B4-BE49-F238E27FC236}">
                <a16:creationId xmlns:a16="http://schemas.microsoft.com/office/drawing/2014/main" id="{6876D0AC-6C87-EFC2-C48D-76DF554E5316}"/>
              </a:ext>
            </a:extLst>
          </p:cNvPr>
          <p:cNvPicPr>
            <a:picLocks noChangeAspect="1"/>
          </p:cNvPicPr>
          <p:nvPr/>
        </p:nvPicPr>
        <p:blipFill>
          <a:blip r:embed="rId2"/>
          <a:stretch>
            <a:fillRect/>
          </a:stretch>
        </p:blipFill>
        <p:spPr>
          <a:xfrm>
            <a:off x="9446727" y="-1422"/>
            <a:ext cx="2743200" cy="1024028"/>
          </a:xfrm>
          <a:prstGeom prst="rect">
            <a:avLst/>
          </a:prstGeom>
        </p:spPr>
      </p:pic>
    </p:spTree>
    <p:extLst>
      <p:ext uri="{BB962C8B-B14F-4D97-AF65-F5344CB8AC3E}">
        <p14:creationId xmlns:p14="http://schemas.microsoft.com/office/powerpoint/2010/main" val="404038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F0BF-2A77-FF25-03DE-609C838FA1B7}"/>
              </a:ext>
            </a:extLst>
          </p:cNvPr>
          <p:cNvSpPr>
            <a:spLocks noGrp="1"/>
          </p:cNvSpPr>
          <p:nvPr>
            <p:ph type="title"/>
          </p:nvPr>
        </p:nvSpPr>
        <p:spPr/>
        <p:txBody>
          <a:bodyPr/>
          <a:lstStyle/>
          <a:p>
            <a:r>
              <a:rPr lang="en-IN" dirty="0"/>
              <a:t>Pre-diabetes</a:t>
            </a:r>
          </a:p>
        </p:txBody>
      </p:sp>
      <p:sp>
        <p:nvSpPr>
          <p:cNvPr id="3" name="Content Placeholder 2">
            <a:extLst>
              <a:ext uri="{FF2B5EF4-FFF2-40B4-BE49-F238E27FC236}">
                <a16:creationId xmlns:a16="http://schemas.microsoft.com/office/drawing/2014/main" id="{16E32C72-E4AD-9368-4499-4BDA1BEAD77D}"/>
              </a:ext>
            </a:extLst>
          </p:cNvPr>
          <p:cNvSpPr>
            <a:spLocks noGrp="1"/>
          </p:cNvSpPr>
          <p:nvPr>
            <p:ph idx="1"/>
          </p:nvPr>
        </p:nvSpPr>
        <p:spPr/>
        <p:txBody>
          <a:bodyPr/>
          <a:lstStyle/>
          <a:p>
            <a:r>
              <a:rPr lang="en-US" b="0" i="0" dirty="0">
                <a:solidFill>
                  <a:srgbClr val="000000"/>
                </a:solidFill>
                <a:effectLst/>
                <a:latin typeface="Times New Roman" panose="02020603050405020304" pitchFamily="18" charset="0"/>
                <a:cs typeface="Times New Roman" panose="02020603050405020304" pitchFamily="18" charset="0"/>
              </a:rPr>
              <a:t>where blood sugar levels are higher than normal, but not high enough yet to be diagnosed as type 2 diabetes.</a:t>
            </a:r>
          </a:p>
          <a:p>
            <a:endParaRPr lang="en-US" dirty="0">
              <a:solidFill>
                <a:srgbClr val="000000"/>
              </a:solidFill>
              <a:latin typeface="Times New Roman" panose="02020603050405020304" pitchFamily="18" charset="0"/>
              <a:cs typeface="Times New Roman" panose="02020603050405020304" pitchFamily="18" charset="0"/>
            </a:endParaRPr>
          </a:p>
          <a:p>
            <a:r>
              <a:rPr lang="en-US" i="0" dirty="0">
                <a:effectLst/>
                <a:latin typeface="Times New Roman" panose="02020603050405020304" pitchFamily="18" charset="0"/>
                <a:cs typeface="Times New Roman" panose="02020603050405020304" pitchFamily="18" charset="0"/>
              </a:rPr>
              <a:t>Prediabetes puts you at increased risk of developing type-2 diabetes, heart disease, and stoke.</a:t>
            </a:r>
          </a:p>
          <a:p>
            <a:endParaRPr lang="en-US" dirty="0">
              <a:latin typeface="Times New Roman" panose="02020603050405020304" pitchFamily="18" charset="0"/>
              <a:cs typeface="Times New Roman" panose="02020603050405020304" pitchFamily="18" charset="0"/>
            </a:endParaRPr>
          </a:p>
          <a:p>
            <a:endParaRPr lang="en-IN" dirty="0"/>
          </a:p>
        </p:txBody>
      </p:sp>
      <p:pic>
        <p:nvPicPr>
          <p:cNvPr id="4" name="Picture 4" descr="Logo, company name&#10;&#10;Description automatically generated">
            <a:extLst>
              <a:ext uri="{FF2B5EF4-FFF2-40B4-BE49-F238E27FC236}">
                <a16:creationId xmlns:a16="http://schemas.microsoft.com/office/drawing/2014/main" id="{8DB6C107-CB94-D6D2-4B0D-F09C9BA9AF9E}"/>
              </a:ext>
            </a:extLst>
          </p:cNvPr>
          <p:cNvPicPr>
            <a:picLocks noChangeAspect="1"/>
          </p:cNvPicPr>
          <p:nvPr/>
        </p:nvPicPr>
        <p:blipFill>
          <a:blip r:embed="rId2"/>
          <a:stretch>
            <a:fillRect/>
          </a:stretch>
        </p:blipFill>
        <p:spPr>
          <a:xfrm>
            <a:off x="9446727" y="-1422"/>
            <a:ext cx="2743200" cy="1024028"/>
          </a:xfrm>
          <a:prstGeom prst="rect">
            <a:avLst/>
          </a:prstGeom>
        </p:spPr>
      </p:pic>
    </p:spTree>
    <p:extLst>
      <p:ext uri="{BB962C8B-B14F-4D97-AF65-F5344CB8AC3E}">
        <p14:creationId xmlns:p14="http://schemas.microsoft.com/office/powerpoint/2010/main" val="169972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EA71-B085-623F-7795-B0CBAD446F82}"/>
              </a:ext>
            </a:extLst>
          </p:cNvPr>
          <p:cNvSpPr>
            <a:spLocks noGrp="1"/>
          </p:cNvSpPr>
          <p:nvPr>
            <p:ph type="title"/>
          </p:nvPr>
        </p:nvSpPr>
        <p:spPr>
          <a:xfrm>
            <a:off x="838200" y="173255"/>
            <a:ext cx="10515600" cy="1517433"/>
          </a:xfrm>
        </p:spPr>
        <p:txBody>
          <a:bodyPr>
            <a:normAutofit fontScale="90000"/>
          </a:bodyPr>
          <a:lstStyle/>
          <a:p>
            <a:br>
              <a:rPr lang="en-IN" b="0" i="0" dirty="0">
                <a:solidFill>
                  <a:srgbClr val="000000"/>
                </a:solidFill>
                <a:effectLst/>
                <a:latin typeface="Merriweather" panose="00000500000000000000" pitchFamily="2" charset="0"/>
              </a:rPr>
            </a:br>
            <a:r>
              <a:rPr lang="en-IN" b="0" i="0" dirty="0">
                <a:solidFill>
                  <a:srgbClr val="000000"/>
                </a:solidFill>
                <a:effectLst/>
                <a:latin typeface="Merriweather" panose="00000500000000000000" pitchFamily="2" charset="0"/>
              </a:rPr>
              <a:t>Tests for Diabetes</a:t>
            </a:r>
            <a:br>
              <a:rPr lang="en-IN" b="0" i="0" dirty="0">
                <a:solidFill>
                  <a:srgbClr val="000000"/>
                </a:solidFill>
                <a:effectLst/>
                <a:latin typeface="Merriweather" panose="00000500000000000000" pitchFamily="2" charset="0"/>
              </a:rPr>
            </a:br>
            <a:endParaRPr lang="en-IN" dirty="0"/>
          </a:p>
        </p:txBody>
      </p:sp>
      <p:sp>
        <p:nvSpPr>
          <p:cNvPr id="3" name="Content Placeholder 2">
            <a:extLst>
              <a:ext uri="{FF2B5EF4-FFF2-40B4-BE49-F238E27FC236}">
                <a16:creationId xmlns:a16="http://schemas.microsoft.com/office/drawing/2014/main" id="{F25D90D0-DD11-DA48-9FD3-D52B764B2398}"/>
              </a:ext>
            </a:extLst>
          </p:cNvPr>
          <p:cNvSpPr>
            <a:spLocks noGrp="1"/>
          </p:cNvSpPr>
          <p:nvPr>
            <p:ph idx="1"/>
          </p:nvPr>
        </p:nvSpPr>
        <p:spPr/>
        <p:txBody>
          <a:bodyPr/>
          <a:lstStyle/>
          <a:p>
            <a:r>
              <a:rPr lang="en-IN" b="0" i="0" dirty="0">
                <a:solidFill>
                  <a:srgbClr val="000000"/>
                </a:solidFill>
                <a:effectLst/>
                <a:latin typeface="Times New Roman" panose="02020603050405020304" pitchFamily="18" charset="0"/>
                <a:cs typeface="Times New Roman" panose="02020603050405020304" pitchFamily="18" charset="0"/>
              </a:rPr>
              <a:t>A1C Test</a:t>
            </a:r>
          </a:p>
          <a:p>
            <a:endParaRPr lang="en-IN" b="0" i="0" dirty="0">
              <a:solidFill>
                <a:srgbClr val="000000"/>
              </a:solidFill>
              <a:effectLst/>
              <a:latin typeface="Times New Roman" panose="02020603050405020304" pitchFamily="18" charset="0"/>
              <a:cs typeface="Times New Roman" panose="02020603050405020304" pitchFamily="18" charset="0"/>
            </a:endParaRPr>
          </a:p>
          <a:p>
            <a:r>
              <a:rPr lang="en-IN" b="0" i="0" dirty="0">
                <a:solidFill>
                  <a:srgbClr val="000000"/>
                </a:solidFill>
                <a:effectLst/>
                <a:latin typeface="Times New Roman" panose="02020603050405020304" pitchFamily="18" charset="0"/>
                <a:cs typeface="Times New Roman" panose="02020603050405020304" pitchFamily="18" charset="0"/>
              </a:rPr>
              <a:t>Fasting Blood Sugar Test</a:t>
            </a:r>
          </a:p>
          <a:p>
            <a:endParaRPr lang="en-IN" b="0" i="0" dirty="0">
              <a:solidFill>
                <a:srgbClr val="000000"/>
              </a:solidFill>
              <a:effectLst/>
              <a:latin typeface="Times New Roman" panose="02020603050405020304" pitchFamily="18" charset="0"/>
              <a:cs typeface="Times New Roman" panose="02020603050405020304" pitchFamily="18" charset="0"/>
            </a:endParaRPr>
          </a:p>
          <a:p>
            <a:r>
              <a:rPr lang="en-IN" b="0" i="0" dirty="0">
                <a:solidFill>
                  <a:srgbClr val="000000"/>
                </a:solidFill>
                <a:effectLst/>
                <a:latin typeface="Times New Roman" panose="02020603050405020304" pitchFamily="18" charset="0"/>
                <a:cs typeface="Times New Roman" panose="02020603050405020304" pitchFamily="18" charset="0"/>
              </a:rPr>
              <a:t>Glucose Tolerance Test</a:t>
            </a:r>
          </a:p>
          <a:p>
            <a:endParaRPr lang="en-IN" b="0" i="0" dirty="0">
              <a:solidFill>
                <a:srgbClr val="000000"/>
              </a:solidFill>
              <a:effectLst/>
              <a:latin typeface="Times New Roman" panose="02020603050405020304" pitchFamily="18" charset="0"/>
              <a:cs typeface="Times New Roman" panose="02020603050405020304" pitchFamily="18" charset="0"/>
            </a:endParaRPr>
          </a:p>
          <a:p>
            <a:r>
              <a:rPr lang="en-IN" b="0" i="0" dirty="0">
                <a:solidFill>
                  <a:srgbClr val="000000"/>
                </a:solidFill>
                <a:effectLst/>
                <a:latin typeface="Times New Roman" panose="02020603050405020304" pitchFamily="18" charset="0"/>
                <a:cs typeface="Times New Roman" panose="02020603050405020304" pitchFamily="18" charset="0"/>
              </a:rPr>
              <a:t>Random Blood Sugar Test</a:t>
            </a:r>
          </a:p>
          <a:p>
            <a:endParaRPr lang="en-IN" dirty="0"/>
          </a:p>
        </p:txBody>
      </p:sp>
      <p:pic>
        <p:nvPicPr>
          <p:cNvPr id="4" name="Picture 4" descr="Logo, company name&#10;&#10;Description automatically generated">
            <a:extLst>
              <a:ext uri="{FF2B5EF4-FFF2-40B4-BE49-F238E27FC236}">
                <a16:creationId xmlns:a16="http://schemas.microsoft.com/office/drawing/2014/main" id="{669BDBE0-26F3-B3E7-520A-2067082C8D95}"/>
              </a:ext>
            </a:extLst>
          </p:cNvPr>
          <p:cNvPicPr>
            <a:picLocks noChangeAspect="1"/>
          </p:cNvPicPr>
          <p:nvPr/>
        </p:nvPicPr>
        <p:blipFill>
          <a:blip r:embed="rId2"/>
          <a:stretch>
            <a:fillRect/>
          </a:stretch>
        </p:blipFill>
        <p:spPr>
          <a:xfrm>
            <a:off x="9446727" y="-1422"/>
            <a:ext cx="2743200" cy="1024028"/>
          </a:xfrm>
          <a:prstGeom prst="rect">
            <a:avLst/>
          </a:prstGeom>
        </p:spPr>
      </p:pic>
    </p:spTree>
    <p:extLst>
      <p:ext uri="{BB962C8B-B14F-4D97-AF65-F5344CB8AC3E}">
        <p14:creationId xmlns:p14="http://schemas.microsoft.com/office/powerpoint/2010/main" val="1788941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62222-7988-7B35-086E-67BCB9406737}"/>
              </a:ext>
            </a:extLst>
          </p:cNvPr>
          <p:cNvSpPr>
            <a:spLocks noGrp="1"/>
          </p:cNvSpPr>
          <p:nvPr>
            <p:ph type="title"/>
          </p:nvPr>
        </p:nvSpPr>
        <p:spPr/>
        <p:txBody>
          <a:bodyPr/>
          <a:lstStyle/>
          <a:p>
            <a:r>
              <a:rPr lang="en-IN" dirty="0"/>
              <a:t>AI in Diabetes</a:t>
            </a:r>
            <a:br>
              <a:rPr lang="en-IN" dirty="0"/>
            </a:br>
            <a:endParaRPr lang="en-IN" dirty="0"/>
          </a:p>
        </p:txBody>
      </p:sp>
      <p:sp>
        <p:nvSpPr>
          <p:cNvPr id="3" name="Content Placeholder 2">
            <a:extLst>
              <a:ext uri="{FF2B5EF4-FFF2-40B4-BE49-F238E27FC236}">
                <a16:creationId xmlns:a16="http://schemas.microsoft.com/office/drawing/2014/main" id="{ED5B7D0A-BD5E-E14E-5ACB-944C486E4D90}"/>
              </a:ext>
            </a:extLst>
          </p:cNvPr>
          <p:cNvSpPr>
            <a:spLocks noGrp="1"/>
          </p:cNvSpPr>
          <p:nvPr>
            <p:ph idx="1"/>
          </p:nvPr>
        </p:nvSpPr>
        <p:spPr>
          <a:xfrm>
            <a:off x="520567" y="1604244"/>
            <a:ext cx="10515600" cy="4351338"/>
          </a:xfrm>
        </p:spPr>
        <p:txBody>
          <a:bodyPr/>
          <a:lstStyle/>
          <a:p>
            <a:r>
              <a:rPr lang="en-US" b="0" i="0" dirty="0">
                <a:solidFill>
                  <a:srgbClr val="212121"/>
                </a:solidFill>
                <a:effectLst/>
                <a:latin typeface="BlinkMacSystemFont"/>
              </a:rPr>
              <a:t> </a:t>
            </a:r>
            <a:r>
              <a:rPr lang="en-US" b="0" i="0" dirty="0">
                <a:solidFill>
                  <a:srgbClr val="212121"/>
                </a:solidFill>
                <a:effectLst/>
                <a:latin typeface="Times New Roman" panose="02020603050405020304" pitchFamily="18" charset="0"/>
                <a:cs typeface="Times New Roman" panose="02020603050405020304" pitchFamily="18" charset="0"/>
              </a:rPr>
              <a:t>Principles of machine learning have been used to build algorithms to support predictive models for the risk of developing diabetes </a:t>
            </a:r>
          </a:p>
          <a:p>
            <a:r>
              <a:rPr lang="en-US" b="0" i="0" dirty="0">
                <a:solidFill>
                  <a:srgbClr val="212121"/>
                </a:solidFill>
                <a:effectLst/>
                <a:latin typeface="Times New Roman" panose="02020603050405020304" pitchFamily="18" charset="0"/>
                <a:cs typeface="Times New Roman" panose="02020603050405020304" pitchFamily="18" charset="0"/>
              </a:rPr>
              <a:t>AI allows a continuous and burden-free remote monitoring of the patient's symptoms and biomarkers. Further, social media and online communities enhance patient engagement in diabetes care.</a:t>
            </a:r>
            <a:endParaRPr lang="en-US" dirty="0">
              <a:solidFill>
                <a:srgbClr val="212121"/>
              </a:solidFill>
              <a:latin typeface="Times New Roman" panose="02020603050405020304" pitchFamily="18" charset="0"/>
              <a:cs typeface="Times New Roman" panose="02020603050405020304" pitchFamily="18" charset="0"/>
            </a:endParaRPr>
          </a:p>
          <a:p>
            <a:r>
              <a:rPr lang="en-US" b="0" i="0" dirty="0">
                <a:solidFill>
                  <a:srgbClr val="212121"/>
                </a:solidFill>
                <a:effectLst/>
                <a:latin typeface="Times New Roman" panose="02020603050405020304" pitchFamily="18" charset="0"/>
                <a:cs typeface="Times New Roman" panose="02020603050405020304" pitchFamily="18" charset="0"/>
              </a:rPr>
              <a:t>AI will introduce a paradigm shift in diabetes care from conventional management strategies to building targeted data-driven precision care.</a:t>
            </a:r>
            <a:endParaRPr lang="en-IN" dirty="0">
              <a:latin typeface="Times New Roman" panose="02020603050405020304" pitchFamily="18" charset="0"/>
              <a:cs typeface="Times New Roman" panose="02020603050405020304" pitchFamily="18" charset="0"/>
            </a:endParaRPr>
          </a:p>
        </p:txBody>
      </p:sp>
      <p:pic>
        <p:nvPicPr>
          <p:cNvPr id="4" name="Picture 4" descr="Logo, company name&#10;&#10;Description automatically generated">
            <a:extLst>
              <a:ext uri="{FF2B5EF4-FFF2-40B4-BE49-F238E27FC236}">
                <a16:creationId xmlns:a16="http://schemas.microsoft.com/office/drawing/2014/main" id="{9FFC8880-B75C-59E5-400C-CFFF60D2D58B}"/>
              </a:ext>
            </a:extLst>
          </p:cNvPr>
          <p:cNvPicPr>
            <a:picLocks noChangeAspect="1"/>
          </p:cNvPicPr>
          <p:nvPr/>
        </p:nvPicPr>
        <p:blipFill>
          <a:blip r:embed="rId2"/>
          <a:stretch>
            <a:fillRect/>
          </a:stretch>
        </p:blipFill>
        <p:spPr>
          <a:xfrm>
            <a:off x="9446727" y="-1422"/>
            <a:ext cx="2743200" cy="1024028"/>
          </a:xfrm>
          <a:prstGeom prst="rect">
            <a:avLst/>
          </a:prstGeom>
        </p:spPr>
      </p:pic>
    </p:spTree>
    <p:extLst>
      <p:ext uri="{BB962C8B-B14F-4D97-AF65-F5344CB8AC3E}">
        <p14:creationId xmlns:p14="http://schemas.microsoft.com/office/powerpoint/2010/main" val="632085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6C128-14DB-893E-4EA0-8CDD4B979C40}"/>
              </a:ext>
            </a:extLst>
          </p:cNvPr>
          <p:cNvSpPr>
            <a:spLocks noGrp="1"/>
          </p:cNvSpPr>
          <p:nvPr>
            <p:ph type="title"/>
          </p:nvPr>
        </p:nvSpPr>
        <p:spPr>
          <a:xfrm>
            <a:off x="838200" y="365126"/>
            <a:ext cx="10515600" cy="722530"/>
          </a:xfrm>
        </p:spPr>
        <p:txBody>
          <a:bodyPr/>
          <a:lstStyle/>
          <a:p>
            <a:r>
              <a:rPr lang="en-IN" dirty="0"/>
              <a:t>AI In Diabetes Care</a:t>
            </a:r>
          </a:p>
        </p:txBody>
      </p:sp>
      <p:sp>
        <p:nvSpPr>
          <p:cNvPr id="3" name="Content Placeholder 2">
            <a:extLst>
              <a:ext uri="{FF2B5EF4-FFF2-40B4-BE49-F238E27FC236}">
                <a16:creationId xmlns:a16="http://schemas.microsoft.com/office/drawing/2014/main" id="{FDE71519-AD98-E06C-9B4F-45B7858539B7}"/>
              </a:ext>
            </a:extLst>
          </p:cNvPr>
          <p:cNvSpPr>
            <a:spLocks noGrp="1"/>
          </p:cNvSpPr>
          <p:nvPr>
            <p:ph idx="1"/>
          </p:nvPr>
        </p:nvSpPr>
        <p:spPr>
          <a:xfrm>
            <a:off x="838200" y="1318661"/>
            <a:ext cx="10515600" cy="4858302"/>
          </a:xfrm>
        </p:spPr>
        <p:txBody>
          <a:bodyPr>
            <a:normAutofit lnSpcReduction="10000"/>
          </a:bodyPr>
          <a:lstStyle/>
          <a:p>
            <a:r>
              <a:rPr lang="en-US" b="0" i="0" dirty="0">
                <a:effectLst/>
                <a:latin typeface="Times New Roman" panose="02020603050405020304" pitchFamily="18" charset="0"/>
                <a:cs typeface="Times New Roman" panose="02020603050405020304" pitchFamily="18" charset="0"/>
              </a:rPr>
              <a:t>The continuous glucose monitor doesn’t require finger sticks. It is a small device under the skin that can simply be scanned using a smartphone app.</a:t>
            </a:r>
          </a:p>
          <a:p>
            <a:endParaRPr lang="en-US" b="0" i="0" dirty="0">
              <a:effectLst/>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use wearable technology such as a </a:t>
            </a:r>
            <a:r>
              <a:rPr lang="en-US" dirty="0">
                <a:latin typeface="Times New Roman" panose="02020603050405020304" pitchFamily="18" charset="0"/>
                <a:cs typeface="Times New Roman" panose="02020603050405020304" pitchFamily="18" charset="0"/>
              </a:rPr>
              <a:t>Fitbit</a:t>
            </a:r>
            <a:r>
              <a:rPr lang="en-US" b="0" i="0" dirty="0">
                <a:effectLst/>
                <a:latin typeface="Times New Roman" panose="02020603050405020304" pitchFamily="18" charset="0"/>
                <a:cs typeface="Times New Roman" panose="02020603050405020304" pitchFamily="18" charset="0"/>
              </a:rPr>
              <a:t> or </a:t>
            </a:r>
            <a:r>
              <a:rPr lang="en-US" dirty="0">
                <a:latin typeface="Times New Roman" panose="02020603050405020304" pitchFamily="18" charset="0"/>
                <a:cs typeface="Times New Roman" panose="02020603050405020304" pitchFamily="18" charset="0"/>
              </a:rPr>
              <a:t>Samsung Health</a:t>
            </a:r>
            <a:r>
              <a:rPr lang="en-US" b="0" i="0" dirty="0">
                <a:effectLst/>
                <a:latin typeface="Times New Roman" panose="02020603050405020304" pitchFamily="18" charset="0"/>
                <a:cs typeface="Times New Roman" panose="02020603050405020304" pitchFamily="18" charset="0"/>
              </a:rPr>
              <a:t> to track your stats to inform you of any prevention methods, such as measuring sugar content in your daily meals and advising how to eat healthily.</a:t>
            </a:r>
          </a:p>
          <a:p>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Food apps such as </a:t>
            </a:r>
            <a:r>
              <a:rPr lang="en-US" dirty="0" err="1">
                <a:latin typeface="Times New Roman" panose="02020603050405020304" pitchFamily="18" charset="0"/>
                <a:cs typeface="Times New Roman" panose="02020603050405020304" pitchFamily="18" charset="0"/>
              </a:rPr>
              <a:t>Ascensia</a:t>
            </a:r>
            <a:r>
              <a:rPr lang="en-US" dirty="0">
                <a:latin typeface="Times New Roman" panose="02020603050405020304" pitchFamily="18" charset="0"/>
                <a:cs typeface="Times New Roman" panose="02020603050405020304" pitchFamily="18" charset="0"/>
              </a:rPr>
              <a:t> Diabetes Care </a:t>
            </a:r>
            <a:r>
              <a:rPr lang="en-US" b="0" i="0" dirty="0">
                <a:effectLst/>
                <a:latin typeface="Times New Roman" panose="02020603050405020304" pitchFamily="18" charset="0"/>
                <a:cs typeface="Times New Roman" panose="02020603050405020304" pitchFamily="18" charset="0"/>
              </a:rPr>
              <a:t>have been designed to create personalized diet plans specifically for diabetics. In the app, users can create personalized food choices to set up a plan that suits them rather than being told what they need to eat.</a:t>
            </a:r>
            <a:endParaRPr lang="en-IN" dirty="0">
              <a:latin typeface="Times New Roman" panose="02020603050405020304" pitchFamily="18" charset="0"/>
              <a:cs typeface="Times New Roman" panose="02020603050405020304" pitchFamily="18" charset="0"/>
            </a:endParaRPr>
          </a:p>
        </p:txBody>
      </p:sp>
      <p:pic>
        <p:nvPicPr>
          <p:cNvPr id="4" name="Picture 4" descr="Logo, company name&#10;&#10;Description automatically generated">
            <a:extLst>
              <a:ext uri="{FF2B5EF4-FFF2-40B4-BE49-F238E27FC236}">
                <a16:creationId xmlns:a16="http://schemas.microsoft.com/office/drawing/2014/main" id="{ED435F35-88AB-61A7-3679-75CD7131EEFB}"/>
              </a:ext>
            </a:extLst>
          </p:cNvPr>
          <p:cNvPicPr>
            <a:picLocks noChangeAspect="1"/>
          </p:cNvPicPr>
          <p:nvPr/>
        </p:nvPicPr>
        <p:blipFill>
          <a:blip r:embed="rId2"/>
          <a:stretch>
            <a:fillRect/>
          </a:stretch>
        </p:blipFill>
        <p:spPr>
          <a:xfrm>
            <a:off x="9446727" y="-1422"/>
            <a:ext cx="2743200" cy="1024028"/>
          </a:xfrm>
          <a:prstGeom prst="rect">
            <a:avLst/>
          </a:prstGeom>
        </p:spPr>
      </p:pic>
    </p:spTree>
    <p:extLst>
      <p:ext uri="{BB962C8B-B14F-4D97-AF65-F5344CB8AC3E}">
        <p14:creationId xmlns:p14="http://schemas.microsoft.com/office/powerpoint/2010/main" val="1464133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26578-F0EB-6085-CA50-F38DDBFF2FAB}"/>
              </a:ext>
            </a:extLst>
          </p:cNvPr>
          <p:cNvSpPr>
            <a:spLocks noGrp="1"/>
          </p:cNvSpPr>
          <p:nvPr>
            <p:ph type="title"/>
          </p:nvPr>
        </p:nvSpPr>
        <p:spPr>
          <a:xfrm>
            <a:off x="838200" y="154005"/>
            <a:ext cx="10515600" cy="1536684"/>
          </a:xfrm>
        </p:spPr>
        <p:txBody>
          <a:bodyPr>
            <a:normAutofit fontScale="90000"/>
          </a:bodyPr>
          <a:lstStyle/>
          <a:p>
            <a:br>
              <a:rPr lang="en-IN" i="0" dirty="0">
                <a:effectLst/>
                <a:latin typeface="Times New Roman" panose="02020603050405020304" pitchFamily="18" charset="0"/>
                <a:cs typeface="Times New Roman" panose="02020603050405020304" pitchFamily="18" charset="0"/>
              </a:rPr>
            </a:br>
            <a:r>
              <a:rPr lang="en-IN" i="0" dirty="0">
                <a:effectLst/>
                <a:latin typeface="Times New Roman" panose="02020603050405020304" pitchFamily="18" charset="0"/>
                <a:cs typeface="Times New Roman" panose="02020603050405020304" pitchFamily="18" charset="0"/>
              </a:rPr>
              <a:t>Islet Transplantation</a:t>
            </a:r>
            <a:br>
              <a:rPr lang="en-IN" b="1" i="0" dirty="0">
                <a:solidFill>
                  <a:srgbClr val="575757"/>
                </a:solidFill>
                <a:effectLst/>
                <a:latin typeface="Open Sans" panose="020B0606030504020204" pitchFamily="34" charset="0"/>
              </a:rPr>
            </a:br>
            <a:br>
              <a:rPr lang="en-IN" dirty="0"/>
            </a:br>
            <a:endParaRPr lang="en-IN" dirty="0"/>
          </a:p>
        </p:txBody>
      </p:sp>
      <p:sp>
        <p:nvSpPr>
          <p:cNvPr id="3" name="Content Placeholder 2">
            <a:extLst>
              <a:ext uri="{FF2B5EF4-FFF2-40B4-BE49-F238E27FC236}">
                <a16:creationId xmlns:a16="http://schemas.microsoft.com/office/drawing/2014/main" id="{92257EFC-E533-37EB-184C-18310475D822}"/>
              </a:ext>
            </a:extLst>
          </p:cNvPr>
          <p:cNvSpPr>
            <a:spLocks noGrp="1"/>
          </p:cNvSpPr>
          <p:nvPr>
            <p:ph idx="1"/>
          </p:nvPr>
        </p:nvSpPr>
        <p:spPr/>
        <p:txBody>
          <a:bodyPr>
            <a:noAutofit/>
          </a:bodyPr>
          <a:lstStyle/>
          <a:p>
            <a:r>
              <a:rPr lang="en-US" sz="2400" i="0" dirty="0">
                <a:effectLst/>
                <a:latin typeface="Times New Roman" panose="02020603050405020304" pitchFamily="18" charset="0"/>
                <a:cs typeface="Times New Roman" panose="02020603050405020304" pitchFamily="18" charset="0"/>
              </a:rPr>
              <a:t>Pancreatic islets, also called islets of Langerhans, are groups of cells in your </a:t>
            </a:r>
            <a:r>
              <a:rPr lang="en-US" sz="2400" dirty="0">
                <a:latin typeface="Times New Roman" panose="02020603050405020304" pitchFamily="18" charset="0"/>
                <a:cs typeface="Times New Roman" panose="02020603050405020304" pitchFamily="18" charset="0"/>
              </a:rPr>
              <a:t>pancreas</a:t>
            </a:r>
            <a:r>
              <a:rPr lang="en-US" sz="2400" i="0" dirty="0">
                <a:effectLst/>
                <a:latin typeface="Times New Roman" panose="02020603050405020304" pitchFamily="18" charset="0"/>
                <a:cs typeface="Times New Roman" panose="02020603050405020304" pitchFamily="18" charset="0"/>
              </a:rPr>
              <a:t>.</a:t>
            </a:r>
          </a:p>
          <a:p>
            <a:pPr algn="l"/>
            <a:r>
              <a:rPr lang="en-US" sz="2400" i="0" dirty="0">
                <a:effectLst/>
                <a:latin typeface="Times New Roman" panose="02020603050405020304" pitchFamily="18" charset="0"/>
                <a:cs typeface="Times New Roman" panose="02020603050405020304" pitchFamily="18" charset="0"/>
              </a:rPr>
              <a:t>People with type 1 diabetes must take insulin because their bodies no longer make this hormone.</a:t>
            </a:r>
          </a:p>
          <a:p>
            <a:r>
              <a:rPr lang="en-US" sz="2400" i="0" dirty="0">
                <a:effectLst/>
                <a:latin typeface="Times New Roman" panose="02020603050405020304" pitchFamily="18" charset="0"/>
                <a:cs typeface="Times New Roman" panose="02020603050405020304" pitchFamily="18" charset="0"/>
              </a:rPr>
              <a:t>Pancreatic islet transplantation is an experimental treatment for </a:t>
            </a:r>
            <a:r>
              <a:rPr lang="en-US" sz="2400" dirty="0">
                <a:latin typeface="Times New Roman" panose="02020603050405020304" pitchFamily="18" charset="0"/>
                <a:cs typeface="Times New Roman" panose="02020603050405020304" pitchFamily="18" charset="0"/>
              </a:rPr>
              <a:t>type 1 diabetes</a:t>
            </a:r>
            <a:r>
              <a:rPr lang="en-US" sz="2400" i="0" dirty="0">
                <a:effectLst/>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4" name="Picture 4" descr="Logo, company name&#10;&#10;Description automatically generated">
            <a:extLst>
              <a:ext uri="{FF2B5EF4-FFF2-40B4-BE49-F238E27FC236}">
                <a16:creationId xmlns:a16="http://schemas.microsoft.com/office/drawing/2014/main" id="{226D6A1F-1280-B703-5751-7EE31B0B098B}"/>
              </a:ext>
            </a:extLst>
          </p:cNvPr>
          <p:cNvPicPr>
            <a:picLocks noChangeAspect="1"/>
          </p:cNvPicPr>
          <p:nvPr/>
        </p:nvPicPr>
        <p:blipFill>
          <a:blip r:embed="rId2"/>
          <a:stretch>
            <a:fillRect/>
          </a:stretch>
        </p:blipFill>
        <p:spPr>
          <a:xfrm>
            <a:off x="9446727" y="-1422"/>
            <a:ext cx="2743200" cy="1024028"/>
          </a:xfrm>
          <a:prstGeom prst="rect">
            <a:avLst/>
          </a:prstGeom>
        </p:spPr>
      </p:pic>
    </p:spTree>
    <p:extLst>
      <p:ext uri="{BB962C8B-B14F-4D97-AF65-F5344CB8AC3E}">
        <p14:creationId xmlns:p14="http://schemas.microsoft.com/office/powerpoint/2010/main" val="3296298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05980-7531-B977-EC1F-B901603D20B4}"/>
              </a:ext>
            </a:extLst>
          </p:cNvPr>
          <p:cNvSpPr>
            <a:spLocks noGrp="1"/>
          </p:cNvSpPr>
          <p:nvPr>
            <p:ph type="title"/>
          </p:nvPr>
        </p:nvSpPr>
        <p:spPr/>
        <p:txBody>
          <a:bodyPr/>
          <a:lstStyle/>
          <a:p>
            <a:r>
              <a:rPr lang="en-IN" dirty="0"/>
              <a:t>PROCEDURE</a:t>
            </a:r>
            <a:br>
              <a:rPr lang="en-IN" dirty="0"/>
            </a:br>
            <a:endParaRPr lang="en-IN" dirty="0"/>
          </a:p>
        </p:txBody>
      </p:sp>
      <p:sp>
        <p:nvSpPr>
          <p:cNvPr id="3" name="Content Placeholder 2">
            <a:extLst>
              <a:ext uri="{FF2B5EF4-FFF2-40B4-BE49-F238E27FC236}">
                <a16:creationId xmlns:a16="http://schemas.microsoft.com/office/drawing/2014/main" id="{D729AA76-0C10-873B-E436-33F8F00ACAAE}"/>
              </a:ext>
            </a:extLst>
          </p:cNvPr>
          <p:cNvSpPr>
            <a:spLocks noGrp="1"/>
          </p:cNvSpPr>
          <p:nvPr>
            <p:ph idx="1"/>
          </p:nvPr>
        </p:nvSpPr>
        <p:spPr/>
        <p:txBody>
          <a:bodyPr/>
          <a:lstStyle/>
          <a:p>
            <a:r>
              <a:rPr lang="en-US" sz="2800" i="0" dirty="0">
                <a:effectLst/>
                <a:latin typeface="Times New Roman" panose="02020603050405020304" pitchFamily="18" charset="0"/>
                <a:cs typeface="Times New Roman" panose="02020603050405020304" pitchFamily="18" charset="0"/>
              </a:rPr>
              <a:t> Doctors take islets with healthy beta cells from the pancreas of a deceased organ donor.</a:t>
            </a:r>
          </a:p>
          <a:p>
            <a:r>
              <a:rPr lang="en-US" sz="2800" i="0" dirty="0">
                <a:effectLst/>
                <a:latin typeface="Times New Roman" panose="02020603050405020304" pitchFamily="18" charset="0"/>
                <a:cs typeface="Times New Roman" panose="02020603050405020304" pitchFamily="18" charset="0"/>
              </a:rPr>
              <a:t> Doctors then inject the healthy islet cells taken from the donor into a vein that carries blood to the liver of a person with type 1 diabetes. </a:t>
            </a:r>
          </a:p>
          <a:p>
            <a:r>
              <a:rPr lang="en-US" sz="2800" i="0" dirty="0">
                <a:effectLst/>
                <a:latin typeface="Times New Roman" panose="02020603050405020304" pitchFamily="18" charset="0"/>
                <a:cs typeface="Times New Roman" panose="02020603050405020304" pitchFamily="18" charset="0"/>
              </a:rPr>
              <a:t>A person receiving a transplant is called a recipient. These islets begin to make and release insulin in the recipient’s body.</a:t>
            </a:r>
          </a:p>
          <a:p>
            <a:r>
              <a:rPr lang="en-US" sz="2800" i="0" dirty="0">
                <a:effectLst/>
                <a:latin typeface="Times New Roman" panose="02020603050405020304" pitchFamily="18" charset="0"/>
                <a:cs typeface="Times New Roman" panose="02020603050405020304" pitchFamily="18" charset="0"/>
              </a:rPr>
              <a:t> More than one injection of transplanted islet cells is often needed to stop using insulin.</a:t>
            </a:r>
            <a:endParaRPr lang="en-IN" sz="2800" dirty="0">
              <a:latin typeface="Times New Roman" panose="02020603050405020304" pitchFamily="18" charset="0"/>
              <a:cs typeface="Times New Roman" panose="02020603050405020304" pitchFamily="18" charset="0"/>
            </a:endParaRPr>
          </a:p>
          <a:p>
            <a:endParaRPr lang="en-IN" dirty="0"/>
          </a:p>
        </p:txBody>
      </p:sp>
      <p:pic>
        <p:nvPicPr>
          <p:cNvPr id="4" name="Picture 4" descr="Logo, company name&#10;&#10;Description automatically generated">
            <a:extLst>
              <a:ext uri="{FF2B5EF4-FFF2-40B4-BE49-F238E27FC236}">
                <a16:creationId xmlns:a16="http://schemas.microsoft.com/office/drawing/2014/main" id="{3BA42DB4-73AC-B9FA-4BBA-36F418DE95DB}"/>
              </a:ext>
            </a:extLst>
          </p:cNvPr>
          <p:cNvPicPr>
            <a:picLocks noChangeAspect="1"/>
          </p:cNvPicPr>
          <p:nvPr/>
        </p:nvPicPr>
        <p:blipFill>
          <a:blip r:embed="rId2"/>
          <a:stretch>
            <a:fillRect/>
          </a:stretch>
        </p:blipFill>
        <p:spPr>
          <a:xfrm>
            <a:off x="9446727" y="-1422"/>
            <a:ext cx="2743200" cy="1024028"/>
          </a:xfrm>
          <a:prstGeom prst="rect">
            <a:avLst/>
          </a:prstGeom>
        </p:spPr>
      </p:pic>
    </p:spTree>
    <p:extLst>
      <p:ext uri="{BB962C8B-B14F-4D97-AF65-F5344CB8AC3E}">
        <p14:creationId xmlns:p14="http://schemas.microsoft.com/office/powerpoint/2010/main" val="935076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C8F2-DF11-F1D7-A814-EE9D29F8421C}"/>
              </a:ext>
            </a:extLst>
          </p:cNvPr>
          <p:cNvSpPr>
            <a:spLocks noGrp="1"/>
          </p:cNvSpPr>
          <p:nvPr>
            <p:ph type="title"/>
          </p:nvPr>
        </p:nvSpPr>
        <p:spPr/>
        <p:txBody>
          <a:bodyPr/>
          <a:lstStyle/>
          <a:p>
            <a:r>
              <a:rPr lang="en-IN" dirty="0"/>
              <a:t>BENEFITS</a:t>
            </a:r>
          </a:p>
        </p:txBody>
      </p:sp>
      <p:sp>
        <p:nvSpPr>
          <p:cNvPr id="3" name="Content Placeholder 2">
            <a:extLst>
              <a:ext uri="{FF2B5EF4-FFF2-40B4-BE49-F238E27FC236}">
                <a16:creationId xmlns:a16="http://schemas.microsoft.com/office/drawing/2014/main" id="{6686C9AF-2799-B6DE-1781-2C02519911E0}"/>
              </a:ext>
            </a:extLst>
          </p:cNvPr>
          <p:cNvSpPr>
            <a:spLocks noGrp="1"/>
          </p:cNvSpPr>
          <p:nvPr>
            <p:ph idx="1"/>
          </p:nvPr>
        </p:nvSpPr>
        <p:spPr/>
        <p:txBody>
          <a:bodyPr/>
          <a:lstStyle/>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Improve their blood glucose levels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lower or remove the need for insulin injections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better recognize symptoms of low blood glucose, also called </a:t>
            </a:r>
            <a:r>
              <a:rPr lang="en-US" dirty="0">
                <a:latin typeface="Times New Roman" panose="02020603050405020304" pitchFamily="18" charset="0"/>
                <a:cs typeface="Times New Roman" panose="02020603050405020304" pitchFamily="18" charset="0"/>
              </a:rPr>
              <a:t>hypoglycemia</a:t>
            </a:r>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prevent severe hypoglycemia, which is when a person’s blood glucose level becomes so low that he or she needs help from another person to treat the hypoglycemia</a:t>
            </a:r>
          </a:p>
          <a:p>
            <a:endParaRPr lang="en-IN" dirty="0"/>
          </a:p>
        </p:txBody>
      </p:sp>
      <p:pic>
        <p:nvPicPr>
          <p:cNvPr id="4" name="Picture 4" descr="Logo, company name&#10;&#10;Description automatically generated">
            <a:extLst>
              <a:ext uri="{FF2B5EF4-FFF2-40B4-BE49-F238E27FC236}">
                <a16:creationId xmlns:a16="http://schemas.microsoft.com/office/drawing/2014/main" id="{5EB0309D-1879-73F5-22E4-6783D290ECA1}"/>
              </a:ext>
            </a:extLst>
          </p:cNvPr>
          <p:cNvPicPr>
            <a:picLocks noChangeAspect="1"/>
          </p:cNvPicPr>
          <p:nvPr/>
        </p:nvPicPr>
        <p:blipFill>
          <a:blip r:embed="rId2"/>
          <a:stretch>
            <a:fillRect/>
          </a:stretch>
        </p:blipFill>
        <p:spPr>
          <a:xfrm>
            <a:off x="9446727" y="-1422"/>
            <a:ext cx="2743200" cy="1024028"/>
          </a:xfrm>
          <a:prstGeom prst="rect">
            <a:avLst/>
          </a:prstGeom>
        </p:spPr>
      </p:pic>
    </p:spTree>
    <p:extLst>
      <p:ext uri="{BB962C8B-B14F-4D97-AF65-F5344CB8AC3E}">
        <p14:creationId xmlns:p14="http://schemas.microsoft.com/office/powerpoint/2010/main" val="261335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A69F1-33A0-1CF0-50AD-CFC8C1578A32}"/>
              </a:ext>
            </a:extLst>
          </p:cNvPr>
          <p:cNvSpPr>
            <a:spLocks noGrp="1"/>
          </p:cNvSpPr>
          <p:nvPr>
            <p:ph type="title"/>
          </p:nvPr>
        </p:nvSpPr>
        <p:spPr/>
        <p:txBody>
          <a:bodyPr/>
          <a:lstStyle/>
          <a:p>
            <a:r>
              <a:rPr lang="en-IN" dirty="0"/>
              <a:t>Diabetes in World</a:t>
            </a:r>
            <a:br>
              <a:rPr lang="en-IN" dirty="0"/>
            </a:br>
            <a:endParaRPr lang="en-IN" dirty="0"/>
          </a:p>
        </p:txBody>
      </p:sp>
      <p:sp>
        <p:nvSpPr>
          <p:cNvPr id="3" name="Content Placeholder 2">
            <a:extLst>
              <a:ext uri="{FF2B5EF4-FFF2-40B4-BE49-F238E27FC236}">
                <a16:creationId xmlns:a16="http://schemas.microsoft.com/office/drawing/2014/main" id="{DFB1E6B1-4B28-DABE-432A-7D6310BCA682}"/>
              </a:ext>
            </a:extLst>
          </p:cNvPr>
          <p:cNvSpPr>
            <a:spLocks noGrp="1"/>
          </p:cNvSpPr>
          <p:nvPr>
            <p:ph idx="1"/>
          </p:nvPr>
        </p:nvSpPr>
        <p:spPr/>
        <p:txBody>
          <a:bodyPr/>
          <a:lstStyle/>
          <a:p>
            <a:r>
              <a:rPr lang="en-US" b="0" i="0" dirty="0">
                <a:effectLst/>
                <a:latin typeface="Times New Roman" panose="02020603050405020304" pitchFamily="18" charset="0"/>
                <a:cs typeface="Times New Roman" panose="02020603050405020304" pitchFamily="18" charset="0"/>
              </a:rPr>
              <a:t>About 422 million people worldwide have diabetes, the majority living in low-and middle-income countries, and 1.5 million deaths are directly attributed to diabetes each year. Both the number of cases and the prevalence of diabetes have been steadily increasing over the past few decades. </a:t>
            </a:r>
            <a:endParaRPr lang="en-IN" dirty="0">
              <a:latin typeface="Times New Roman" panose="02020603050405020304" pitchFamily="18" charset="0"/>
              <a:cs typeface="Times New Roman" panose="02020603050405020304" pitchFamily="18" charset="0"/>
            </a:endParaRPr>
          </a:p>
        </p:txBody>
      </p:sp>
      <p:pic>
        <p:nvPicPr>
          <p:cNvPr id="4" name="Picture 4" descr="Logo, company name&#10;&#10;Description automatically generated">
            <a:extLst>
              <a:ext uri="{FF2B5EF4-FFF2-40B4-BE49-F238E27FC236}">
                <a16:creationId xmlns:a16="http://schemas.microsoft.com/office/drawing/2014/main" id="{6079B915-A7FB-34AE-9558-25009E533F25}"/>
              </a:ext>
            </a:extLst>
          </p:cNvPr>
          <p:cNvPicPr>
            <a:picLocks noChangeAspect="1"/>
          </p:cNvPicPr>
          <p:nvPr/>
        </p:nvPicPr>
        <p:blipFill>
          <a:blip r:embed="rId2"/>
          <a:stretch>
            <a:fillRect/>
          </a:stretch>
        </p:blipFill>
        <p:spPr>
          <a:xfrm>
            <a:off x="9446727" y="-1422"/>
            <a:ext cx="2743200" cy="1024028"/>
          </a:xfrm>
          <a:prstGeom prst="rect">
            <a:avLst/>
          </a:prstGeom>
        </p:spPr>
      </p:pic>
    </p:spTree>
    <p:extLst>
      <p:ext uri="{BB962C8B-B14F-4D97-AF65-F5344CB8AC3E}">
        <p14:creationId xmlns:p14="http://schemas.microsoft.com/office/powerpoint/2010/main" val="3893294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9613B-C9CF-25F2-9F78-1D35D12D7809}"/>
              </a:ext>
            </a:extLst>
          </p:cNvPr>
          <p:cNvSpPr>
            <a:spLocks noGrp="1"/>
          </p:cNvSpPr>
          <p:nvPr>
            <p:ph type="title"/>
          </p:nvPr>
        </p:nvSpPr>
        <p:spPr/>
        <p:txBody>
          <a:bodyPr/>
          <a:lstStyle/>
          <a:p>
            <a:r>
              <a:rPr lang="en-IN" dirty="0"/>
              <a:t>Symptoms</a:t>
            </a:r>
          </a:p>
        </p:txBody>
      </p:sp>
      <p:sp>
        <p:nvSpPr>
          <p:cNvPr id="7" name="Content Placeholder 6">
            <a:extLst>
              <a:ext uri="{FF2B5EF4-FFF2-40B4-BE49-F238E27FC236}">
                <a16:creationId xmlns:a16="http://schemas.microsoft.com/office/drawing/2014/main" id="{D16EA8C6-07DA-63FE-0A3A-5D5950133C1D}"/>
              </a:ext>
            </a:extLst>
          </p:cNvPr>
          <p:cNvSpPr>
            <a:spLocks noGrp="1"/>
          </p:cNvSpPr>
          <p:nvPr>
            <p:ph idx="1"/>
          </p:nvPr>
        </p:nvSpPr>
        <p:spPr/>
        <p:txBody>
          <a:bodyPr/>
          <a:lstStyle/>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Urinating often</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Feeling very thirsty</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Feeling very hungry—even though you are eating</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Extreme fatigue</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Blurry vision</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Cuts/bruises that are slow to heal</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Weight loss—even though you are eating more (type 1)</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Tingling, pain, or numbness in the hands/feet (type 2)</a:t>
            </a:r>
          </a:p>
          <a:p>
            <a:endParaRPr lang="en-IN" dirty="0"/>
          </a:p>
        </p:txBody>
      </p:sp>
      <p:pic>
        <p:nvPicPr>
          <p:cNvPr id="4" name="Picture 4" descr="Logo, company name&#10;&#10;Description automatically generated">
            <a:extLst>
              <a:ext uri="{FF2B5EF4-FFF2-40B4-BE49-F238E27FC236}">
                <a16:creationId xmlns:a16="http://schemas.microsoft.com/office/drawing/2014/main" id="{6E7EB81C-5960-D00D-49EF-816D79E0020E}"/>
              </a:ext>
            </a:extLst>
          </p:cNvPr>
          <p:cNvPicPr>
            <a:picLocks noChangeAspect="1"/>
          </p:cNvPicPr>
          <p:nvPr/>
        </p:nvPicPr>
        <p:blipFill>
          <a:blip r:embed="rId2"/>
          <a:stretch>
            <a:fillRect/>
          </a:stretch>
        </p:blipFill>
        <p:spPr>
          <a:xfrm>
            <a:off x="9446727" y="-1422"/>
            <a:ext cx="2743200" cy="1024028"/>
          </a:xfrm>
          <a:prstGeom prst="rect">
            <a:avLst/>
          </a:prstGeom>
        </p:spPr>
      </p:pic>
    </p:spTree>
    <p:extLst>
      <p:ext uri="{BB962C8B-B14F-4D97-AF65-F5344CB8AC3E}">
        <p14:creationId xmlns:p14="http://schemas.microsoft.com/office/powerpoint/2010/main" val="4198638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A274E-F3D4-8B89-BABB-F7955DA2912B}"/>
              </a:ext>
            </a:extLst>
          </p:cNvPr>
          <p:cNvSpPr>
            <a:spLocks noGrp="1"/>
          </p:cNvSpPr>
          <p:nvPr>
            <p:ph type="title"/>
          </p:nvPr>
        </p:nvSpPr>
        <p:spPr>
          <a:xfrm>
            <a:off x="838200" y="365125"/>
            <a:ext cx="10515600" cy="857283"/>
          </a:xfrm>
        </p:spPr>
        <p:txBody>
          <a:bodyPr>
            <a:normAutofit/>
          </a:bodyPr>
          <a:lstStyle/>
          <a:p>
            <a:r>
              <a:rPr lang="en-IN" sz="4800" dirty="0"/>
              <a:t>Complications</a:t>
            </a:r>
          </a:p>
        </p:txBody>
      </p:sp>
      <p:sp>
        <p:nvSpPr>
          <p:cNvPr id="3" name="Content Placeholder 2">
            <a:extLst>
              <a:ext uri="{FF2B5EF4-FFF2-40B4-BE49-F238E27FC236}">
                <a16:creationId xmlns:a16="http://schemas.microsoft.com/office/drawing/2014/main" id="{F3B322C0-ED3B-D05E-19CF-B72561BAF94E}"/>
              </a:ext>
            </a:extLst>
          </p:cNvPr>
          <p:cNvSpPr>
            <a:spLocks noGrp="1"/>
          </p:cNvSpPr>
          <p:nvPr>
            <p:ph idx="1"/>
          </p:nvPr>
        </p:nvSpPr>
        <p:spPr>
          <a:xfrm>
            <a:off x="838200" y="1222408"/>
            <a:ext cx="10515600" cy="4954555"/>
          </a:xfrm>
        </p:spPr>
        <p:txBody>
          <a:bodyPr>
            <a:normAutofit/>
          </a:bodyPr>
          <a:lstStyle/>
          <a:p>
            <a:pPr algn="l">
              <a:buFont typeface="Arial" panose="020B0604020202020204" pitchFamily="34" charset="0"/>
              <a:buChar char="•"/>
            </a:pPr>
            <a:r>
              <a:rPr lang="en-US" i="0" dirty="0">
                <a:solidFill>
                  <a:srgbClr val="111111"/>
                </a:solidFill>
                <a:effectLst/>
                <a:latin typeface="Times New Roman" panose="02020603050405020304" pitchFamily="18" charset="0"/>
                <a:cs typeface="Times New Roman" panose="02020603050405020304" pitchFamily="18" charset="0"/>
              </a:rPr>
              <a:t>Cardiovascular diseases</a:t>
            </a:r>
          </a:p>
          <a:p>
            <a:r>
              <a:rPr lang="en-US" dirty="0">
                <a:solidFill>
                  <a:srgbClr val="111111"/>
                </a:solidFill>
                <a:latin typeface="Times New Roman" panose="02020603050405020304" pitchFamily="18" charset="0"/>
                <a:cs typeface="Times New Roman" panose="02020603050405020304" pitchFamily="18" charset="0"/>
              </a:rPr>
              <a:t>Nerve Damage(</a:t>
            </a:r>
            <a:r>
              <a:rPr lang="en-US" i="0" dirty="0">
                <a:solidFill>
                  <a:srgbClr val="111111"/>
                </a:solidFill>
                <a:effectLst/>
                <a:latin typeface="Times New Roman" panose="02020603050405020304" pitchFamily="18" charset="0"/>
                <a:cs typeface="Times New Roman" panose="02020603050405020304" pitchFamily="18" charset="0"/>
              </a:rPr>
              <a:t>nephropathy)</a:t>
            </a:r>
          </a:p>
          <a:p>
            <a:pPr algn="l">
              <a:buFont typeface="Arial" panose="020B0604020202020204" pitchFamily="34" charset="0"/>
              <a:buChar char="•"/>
            </a:pPr>
            <a:r>
              <a:rPr lang="en-US" i="0" dirty="0">
                <a:solidFill>
                  <a:srgbClr val="111111"/>
                </a:solidFill>
                <a:effectLst/>
                <a:latin typeface="Times New Roman" panose="02020603050405020304" pitchFamily="18" charset="0"/>
                <a:cs typeface="Times New Roman" panose="02020603050405020304" pitchFamily="18" charset="0"/>
              </a:rPr>
              <a:t>Kidney damage </a:t>
            </a:r>
          </a:p>
          <a:p>
            <a:pPr algn="l">
              <a:buFont typeface="Arial" panose="020B0604020202020204" pitchFamily="34" charset="0"/>
              <a:buChar char="•"/>
            </a:pPr>
            <a:r>
              <a:rPr lang="en-US" i="0" dirty="0">
                <a:solidFill>
                  <a:srgbClr val="111111"/>
                </a:solidFill>
                <a:effectLst/>
                <a:latin typeface="Times New Roman" panose="02020603050405020304" pitchFamily="18" charset="0"/>
                <a:cs typeface="Times New Roman" panose="02020603050405020304" pitchFamily="18" charset="0"/>
              </a:rPr>
              <a:t>Eye damage (retinopathy)</a:t>
            </a:r>
          </a:p>
          <a:p>
            <a:pPr algn="l">
              <a:buFont typeface="Arial" panose="020B0604020202020204" pitchFamily="34" charset="0"/>
              <a:buChar char="•"/>
            </a:pPr>
            <a:r>
              <a:rPr lang="en-US" i="0" dirty="0">
                <a:solidFill>
                  <a:srgbClr val="111111"/>
                </a:solidFill>
                <a:effectLst/>
                <a:latin typeface="Times New Roman" panose="02020603050405020304" pitchFamily="18" charset="0"/>
                <a:cs typeface="Times New Roman" panose="02020603050405020304" pitchFamily="18" charset="0"/>
              </a:rPr>
              <a:t>Foot damage.</a:t>
            </a:r>
          </a:p>
          <a:p>
            <a:pPr algn="l">
              <a:buFont typeface="Arial" panose="020B0604020202020204" pitchFamily="34" charset="0"/>
              <a:buChar char="•"/>
            </a:pPr>
            <a:r>
              <a:rPr lang="en-US" i="0" dirty="0">
                <a:solidFill>
                  <a:srgbClr val="111111"/>
                </a:solidFill>
                <a:effectLst/>
                <a:latin typeface="Times New Roman" panose="02020603050405020304" pitchFamily="18" charset="0"/>
                <a:cs typeface="Times New Roman" panose="02020603050405020304" pitchFamily="18" charset="0"/>
              </a:rPr>
              <a:t>Skin conditions.</a:t>
            </a:r>
          </a:p>
          <a:p>
            <a:pPr algn="l">
              <a:buFont typeface="Arial" panose="020B0604020202020204" pitchFamily="34" charset="0"/>
              <a:buChar char="•"/>
            </a:pPr>
            <a:r>
              <a:rPr lang="en-US" i="0" dirty="0">
                <a:solidFill>
                  <a:srgbClr val="111111"/>
                </a:solidFill>
                <a:effectLst/>
                <a:latin typeface="Times New Roman" panose="02020603050405020304" pitchFamily="18" charset="0"/>
                <a:cs typeface="Times New Roman" panose="02020603050405020304" pitchFamily="18" charset="0"/>
              </a:rPr>
              <a:t>Hearing impairment. </a:t>
            </a:r>
          </a:p>
          <a:p>
            <a:pPr algn="l">
              <a:buFont typeface="Arial" panose="020B0604020202020204" pitchFamily="34" charset="0"/>
              <a:buChar char="•"/>
            </a:pPr>
            <a:r>
              <a:rPr lang="en-US" i="0" dirty="0">
                <a:solidFill>
                  <a:srgbClr val="111111"/>
                </a:solidFill>
                <a:effectLst/>
                <a:latin typeface="Times New Roman" panose="02020603050405020304" pitchFamily="18" charset="0"/>
                <a:cs typeface="Times New Roman" panose="02020603050405020304" pitchFamily="18" charset="0"/>
              </a:rPr>
              <a:t>Alzheimer's disease</a:t>
            </a:r>
          </a:p>
          <a:p>
            <a:pPr algn="l">
              <a:buFont typeface="Arial" panose="020B0604020202020204" pitchFamily="34" charset="0"/>
              <a:buChar char="•"/>
            </a:pPr>
            <a:r>
              <a:rPr lang="en-US" i="0" dirty="0">
                <a:solidFill>
                  <a:srgbClr val="111111"/>
                </a:solidFill>
                <a:effectLst/>
                <a:latin typeface="Times New Roman" panose="02020603050405020304" pitchFamily="18" charset="0"/>
                <a:cs typeface="Times New Roman" panose="02020603050405020304" pitchFamily="18" charset="0"/>
              </a:rPr>
              <a:t>Depression. </a:t>
            </a:r>
          </a:p>
          <a:p>
            <a:endParaRPr lang="en-IN" dirty="0"/>
          </a:p>
        </p:txBody>
      </p:sp>
      <p:pic>
        <p:nvPicPr>
          <p:cNvPr id="4" name="Picture 4" descr="Logo, company name&#10;&#10;Description automatically generated">
            <a:extLst>
              <a:ext uri="{FF2B5EF4-FFF2-40B4-BE49-F238E27FC236}">
                <a16:creationId xmlns:a16="http://schemas.microsoft.com/office/drawing/2014/main" id="{D63562F4-F292-88A5-90F1-7561F95EC549}"/>
              </a:ext>
            </a:extLst>
          </p:cNvPr>
          <p:cNvPicPr>
            <a:picLocks noChangeAspect="1"/>
          </p:cNvPicPr>
          <p:nvPr/>
        </p:nvPicPr>
        <p:blipFill>
          <a:blip r:embed="rId2"/>
          <a:stretch>
            <a:fillRect/>
          </a:stretch>
        </p:blipFill>
        <p:spPr>
          <a:xfrm>
            <a:off x="9446727" y="-1422"/>
            <a:ext cx="2743200" cy="1024028"/>
          </a:xfrm>
          <a:prstGeom prst="rect">
            <a:avLst/>
          </a:prstGeom>
        </p:spPr>
      </p:pic>
    </p:spTree>
    <p:extLst>
      <p:ext uri="{BB962C8B-B14F-4D97-AF65-F5344CB8AC3E}">
        <p14:creationId xmlns:p14="http://schemas.microsoft.com/office/powerpoint/2010/main" val="3716447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7CF7E-8DC1-7610-B433-67A5AA59782B}"/>
              </a:ext>
            </a:extLst>
          </p:cNvPr>
          <p:cNvSpPr>
            <a:spLocks noGrp="1"/>
          </p:cNvSpPr>
          <p:nvPr>
            <p:ph type="title"/>
          </p:nvPr>
        </p:nvSpPr>
        <p:spPr/>
        <p:txBody>
          <a:bodyPr/>
          <a:lstStyle/>
          <a:p>
            <a:r>
              <a:rPr lang="en-IN" dirty="0"/>
              <a:t>Diabetes </a:t>
            </a:r>
          </a:p>
        </p:txBody>
      </p:sp>
      <p:sp>
        <p:nvSpPr>
          <p:cNvPr id="3" name="Content Placeholder 2">
            <a:extLst>
              <a:ext uri="{FF2B5EF4-FFF2-40B4-BE49-F238E27FC236}">
                <a16:creationId xmlns:a16="http://schemas.microsoft.com/office/drawing/2014/main" id="{747767C2-8108-5A50-3099-BFBB80EFFCF7}"/>
              </a:ext>
            </a:extLst>
          </p:cNvPr>
          <p:cNvSpPr>
            <a:spLocks noGrp="1"/>
          </p:cNvSpPr>
          <p:nvPr>
            <p:ph idx="1"/>
          </p:nvPr>
        </p:nvSpPr>
        <p:spPr/>
        <p:txBody>
          <a:bodyPr/>
          <a:lstStyle/>
          <a:p>
            <a:r>
              <a:rPr lang="en-US" i="0" dirty="0">
                <a:effectLst/>
                <a:latin typeface="Times New Roman" panose="02020603050405020304" pitchFamily="18" charset="0"/>
                <a:cs typeface="Times New Roman" panose="02020603050405020304" pitchFamily="18" charset="0"/>
              </a:rPr>
              <a:t>Diabetes is a disease that occurs when your blood glucose, also called blood sugar, is too high.</a:t>
            </a:r>
          </a:p>
          <a:p>
            <a:endParaRPr lang="en-US" dirty="0">
              <a:latin typeface="Times New Roman" panose="02020603050405020304" pitchFamily="18" charset="0"/>
              <a:cs typeface="Times New Roman" panose="02020603050405020304" pitchFamily="18" charset="0"/>
            </a:endParaRPr>
          </a:p>
          <a:p>
            <a:r>
              <a:rPr lang="en-US" i="0" dirty="0">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Insulin</a:t>
            </a:r>
            <a:r>
              <a:rPr lang="en-US" i="0" dirty="0">
                <a:effectLst/>
                <a:latin typeface="Times New Roman" panose="02020603050405020304" pitchFamily="18" charset="0"/>
                <a:cs typeface="Times New Roman" panose="02020603050405020304" pitchFamily="18" charset="0"/>
              </a:rPr>
              <a:t>, a </a:t>
            </a:r>
            <a:r>
              <a:rPr lang="en-US" dirty="0">
                <a:latin typeface="Times New Roman" panose="02020603050405020304" pitchFamily="18" charset="0"/>
                <a:cs typeface="Times New Roman" panose="02020603050405020304" pitchFamily="18" charset="0"/>
              </a:rPr>
              <a:t>hormone</a:t>
            </a:r>
            <a:r>
              <a:rPr lang="en-US" i="0" dirty="0">
                <a:effectLst/>
                <a:latin typeface="Times New Roman" panose="02020603050405020304" pitchFamily="18" charset="0"/>
                <a:cs typeface="Times New Roman" panose="02020603050405020304" pitchFamily="18" charset="0"/>
              </a:rPr>
              <a:t> made by the </a:t>
            </a:r>
            <a:r>
              <a:rPr lang="en-US" dirty="0">
                <a:latin typeface="Times New Roman" panose="02020603050405020304" pitchFamily="18" charset="0"/>
                <a:cs typeface="Times New Roman" panose="02020603050405020304" pitchFamily="18" charset="0"/>
              </a:rPr>
              <a:t>pancreas</a:t>
            </a:r>
            <a:r>
              <a:rPr lang="en-US" i="0" dirty="0">
                <a:effectLst/>
                <a:latin typeface="Times New Roman" panose="02020603050405020304" pitchFamily="18" charset="0"/>
                <a:cs typeface="Times New Roman" panose="02020603050405020304" pitchFamily="18" charset="0"/>
              </a:rPr>
              <a:t>, helps glucose from food get into your cells to be used for energy.</a:t>
            </a:r>
          </a:p>
          <a:p>
            <a:endParaRPr lang="en-IN" dirty="0"/>
          </a:p>
        </p:txBody>
      </p:sp>
      <p:pic>
        <p:nvPicPr>
          <p:cNvPr id="4" name="Picture 4" descr="Logo, company name&#10;&#10;Description automatically generated">
            <a:extLst>
              <a:ext uri="{FF2B5EF4-FFF2-40B4-BE49-F238E27FC236}">
                <a16:creationId xmlns:a16="http://schemas.microsoft.com/office/drawing/2014/main" id="{296ACBFF-0996-6786-1178-7685A1124800}"/>
              </a:ext>
            </a:extLst>
          </p:cNvPr>
          <p:cNvPicPr>
            <a:picLocks noChangeAspect="1"/>
          </p:cNvPicPr>
          <p:nvPr/>
        </p:nvPicPr>
        <p:blipFill>
          <a:blip r:embed="rId2"/>
          <a:stretch>
            <a:fillRect/>
          </a:stretch>
        </p:blipFill>
        <p:spPr>
          <a:xfrm>
            <a:off x="9446727" y="-1422"/>
            <a:ext cx="2743200" cy="1024028"/>
          </a:xfrm>
          <a:prstGeom prst="rect">
            <a:avLst/>
          </a:prstGeom>
        </p:spPr>
      </p:pic>
    </p:spTree>
    <p:extLst>
      <p:ext uri="{BB962C8B-B14F-4D97-AF65-F5344CB8AC3E}">
        <p14:creationId xmlns:p14="http://schemas.microsoft.com/office/powerpoint/2010/main" val="1280125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D1C3B-94DA-F0DC-7EB5-0C3945613400}"/>
              </a:ext>
            </a:extLst>
          </p:cNvPr>
          <p:cNvSpPr>
            <a:spLocks noGrp="1"/>
          </p:cNvSpPr>
          <p:nvPr>
            <p:ph type="title"/>
          </p:nvPr>
        </p:nvSpPr>
        <p:spPr/>
        <p:txBody>
          <a:bodyPr/>
          <a:lstStyle/>
          <a:p>
            <a:r>
              <a:rPr lang="en-IN" dirty="0"/>
              <a:t>Prevention</a:t>
            </a:r>
          </a:p>
        </p:txBody>
      </p:sp>
      <p:sp>
        <p:nvSpPr>
          <p:cNvPr id="3" name="Content Placeholder 2">
            <a:extLst>
              <a:ext uri="{FF2B5EF4-FFF2-40B4-BE49-F238E27FC236}">
                <a16:creationId xmlns:a16="http://schemas.microsoft.com/office/drawing/2014/main" id="{2B60351F-DAA5-5729-2DC7-BE52B4E665FA}"/>
              </a:ext>
            </a:extLst>
          </p:cNvPr>
          <p:cNvSpPr>
            <a:spLocks noGrp="1"/>
          </p:cNvSpPr>
          <p:nvPr>
            <p:ph idx="1"/>
          </p:nvPr>
        </p:nvSpPr>
        <p:spPr/>
        <p:txBody>
          <a:bodyPr/>
          <a:lstStyle/>
          <a:p>
            <a:pPr algn="l">
              <a:buFont typeface="+mj-lt"/>
              <a:buAutoNum type="arabicPeriod"/>
            </a:pPr>
            <a:r>
              <a:rPr lang="en-US" b="0" i="0" dirty="0">
                <a:solidFill>
                  <a:srgbClr val="202124"/>
                </a:solidFill>
                <a:effectLst/>
                <a:latin typeface="Times New Roman" panose="02020603050405020304" pitchFamily="18" charset="0"/>
                <a:cs typeface="Times New Roman" panose="02020603050405020304" pitchFamily="18" charset="0"/>
              </a:rPr>
              <a:t>Reduce your total carb intake.</a:t>
            </a:r>
          </a:p>
          <a:p>
            <a:pPr algn="l">
              <a:buFont typeface="+mj-lt"/>
              <a:buAutoNum type="arabicPeriod"/>
            </a:pPr>
            <a:r>
              <a:rPr lang="en-US" b="0" i="0" dirty="0">
                <a:solidFill>
                  <a:srgbClr val="202124"/>
                </a:solidFill>
                <a:effectLst/>
                <a:latin typeface="Times New Roman" panose="02020603050405020304" pitchFamily="18" charset="0"/>
                <a:cs typeface="Times New Roman" panose="02020603050405020304" pitchFamily="18" charset="0"/>
              </a:rPr>
              <a:t>Exercise regularly.</a:t>
            </a:r>
          </a:p>
          <a:p>
            <a:pPr algn="l">
              <a:buFont typeface="+mj-lt"/>
              <a:buAutoNum type="arabicPeriod"/>
            </a:pPr>
            <a:r>
              <a:rPr lang="en-US" b="0" i="0" dirty="0">
                <a:solidFill>
                  <a:srgbClr val="202124"/>
                </a:solidFill>
                <a:effectLst/>
                <a:latin typeface="Times New Roman" panose="02020603050405020304" pitchFamily="18" charset="0"/>
                <a:cs typeface="Times New Roman" panose="02020603050405020304" pitchFamily="18" charset="0"/>
              </a:rPr>
              <a:t>Drink water as your primary beverage</a:t>
            </a:r>
          </a:p>
          <a:p>
            <a:pPr algn="l">
              <a:buFont typeface="+mj-lt"/>
              <a:buAutoNum type="arabicPeriod"/>
            </a:pPr>
            <a:r>
              <a:rPr lang="en-US" b="0" i="0" dirty="0">
                <a:solidFill>
                  <a:srgbClr val="202124"/>
                </a:solidFill>
                <a:effectLst/>
                <a:latin typeface="Times New Roman" panose="02020603050405020304" pitchFamily="18" charset="0"/>
                <a:cs typeface="Times New Roman" panose="02020603050405020304" pitchFamily="18" charset="0"/>
              </a:rPr>
              <a:t>Try to lose excess weight</a:t>
            </a:r>
          </a:p>
          <a:p>
            <a:pPr algn="l">
              <a:buFont typeface="+mj-lt"/>
              <a:buAutoNum type="arabicPeriod"/>
            </a:pPr>
            <a:r>
              <a:rPr lang="en-US" b="0" i="0" dirty="0">
                <a:solidFill>
                  <a:srgbClr val="202124"/>
                </a:solidFill>
                <a:effectLst/>
                <a:latin typeface="Times New Roman" panose="02020603050405020304" pitchFamily="18" charset="0"/>
                <a:cs typeface="Times New Roman" panose="02020603050405020304" pitchFamily="18" charset="0"/>
              </a:rPr>
              <a:t>Quit smoking. ...</a:t>
            </a:r>
          </a:p>
          <a:p>
            <a:pPr algn="l">
              <a:buFont typeface="+mj-lt"/>
              <a:buAutoNum type="arabicPeriod"/>
            </a:pPr>
            <a:r>
              <a:rPr lang="en-US" b="0" i="0" dirty="0">
                <a:solidFill>
                  <a:srgbClr val="202124"/>
                </a:solidFill>
                <a:effectLst/>
                <a:latin typeface="Times New Roman" panose="02020603050405020304" pitchFamily="18" charset="0"/>
                <a:cs typeface="Times New Roman" panose="02020603050405020304" pitchFamily="18" charset="0"/>
              </a:rPr>
              <a:t>Reduce your portion sizes</a:t>
            </a:r>
          </a:p>
          <a:p>
            <a:pPr algn="l">
              <a:buFont typeface="+mj-lt"/>
              <a:buAutoNum type="arabicPeriod"/>
            </a:pPr>
            <a:r>
              <a:rPr lang="en-US" b="0" i="0" dirty="0">
                <a:solidFill>
                  <a:srgbClr val="202124"/>
                </a:solidFill>
                <a:effectLst/>
                <a:latin typeface="Times New Roman" panose="02020603050405020304" pitchFamily="18" charset="0"/>
                <a:cs typeface="Times New Roman" panose="02020603050405020304" pitchFamily="18" charset="0"/>
              </a:rPr>
              <a:t>Cut back on sedentary behaviors</a:t>
            </a:r>
          </a:p>
          <a:p>
            <a:pPr algn="l">
              <a:buFont typeface="+mj-lt"/>
              <a:buAutoNum type="arabicPeriod"/>
            </a:pPr>
            <a:r>
              <a:rPr lang="en-US" b="0" i="0" dirty="0">
                <a:solidFill>
                  <a:srgbClr val="202124"/>
                </a:solidFill>
                <a:effectLst/>
                <a:latin typeface="Times New Roman" panose="02020603050405020304" pitchFamily="18" charset="0"/>
                <a:cs typeface="Times New Roman" panose="02020603050405020304" pitchFamily="18" charset="0"/>
              </a:rPr>
              <a:t>Follow a high fiber diet.</a:t>
            </a:r>
          </a:p>
          <a:p>
            <a:endParaRPr lang="en-IN" dirty="0"/>
          </a:p>
        </p:txBody>
      </p:sp>
      <p:pic>
        <p:nvPicPr>
          <p:cNvPr id="4" name="Picture 4" descr="Logo, company name&#10;&#10;Description automatically generated">
            <a:extLst>
              <a:ext uri="{FF2B5EF4-FFF2-40B4-BE49-F238E27FC236}">
                <a16:creationId xmlns:a16="http://schemas.microsoft.com/office/drawing/2014/main" id="{3C5054BF-43C6-C03A-39EA-B4E6018F9D2E}"/>
              </a:ext>
            </a:extLst>
          </p:cNvPr>
          <p:cNvPicPr>
            <a:picLocks noChangeAspect="1"/>
          </p:cNvPicPr>
          <p:nvPr/>
        </p:nvPicPr>
        <p:blipFill>
          <a:blip r:embed="rId2"/>
          <a:stretch>
            <a:fillRect/>
          </a:stretch>
        </p:blipFill>
        <p:spPr>
          <a:xfrm>
            <a:off x="9446727" y="-1422"/>
            <a:ext cx="2743200" cy="1024028"/>
          </a:xfrm>
          <a:prstGeom prst="rect">
            <a:avLst/>
          </a:prstGeom>
        </p:spPr>
      </p:pic>
    </p:spTree>
    <p:extLst>
      <p:ext uri="{BB962C8B-B14F-4D97-AF65-F5344CB8AC3E}">
        <p14:creationId xmlns:p14="http://schemas.microsoft.com/office/powerpoint/2010/main" val="2904080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80C6-DF03-FA16-0CA5-55B5B18139A0}"/>
              </a:ext>
            </a:extLst>
          </p:cNvPr>
          <p:cNvSpPr>
            <a:spLocks noGrp="1"/>
          </p:cNvSpPr>
          <p:nvPr>
            <p:ph type="title"/>
          </p:nvPr>
        </p:nvSpPr>
        <p:spPr/>
        <p:txBody>
          <a:bodyPr/>
          <a:lstStyle/>
          <a:p>
            <a:r>
              <a:rPr lang="en-IN" dirty="0"/>
              <a:t>Classifiers In Code</a:t>
            </a:r>
            <a:br>
              <a:rPr lang="en-IN" dirty="0"/>
            </a:br>
            <a:endParaRPr lang="en-IN" dirty="0"/>
          </a:p>
        </p:txBody>
      </p:sp>
      <p:sp>
        <p:nvSpPr>
          <p:cNvPr id="3" name="Content Placeholder 2">
            <a:extLst>
              <a:ext uri="{FF2B5EF4-FFF2-40B4-BE49-F238E27FC236}">
                <a16:creationId xmlns:a16="http://schemas.microsoft.com/office/drawing/2014/main" id="{4733E3FD-AF55-E6F8-19E3-3356A4CC4596}"/>
              </a:ext>
            </a:extLst>
          </p:cNvPr>
          <p:cNvSpPr>
            <a:spLocks noGrp="1"/>
          </p:cNvSpPr>
          <p:nvPr>
            <p:ph idx="1"/>
          </p:nvPr>
        </p:nvSpPr>
        <p:spPr/>
        <p:txBody>
          <a:bodyPr>
            <a:normAutofit/>
          </a:bodyPr>
          <a:lstStyle/>
          <a:p>
            <a:r>
              <a:rPr lang="en-US" sz="3600" dirty="0">
                <a:effectLst/>
                <a:latin typeface="Times New Roman" panose="02020603050405020304" pitchFamily="18" charset="0"/>
                <a:ea typeface="Calibri" panose="020F0502020204030204" pitchFamily="34" charset="0"/>
                <a:cs typeface="Times New Roman" panose="02020603050405020304" pitchFamily="18" charset="0"/>
              </a:rPr>
              <a:t>SVC</a:t>
            </a:r>
          </a:p>
          <a:p>
            <a:r>
              <a:rPr lang="en-IN" sz="3600" dirty="0" err="1">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RandomForestClassifier</a:t>
            </a:r>
            <a:endParaRPr lang="en-IN" sz="3600" dirty="0">
              <a:solidFill>
                <a:srgbClr val="202124"/>
              </a:solidFill>
              <a:latin typeface="Times New Roman" panose="02020603050405020304" pitchFamily="18" charset="0"/>
              <a:ea typeface="Calibri" panose="020F0502020204030204" pitchFamily="34" charset="0"/>
              <a:cs typeface="Times New Roman" panose="02020603050405020304" pitchFamily="18" charset="0"/>
            </a:endParaRPr>
          </a:p>
          <a:p>
            <a:r>
              <a:rPr lang="en-IN" sz="36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3600" dirty="0" err="1">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GradientBoostingClassifi</a:t>
            </a:r>
            <a:r>
              <a:rPr lang="en-IN" sz="3600" dirty="0" err="1">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er</a:t>
            </a:r>
            <a:r>
              <a:rPr lang="en-IN" sz="36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a:t>
            </a:r>
          </a:p>
          <a:p>
            <a:r>
              <a:rPr lang="en-IN" sz="36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3600" dirty="0" err="1">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KNeighborsClassifier</a:t>
            </a:r>
            <a:endParaRPr lang="en-IN" sz="3600"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IN" sz="3600" dirty="0" err="1">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DecesionTreeClassifier</a:t>
            </a:r>
            <a:endParaRPr lang="en-IN" sz="36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IN" sz="4000" dirty="0">
                <a:solidFill>
                  <a:srgbClr val="202124"/>
                </a:solidFill>
                <a:effectLst/>
                <a:latin typeface="Times New Roman" panose="02020603050405020304" pitchFamily="18" charset="0"/>
                <a:ea typeface="Times New Roman" panose="02020603050405020304" pitchFamily="18" charset="0"/>
              </a:rPr>
              <a:t>Logistic regression</a:t>
            </a:r>
            <a:endParaRPr lang="en-IN" sz="4000" dirty="0">
              <a:effectLst/>
              <a:latin typeface="Times New Roman" panose="02020603050405020304" pitchFamily="18" charset="0"/>
              <a:ea typeface="Times New Roman" panose="02020603050405020304" pitchFamily="18" charset="0"/>
            </a:endParaRPr>
          </a:p>
          <a:p>
            <a:endParaRPr lang="en-IN" sz="3600" dirty="0">
              <a:latin typeface="Times New Roman" panose="02020603050405020304" pitchFamily="18" charset="0"/>
              <a:cs typeface="Times New Roman" panose="02020603050405020304" pitchFamily="18" charset="0"/>
            </a:endParaRPr>
          </a:p>
        </p:txBody>
      </p:sp>
      <p:pic>
        <p:nvPicPr>
          <p:cNvPr id="4" name="Picture 4" descr="Logo, company name&#10;&#10;Description automatically generated">
            <a:extLst>
              <a:ext uri="{FF2B5EF4-FFF2-40B4-BE49-F238E27FC236}">
                <a16:creationId xmlns:a16="http://schemas.microsoft.com/office/drawing/2014/main" id="{50BBF20B-AA96-BFAF-739A-C095C0B4B069}"/>
              </a:ext>
            </a:extLst>
          </p:cNvPr>
          <p:cNvPicPr>
            <a:picLocks noChangeAspect="1"/>
          </p:cNvPicPr>
          <p:nvPr/>
        </p:nvPicPr>
        <p:blipFill>
          <a:blip r:embed="rId2"/>
          <a:stretch>
            <a:fillRect/>
          </a:stretch>
        </p:blipFill>
        <p:spPr>
          <a:xfrm>
            <a:off x="9446727" y="-1422"/>
            <a:ext cx="2743200" cy="1024028"/>
          </a:xfrm>
          <a:prstGeom prst="rect">
            <a:avLst/>
          </a:prstGeom>
        </p:spPr>
      </p:pic>
    </p:spTree>
    <p:extLst>
      <p:ext uri="{BB962C8B-B14F-4D97-AF65-F5344CB8AC3E}">
        <p14:creationId xmlns:p14="http://schemas.microsoft.com/office/powerpoint/2010/main" val="2877242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A5560-F069-5533-ED41-0CC99CA0B0F4}"/>
              </a:ext>
            </a:extLst>
          </p:cNvPr>
          <p:cNvSpPr>
            <a:spLocks noGrp="1"/>
          </p:cNvSpPr>
          <p:nvPr>
            <p:ph type="title"/>
          </p:nvPr>
        </p:nvSpPr>
        <p:spPr/>
        <p:txBody>
          <a:bodyPr/>
          <a:lstStyle/>
          <a:p>
            <a:r>
              <a:rPr lang="en-IN" dirty="0"/>
              <a:t>Final Output with GUI (</a:t>
            </a:r>
            <a:r>
              <a:rPr lang="en-IN" dirty="0" err="1"/>
              <a:t>Tikinter</a:t>
            </a:r>
            <a:r>
              <a:rPr lang="en-IN" dirty="0"/>
              <a:t>)</a:t>
            </a:r>
          </a:p>
        </p:txBody>
      </p:sp>
      <p:pic>
        <p:nvPicPr>
          <p:cNvPr id="5" name="Content Placeholder 4">
            <a:extLst>
              <a:ext uri="{FF2B5EF4-FFF2-40B4-BE49-F238E27FC236}">
                <a16:creationId xmlns:a16="http://schemas.microsoft.com/office/drawing/2014/main" id="{F09C4C98-011B-A378-52E9-1CCEA59D187B}"/>
              </a:ext>
            </a:extLst>
          </p:cNvPr>
          <p:cNvPicPr>
            <a:picLocks noGrp="1" noChangeAspect="1"/>
          </p:cNvPicPr>
          <p:nvPr>
            <p:ph idx="1"/>
          </p:nvPr>
        </p:nvPicPr>
        <p:blipFill>
          <a:blip r:embed="rId2"/>
          <a:stretch>
            <a:fillRect/>
          </a:stretch>
        </p:blipFill>
        <p:spPr>
          <a:xfrm>
            <a:off x="3952875" y="2315369"/>
            <a:ext cx="4286250" cy="3371850"/>
          </a:xfrm>
          <a:prstGeom prst="rect">
            <a:avLst/>
          </a:prstGeom>
        </p:spPr>
      </p:pic>
    </p:spTree>
    <p:extLst>
      <p:ext uri="{BB962C8B-B14F-4D97-AF65-F5344CB8AC3E}">
        <p14:creationId xmlns:p14="http://schemas.microsoft.com/office/powerpoint/2010/main" val="1996623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6FC87-EB44-50E3-3DA3-241D0303C379}"/>
              </a:ext>
            </a:extLst>
          </p:cNvPr>
          <p:cNvSpPr>
            <a:spLocks noGrp="1"/>
          </p:cNvSpPr>
          <p:nvPr>
            <p:ph type="title"/>
          </p:nvPr>
        </p:nvSpPr>
        <p:spPr/>
        <p:txBody>
          <a:bodyPr/>
          <a:lstStyle/>
          <a:p>
            <a:pPr algn="ctr"/>
            <a:r>
              <a:rPr lang="en-IN" dirty="0"/>
              <a:t>THANK YOU </a:t>
            </a:r>
          </a:p>
        </p:txBody>
      </p:sp>
      <p:sp>
        <p:nvSpPr>
          <p:cNvPr id="3" name="Text Placeholder 2">
            <a:extLst>
              <a:ext uri="{FF2B5EF4-FFF2-40B4-BE49-F238E27FC236}">
                <a16:creationId xmlns:a16="http://schemas.microsoft.com/office/drawing/2014/main" id="{731EB895-45EE-0D29-0866-6CA56B739E67}"/>
              </a:ext>
            </a:extLst>
          </p:cNvPr>
          <p:cNvSpPr>
            <a:spLocks noGrp="1"/>
          </p:cNvSpPr>
          <p:nvPr>
            <p:ph type="body" idx="1"/>
          </p:nvPr>
        </p:nvSpPr>
        <p:spPr/>
        <p:txBody>
          <a:bodyPr/>
          <a:lstStyle/>
          <a:p>
            <a:endParaRPr lang="en-IN" dirty="0"/>
          </a:p>
        </p:txBody>
      </p:sp>
      <p:pic>
        <p:nvPicPr>
          <p:cNvPr id="4" name="Picture 4" descr="Logo, company name&#10;&#10;Description automatically generated">
            <a:extLst>
              <a:ext uri="{FF2B5EF4-FFF2-40B4-BE49-F238E27FC236}">
                <a16:creationId xmlns:a16="http://schemas.microsoft.com/office/drawing/2014/main" id="{692E0198-6FEA-1901-871E-8DC15907595B}"/>
              </a:ext>
            </a:extLst>
          </p:cNvPr>
          <p:cNvPicPr>
            <a:picLocks noChangeAspect="1"/>
          </p:cNvPicPr>
          <p:nvPr/>
        </p:nvPicPr>
        <p:blipFill>
          <a:blip r:embed="rId2"/>
          <a:stretch>
            <a:fillRect/>
          </a:stretch>
        </p:blipFill>
        <p:spPr>
          <a:xfrm>
            <a:off x="9446727" y="-1422"/>
            <a:ext cx="2743200" cy="1024028"/>
          </a:xfrm>
          <a:prstGeom prst="rect">
            <a:avLst/>
          </a:prstGeom>
        </p:spPr>
      </p:pic>
    </p:spTree>
    <p:extLst>
      <p:ext uri="{BB962C8B-B14F-4D97-AF65-F5344CB8AC3E}">
        <p14:creationId xmlns:p14="http://schemas.microsoft.com/office/powerpoint/2010/main" val="2212464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96029-9653-71D7-1014-7313C7B37BB9}"/>
              </a:ext>
            </a:extLst>
          </p:cNvPr>
          <p:cNvSpPr>
            <a:spLocks noGrp="1"/>
          </p:cNvSpPr>
          <p:nvPr>
            <p:ph type="title"/>
          </p:nvPr>
        </p:nvSpPr>
        <p:spPr/>
        <p:txBody>
          <a:bodyPr/>
          <a:lstStyle/>
          <a:p>
            <a:r>
              <a:rPr lang="en-IN" dirty="0"/>
              <a:t>Causes</a:t>
            </a:r>
          </a:p>
        </p:txBody>
      </p:sp>
      <p:sp>
        <p:nvSpPr>
          <p:cNvPr id="3" name="Content Placeholder 2">
            <a:extLst>
              <a:ext uri="{FF2B5EF4-FFF2-40B4-BE49-F238E27FC236}">
                <a16:creationId xmlns:a16="http://schemas.microsoft.com/office/drawing/2014/main" id="{26A63B5D-ED5E-24C1-BF1A-5447868AA587}"/>
              </a:ext>
            </a:extLst>
          </p:cNvPr>
          <p:cNvSpPr>
            <a:spLocks noGrp="1"/>
          </p:cNvSpPr>
          <p:nvPr>
            <p:ph idx="1"/>
          </p:nvPr>
        </p:nvSpPr>
        <p:spPr/>
        <p:txBody>
          <a:bodyPr/>
          <a:lstStyle/>
          <a:p>
            <a:r>
              <a:rPr lang="en-US" b="0" i="0" dirty="0">
                <a:effectLst/>
                <a:latin typeface="Times New Roman" panose="02020603050405020304" pitchFamily="18" charset="0"/>
                <a:cs typeface="Times New Roman" panose="02020603050405020304" pitchFamily="18" charset="0"/>
              </a:rPr>
              <a:t>Diabetes causes vary depending on your </a:t>
            </a:r>
          </a:p>
          <a:p>
            <a:r>
              <a:rPr lang="en-US" b="0" i="0" dirty="0">
                <a:effectLst/>
                <a:latin typeface="Times New Roman" panose="02020603050405020304" pitchFamily="18" charset="0"/>
                <a:cs typeface="Times New Roman" panose="02020603050405020304" pitchFamily="18" charset="0"/>
              </a:rPr>
              <a:t>genetic makeup</a:t>
            </a:r>
          </a:p>
          <a:p>
            <a:r>
              <a:rPr lang="en-US" b="0" i="0" dirty="0">
                <a:effectLst/>
                <a:latin typeface="Times New Roman" panose="02020603050405020304" pitchFamily="18" charset="0"/>
                <a:cs typeface="Times New Roman" panose="02020603050405020304" pitchFamily="18" charset="0"/>
              </a:rPr>
              <a:t>family history</a:t>
            </a:r>
          </a:p>
          <a:p>
            <a:r>
              <a:rPr lang="en-US" b="0" i="0" dirty="0">
                <a:effectLst/>
                <a:latin typeface="Times New Roman" panose="02020603050405020304" pitchFamily="18" charset="0"/>
                <a:cs typeface="Times New Roman" panose="02020603050405020304" pitchFamily="18" charset="0"/>
              </a:rPr>
              <a:t>ethnicity, health </a:t>
            </a:r>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 environmental factors. There is no common diabetes cause that fits every type of diabetes as the causes of diabetes vary depending on the individual and the type.</a:t>
            </a:r>
            <a:endParaRPr lang="en-IN" dirty="0">
              <a:latin typeface="Times New Roman" panose="02020603050405020304" pitchFamily="18" charset="0"/>
              <a:cs typeface="Times New Roman" panose="02020603050405020304" pitchFamily="18" charset="0"/>
            </a:endParaRPr>
          </a:p>
        </p:txBody>
      </p:sp>
      <p:pic>
        <p:nvPicPr>
          <p:cNvPr id="4" name="Picture 4" descr="Logo, company name&#10;&#10;Description automatically generated">
            <a:extLst>
              <a:ext uri="{FF2B5EF4-FFF2-40B4-BE49-F238E27FC236}">
                <a16:creationId xmlns:a16="http://schemas.microsoft.com/office/drawing/2014/main" id="{85926608-1933-0EFC-C57C-8AC3547E6C15}"/>
              </a:ext>
            </a:extLst>
          </p:cNvPr>
          <p:cNvPicPr>
            <a:picLocks noChangeAspect="1"/>
          </p:cNvPicPr>
          <p:nvPr/>
        </p:nvPicPr>
        <p:blipFill>
          <a:blip r:embed="rId2"/>
          <a:stretch>
            <a:fillRect/>
          </a:stretch>
        </p:blipFill>
        <p:spPr>
          <a:xfrm>
            <a:off x="9446727" y="-1422"/>
            <a:ext cx="2743200" cy="1024028"/>
          </a:xfrm>
          <a:prstGeom prst="rect">
            <a:avLst/>
          </a:prstGeom>
        </p:spPr>
      </p:pic>
    </p:spTree>
    <p:extLst>
      <p:ext uri="{BB962C8B-B14F-4D97-AF65-F5344CB8AC3E}">
        <p14:creationId xmlns:p14="http://schemas.microsoft.com/office/powerpoint/2010/main" val="3253418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6F79F-3A19-E371-DFAA-2B43D8BC47AF}"/>
              </a:ext>
            </a:extLst>
          </p:cNvPr>
          <p:cNvSpPr>
            <a:spLocks noGrp="1"/>
          </p:cNvSpPr>
          <p:nvPr>
            <p:ph type="title"/>
          </p:nvPr>
        </p:nvSpPr>
        <p:spPr/>
        <p:txBody>
          <a:bodyPr/>
          <a:lstStyle/>
          <a:p>
            <a:r>
              <a:rPr lang="en-IN" dirty="0"/>
              <a:t>Types of Diabetes</a:t>
            </a:r>
          </a:p>
        </p:txBody>
      </p:sp>
      <p:sp>
        <p:nvSpPr>
          <p:cNvPr id="3" name="Content Placeholder 2">
            <a:extLst>
              <a:ext uri="{FF2B5EF4-FFF2-40B4-BE49-F238E27FC236}">
                <a16:creationId xmlns:a16="http://schemas.microsoft.com/office/drawing/2014/main" id="{4E87C74C-FC8B-7E5F-5D51-868772F488AF}"/>
              </a:ext>
            </a:extLst>
          </p:cNvPr>
          <p:cNvSpPr>
            <a:spLocks noGrp="1"/>
          </p:cNvSpPr>
          <p:nvPr>
            <p:ph idx="1"/>
          </p:nvPr>
        </p:nvSpPr>
        <p:spPr/>
        <p:txBody>
          <a:bodyPr/>
          <a:lstStyle/>
          <a:p>
            <a:r>
              <a:rPr lang="en-IN" i="0" dirty="0">
                <a:effectLst/>
                <a:latin typeface="Times New Roman" panose="02020603050405020304" pitchFamily="18" charset="0"/>
                <a:cs typeface="Times New Roman" panose="02020603050405020304" pitchFamily="18" charset="0"/>
              </a:rPr>
              <a:t>Type 1 diabetes</a:t>
            </a:r>
          </a:p>
          <a:p>
            <a:endParaRPr lang="en-IN" dirty="0">
              <a:latin typeface="Times New Roman" panose="02020603050405020304" pitchFamily="18" charset="0"/>
              <a:cs typeface="Times New Roman" panose="02020603050405020304" pitchFamily="18" charset="0"/>
            </a:endParaRPr>
          </a:p>
          <a:p>
            <a:r>
              <a:rPr lang="en-IN" i="0" dirty="0">
                <a:effectLst/>
                <a:latin typeface="Times New Roman" panose="02020603050405020304" pitchFamily="18" charset="0"/>
                <a:cs typeface="Times New Roman" panose="02020603050405020304" pitchFamily="18" charset="0"/>
              </a:rPr>
              <a:t>Type 2 diabetes</a:t>
            </a:r>
          </a:p>
          <a:p>
            <a:endParaRPr lang="en-IN" i="0" dirty="0">
              <a:effectLst/>
              <a:latin typeface="Times New Roman" panose="02020603050405020304" pitchFamily="18" charset="0"/>
              <a:cs typeface="Times New Roman" panose="02020603050405020304" pitchFamily="18" charset="0"/>
            </a:endParaRPr>
          </a:p>
          <a:p>
            <a:r>
              <a:rPr lang="en-IN" i="0" dirty="0">
                <a:effectLst/>
                <a:latin typeface="Times New Roman" panose="02020603050405020304" pitchFamily="18" charset="0"/>
                <a:cs typeface="Times New Roman" panose="02020603050405020304" pitchFamily="18" charset="0"/>
              </a:rPr>
              <a:t>Gestational diabetes</a:t>
            </a:r>
          </a:p>
          <a:p>
            <a:endParaRPr lang="en-IN" b="1" i="0" dirty="0">
              <a:solidFill>
                <a:srgbClr val="575757"/>
              </a:solidFill>
              <a:effectLst/>
              <a:latin typeface="Open Sans" panose="020B0606030504020204" pitchFamily="34" charset="0"/>
            </a:endParaRPr>
          </a:p>
          <a:p>
            <a:endParaRPr lang="en-IN" dirty="0"/>
          </a:p>
        </p:txBody>
      </p:sp>
      <p:pic>
        <p:nvPicPr>
          <p:cNvPr id="4" name="Picture 4" descr="Logo, company name&#10;&#10;Description automatically generated">
            <a:extLst>
              <a:ext uri="{FF2B5EF4-FFF2-40B4-BE49-F238E27FC236}">
                <a16:creationId xmlns:a16="http://schemas.microsoft.com/office/drawing/2014/main" id="{CEC291F0-2D48-1E1E-5744-D70F2C072F67}"/>
              </a:ext>
            </a:extLst>
          </p:cNvPr>
          <p:cNvPicPr>
            <a:picLocks noChangeAspect="1"/>
          </p:cNvPicPr>
          <p:nvPr/>
        </p:nvPicPr>
        <p:blipFill>
          <a:blip r:embed="rId2"/>
          <a:stretch>
            <a:fillRect/>
          </a:stretch>
        </p:blipFill>
        <p:spPr>
          <a:xfrm>
            <a:off x="9446727" y="-1422"/>
            <a:ext cx="2743200" cy="1024028"/>
          </a:xfrm>
          <a:prstGeom prst="rect">
            <a:avLst/>
          </a:prstGeom>
        </p:spPr>
      </p:pic>
    </p:spTree>
    <p:extLst>
      <p:ext uri="{BB962C8B-B14F-4D97-AF65-F5344CB8AC3E}">
        <p14:creationId xmlns:p14="http://schemas.microsoft.com/office/powerpoint/2010/main" val="1931009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1C95-66F6-8FAF-6B79-650F87256B3D}"/>
              </a:ext>
            </a:extLst>
          </p:cNvPr>
          <p:cNvSpPr>
            <a:spLocks noGrp="1"/>
          </p:cNvSpPr>
          <p:nvPr>
            <p:ph type="title"/>
          </p:nvPr>
        </p:nvSpPr>
        <p:spPr>
          <a:xfrm>
            <a:off x="838200" y="239996"/>
            <a:ext cx="10515600" cy="1325563"/>
          </a:xfrm>
        </p:spPr>
        <p:txBody>
          <a:bodyPr/>
          <a:lstStyle/>
          <a:p>
            <a:r>
              <a:rPr lang="en-IN" dirty="0"/>
              <a:t>Type 1 Diabetes </a:t>
            </a:r>
          </a:p>
        </p:txBody>
      </p:sp>
      <p:sp>
        <p:nvSpPr>
          <p:cNvPr id="3" name="Content Placeholder 2">
            <a:extLst>
              <a:ext uri="{FF2B5EF4-FFF2-40B4-BE49-F238E27FC236}">
                <a16:creationId xmlns:a16="http://schemas.microsoft.com/office/drawing/2014/main" id="{4DA70A47-3AFE-4D8A-1485-C3212C1D05DA}"/>
              </a:ext>
            </a:extLst>
          </p:cNvPr>
          <p:cNvSpPr>
            <a:spLocks noGrp="1"/>
          </p:cNvSpPr>
          <p:nvPr>
            <p:ph idx="1"/>
          </p:nvPr>
        </p:nvSpPr>
        <p:spPr/>
        <p:txBody>
          <a:bodyPr/>
          <a:lstStyle/>
          <a:p>
            <a:pPr marL="0" indent="0">
              <a:buNone/>
            </a:pPr>
            <a:endParaRPr lang="en-US" b="0" i="0" dirty="0">
              <a:solidFill>
                <a:srgbClr val="111111"/>
              </a:solidFill>
              <a:effectLst/>
              <a:latin typeface="Helvetica" panose="020B0604020202020204" pitchFamily="34" charset="0"/>
            </a:endParaRPr>
          </a:p>
          <a:p>
            <a:endParaRPr lang="en-US" dirty="0">
              <a:solidFill>
                <a:srgbClr val="111111"/>
              </a:solidFill>
              <a:latin typeface="Helvetica" panose="020B0604020202020204" pitchFamily="34" charset="0"/>
              <a:cs typeface="Times New Roman" panose="02020603050405020304" pitchFamily="18" charset="0"/>
            </a:endParaRPr>
          </a:p>
          <a:p>
            <a:r>
              <a:rPr lang="en-US" dirty="0">
                <a:solidFill>
                  <a:srgbClr val="111111"/>
                </a:solidFill>
                <a:latin typeface="Times New Roman" panose="02020603050405020304" pitchFamily="18" charset="0"/>
                <a:cs typeface="Times New Roman" panose="02020603050405020304" pitchFamily="18" charset="0"/>
              </a:rPr>
              <a:t>P</a:t>
            </a:r>
            <a:r>
              <a:rPr lang="en-US" b="0" i="0" dirty="0">
                <a:solidFill>
                  <a:srgbClr val="111111"/>
                </a:solidFill>
                <a:effectLst/>
                <a:latin typeface="Times New Roman" panose="02020603050405020304" pitchFamily="18" charset="0"/>
                <a:cs typeface="Times New Roman" panose="02020603050405020304" pitchFamily="18" charset="0"/>
              </a:rPr>
              <a:t>ancreas produces little or no insulin.</a:t>
            </a:r>
          </a:p>
          <a:p>
            <a:endParaRPr lang="en-US" dirty="0">
              <a:solidFill>
                <a:srgbClr val="111111"/>
              </a:solidFill>
              <a:latin typeface="Times New Roman" panose="02020603050405020304" pitchFamily="18" charset="0"/>
              <a:cs typeface="Times New Roman" panose="02020603050405020304" pitchFamily="18" charset="0"/>
            </a:endParaRPr>
          </a:p>
          <a:p>
            <a:r>
              <a:rPr lang="en-US" b="0" i="0" dirty="0">
                <a:solidFill>
                  <a:srgbClr val="111111"/>
                </a:solidFill>
                <a:effectLst/>
                <a:latin typeface="Times New Roman" panose="02020603050405020304" pitchFamily="18" charset="0"/>
                <a:cs typeface="Times New Roman" panose="02020603050405020304" pitchFamily="18" charset="0"/>
              </a:rPr>
              <a:t>Including genetics and some viruses, may contribute to type 1 diabetes</a:t>
            </a:r>
          </a:p>
          <a:p>
            <a:r>
              <a:rPr lang="en-IN" b="0" i="0" dirty="0">
                <a:solidFill>
                  <a:srgbClr val="111111"/>
                </a:solidFill>
                <a:effectLst/>
                <a:latin typeface="Times New Roman" panose="02020603050405020304" pitchFamily="18" charset="0"/>
                <a:cs typeface="Times New Roman" panose="02020603050405020304" pitchFamily="18" charset="0"/>
              </a:rPr>
              <a:t>type 1 diabetes has no cure.</a:t>
            </a:r>
            <a:endParaRPr lang="en-IN" dirty="0">
              <a:latin typeface="Times New Roman" panose="02020603050405020304" pitchFamily="18" charset="0"/>
              <a:cs typeface="Times New Roman" panose="02020603050405020304" pitchFamily="18" charset="0"/>
            </a:endParaRPr>
          </a:p>
        </p:txBody>
      </p:sp>
      <p:pic>
        <p:nvPicPr>
          <p:cNvPr id="4" name="Picture 4" descr="Logo, company name&#10;&#10;Description automatically generated">
            <a:extLst>
              <a:ext uri="{FF2B5EF4-FFF2-40B4-BE49-F238E27FC236}">
                <a16:creationId xmlns:a16="http://schemas.microsoft.com/office/drawing/2014/main" id="{246C1458-3F8E-B465-AA79-356ADE062F0A}"/>
              </a:ext>
            </a:extLst>
          </p:cNvPr>
          <p:cNvPicPr>
            <a:picLocks noChangeAspect="1"/>
          </p:cNvPicPr>
          <p:nvPr/>
        </p:nvPicPr>
        <p:blipFill>
          <a:blip r:embed="rId2"/>
          <a:stretch>
            <a:fillRect/>
          </a:stretch>
        </p:blipFill>
        <p:spPr>
          <a:xfrm>
            <a:off x="9446727" y="-1422"/>
            <a:ext cx="2743200" cy="1024028"/>
          </a:xfrm>
          <a:prstGeom prst="rect">
            <a:avLst/>
          </a:prstGeom>
        </p:spPr>
      </p:pic>
    </p:spTree>
    <p:extLst>
      <p:ext uri="{BB962C8B-B14F-4D97-AF65-F5344CB8AC3E}">
        <p14:creationId xmlns:p14="http://schemas.microsoft.com/office/powerpoint/2010/main" val="3109966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3972-3C74-8F00-F433-07E739110EDE}"/>
              </a:ext>
            </a:extLst>
          </p:cNvPr>
          <p:cNvSpPr>
            <a:spLocks noGrp="1"/>
          </p:cNvSpPr>
          <p:nvPr>
            <p:ph type="title"/>
          </p:nvPr>
        </p:nvSpPr>
        <p:spPr/>
        <p:txBody>
          <a:bodyPr/>
          <a:lstStyle/>
          <a:p>
            <a:r>
              <a:rPr lang="en-US" b="0" i="0" dirty="0">
                <a:solidFill>
                  <a:srgbClr val="111111"/>
                </a:solidFill>
                <a:effectLst/>
                <a:latin typeface="Helvetica" panose="020B0604020202020204" pitchFamily="34" charset="0"/>
              </a:rPr>
              <a:t> </a:t>
            </a:r>
            <a:r>
              <a:rPr lang="en-US" i="0" dirty="0">
                <a:solidFill>
                  <a:srgbClr val="111111"/>
                </a:solidFill>
                <a:effectLst/>
                <a:latin typeface="Times New Roman" panose="02020603050405020304" pitchFamily="18" charset="0"/>
                <a:cs typeface="Times New Roman" panose="02020603050405020304" pitchFamily="18" charset="0"/>
              </a:rPr>
              <a:t>Type 2 diabetes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860E29-FB9C-95A7-D566-93B3E64C79A7}"/>
              </a:ext>
            </a:extLst>
          </p:cNvPr>
          <p:cNvSpPr>
            <a:spLocks noGrp="1"/>
          </p:cNvSpPr>
          <p:nvPr>
            <p:ph idx="1"/>
          </p:nvPr>
        </p:nvSpPr>
        <p:spPr/>
        <p:txBody>
          <a:bodyPr/>
          <a:lstStyle/>
          <a:p>
            <a:r>
              <a:rPr lang="en-US" b="0" i="0" dirty="0">
                <a:solidFill>
                  <a:srgbClr val="111111"/>
                </a:solidFill>
                <a:effectLst/>
                <a:latin typeface="Times New Roman" panose="02020603050405020304" pitchFamily="18" charset="0"/>
                <a:cs typeface="Times New Roman" panose="02020603050405020304" pitchFamily="18" charset="0"/>
              </a:rPr>
              <a:t>Results in too much sugar circulating in the bloodstream.</a:t>
            </a:r>
          </a:p>
          <a:p>
            <a:r>
              <a:rPr lang="en-US" b="0" i="0" dirty="0">
                <a:solidFill>
                  <a:srgbClr val="111111"/>
                </a:solidFill>
                <a:effectLst/>
                <a:latin typeface="Times New Roman" panose="02020603050405020304" pitchFamily="18" charset="0"/>
                <a:cs typeface="Times New Roman" panose="02020603050405020304" pitchFamily="18" charset="0"/>
              </a:rPr>
              <a:t> lead to disorders of the circulatory, nervous and immune systems</a:t>
            </a:r>
          </a:p>
          <a:p>
            <a:r>
              <a:rPr lang="en-US" b="0" i="0" dirty="0">
                <a:solidFill>
                  <a:srgbClr val="111111"/>
                </a:solidFill>
                <a:effectLst/>
                <a:latin typeface="Times New Roman" panose="02020603050405020304" pitchFamily="18" charset="0"/>
                <a:cs typeface="Times New Roman" panose="02020603050405020304" pitchFamily="18" charset="0"/>
              </a:rPr>
              <a:t>In type 2 diabetes, there are primarily two interrelated problems</a:t>
            </a:r>
            <a:r>
              <a:rPr lang="en-US" dirty="0">
                <a:solidFill>
                  <a:srgbClr val="11111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a:t>
            </a:r>
            <a:r>
              <a:rPr lang="en-US" b="0" i="0" dirty="0">
                <a:solidFill>
                  <a:srgbClr val="111111"/>
                </a:solidFill>
                <a:effectLst/>
                <a:latin typeface="Times New Roman" panose="02020603050405020304" pitchFamily="18" charset="0"/>
                <a:cs typeface="Times New Roman" panose="02020603050405020304" pitchFamily="18" charset="0"/>
              </a:rPr>
              <a:t>pancreas does not produce enough insulin</a:t>
            </a:r>
          </a:p>
          <a:p>
            <a:pPr>
              <a:buFont typeface="Wingdings" panose="05000000000000000000" pitchFamily="2" charset="2"/>
              <a:buChar char="Ø"/>
            </a:pPr>
            <a:r>
              <a:rPr lang="en-US" dirty="0">
                <a:solidFill>
                  <a:srgbClr val="111111"/>
                </a:solidFill>
                <a:latin typeface="Times New Roman" panose="02020603050405020304" pitchFamily="18" charset="0"/>
                <a:cs typeface="Times New Roman" panose="02020603050405020304" pitchFamily="18" charset="0"/>
              </a:rPr>
              <a:t>  </a:t>
            </a:r>
            <a:r>
              <a:rPr lang="en-US" b="0" i="0" dirty="0">
                <a:solidFill>
                  <a:srgbClr val="111111"/>
                </a:solidFill>
                <a:effectLst/>
                <a:latin typeface="Times New Roman" panose="02020603050405020304" pitchFamily="18" charset="0"/>
                <a:cs typeface="Times New Roman" panose="02020603050405020304" pitchFamily="18" charset="0"/>
              </a:rPr>
              <a:t>cells respond poorly to insulin</a:t>
            </a:r>
          </a:p>
          <a:p>
            <a:r>
              <a:rPr lang="en-US" b="0" i="0" dirty="0">
                <a:solidFill>
                  <a:srgbClr val="111111"/>
                </a:solidFill>
                <a:effectLst/>
                <a:latin typeface="Times New Roman" panose="02020603050405020304" pitchFamily="18" charset="0"/>
                <a:cs typeface="Times New Roman" panose="02020603050405020304" pitchFamily="18" charset="0"/>
              </a:rPr>
              <a:t>There's no cure for type 2 diabetes</a:t>
            </a:r>
            <a:endParaRPr lang="en-IN" b="0" i="0" dirty="0">
              <a:solidFill>
                <a:srgbClr val="111111"/>
              </a:solidFill>
              <a:effectLst/>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4" descr="Logo, company name&#10;&#10;Description automatically generated">
            <a:extLst>
              <a:ext uri="{FF2B5EF4-FFF2-40B4-BE49-F238E27FC236}">
                <a16:creationId xmlns:a16="http://schemas.microsoft.com/office/drawing/2014/main" id="{8C06FCCB-02EE-793D-D477-662FE7EE72FC}"/>
              </a:ext>
            </a:extLst>
          </p:cNvPr>
          <p:cNvPicPr>
            <a:picLocks noChangeAspect="1"/>
          </p:cNvPicPr>
          <p:nvPr/>
        </p:nvPicPr>
        <p:blipFill>
          <a:blip r:embed="rId2"/>
          <a:stretch>
            <a:fillRect/>
          </a:stretch>
        </p:blipFill>
        <p:spPr>
          <a:xfrm>
            <a:off x="9446727" y="-1422"/>
            <a:ext cx="2743200" cy="1024028"/>
          </a:xfrm>
          <a:prstGeom prst="rect">
            <a:avLst/>
          </a:prstGeom>
        </p:spPr>
      </p:pic>
    </p:spTree>
    <p:extLst>
      <p:ext uri="{BB962C8B-B14F-4D97-AF65-F5344CB8AC3E}">
        <p14:creationId xmlns:p14="http://schemas.microsoft.com/office/powerpoint/2010/main" val="4018350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F522F-2BBC-4729-3D96-F76B07EF0E44}"/>
              </a:ext>
            </a:extLst>
          </p:cNvPr>
          <p:cNvSpPr>
            <a:spLocks noGrp="1"/>
          </p:cNvSpPr>
          <p:nvPr>
            <p:ph type="title"/>
          </p:nvPr>
        </p:nvSpPr>
        <p:spPr/>
        <p:txBody>
          <a:bodyPr/>
          <a:lstStyle/>
          <a:p>
            <a:r>
              <a:rPr lang="en-IN" dirty="0"/>
              <a:t>Risk factors</a:t>
            </a:r>
          </a:p>
        </p:txBody>
      </p:sp>
      <p:sp>
        <p:nvSpPr>
          <p:cNvPr id="3" name="Content Placeholder 2">
            <a:extLst>
              <a:ext uri="{FF2B5EF4-FFF2-40B4-BE49-F238E27FC236}">
                <a16:creationId xmlns:a16="http://schemas.microsoft.com/office/drawing/2014/main" id="{D4E1F403-632E-DC92-A045-DF8A4AFC0E78}"/>
              </a:ext>
            </a:extLst>
          </p:cNvPr>
          <p:cNvSpPr>
            <a:spLocks noGrp="1"/>
          </p:cNvSpPr>
          <p:nvPr>
            <p:ph idx="1"/>
          </p:nvPr>
        </p:nvSpPr>
        <p:spPr/>
        <p:txBody>
          <a:bodyPr>
            <a:normAutofit lnSpcReduction="10000"/>
          </a:bodyPr>
          <a:lstStyle/>
          <a:p>
            <a:pPr algn="l">
              <a:buFont typeface="Arial" panose="020B0604020202020204" pitchFamily="34" charset="0"/>
              <a:buChar char="•"/>
            </a:pPr>
            <a:r>
              <a:rPr lang="en-US" i="0" dirty="0">
                <a:solidFill>
                  <a:srgbClr val="111111"/>
                </a:solidFill>
                <a:effectLst/>
                <a:latin typeface="Helvetica" panose="020B0604020202020204" pitchFamily="34" charset="0"/>
              </a:rPr>
              <a:t>Weight</a:t>
            </a:r>
          </a:p>
          <a:p>
            <a:pPr algn="l">
              <a:buFont typeface="Arial" panose="020B0604020202020204" pitchFamily="34" charset="0"/>
              <a:buChar char="•"/>
            </a:pPr>
            <a:r>
              <a:rPr lang="en-US" i="0" dirty="0">
                <a:solidFill>
                  <a:srgbClr val="111111"/>
                </a:solidFill>
                <a:effectLst/>
                <a:latin typeface="Helvetica" panose="020B0604020202020204" pitchFamily="34" charset="0"/>
              </a:rPr>
              <a:t> Inactivity. </a:t>
            </a:r>
          </a:p>
          <a:p>
            <a:pPr algn="l">
              <a:buFont typeface="Arial" panose="020B0604020202020204" pitchFamily="34" charset="0"/>
              <a:buChar char="•"/>
            </a:pPr>
            <a:r>
              <a:rPr lang="en-US" i="0" dirty="0">
                <a:solidFill>
                  <a:srgbClr val="111111"/>
                </a:solidFill>
                <a:effectLst/>
                <a:latin typeface="Helvetica" panose="020B0604020202020204" pitchFamily="34" charset="0"/>
              </a:rPr>
              <a:t>Family history</a:t>
            </a:r>
          </a:p>
          <a:p>
            <a:pPr algn="l">
              <a:buFont typeface="Arial" panose="020B0604020202020204" pitchFamily="34" charset="0"/>
              <a:buChar char="•"/>
            </a:pPr>
            <a:r>
              <a:rPr lang="en-US" i="0" dirty="0">
                <a:solidFill>
                  <a:srgbClr val="111111"/>
                </a:solidFill>
                <a:effectLst/>
                <a:latin typeface="Helvetica" panose="020B0604020202020204" pitchFamily="34" charset="0"/>
              </a:rPr>
              <a:t>Race or ethnicity</a:t>
            </a:r>
          </a:p>
          <a:p>
            <a:pPr algn="l">
              <a:buFont typeface="Arial" panose="020B0604020202020204" pitchFamily="34" charset="0"/>
              <a:buChar char="•"/>
            </a:pPr>
            <a:r>
              <a:rPr lang="en-US" i="0" dirty="0">
                <a:solidFill>
                  <a:srgbClr val="111111"/>
                </a:solidFill>
                <a:effectLst/>
                <a:latin typeface="Helvetica" panose="020B0604020202020204" pitchFamily="34" charset="0"/>
              </a:rPr>
              <a:t>Age</a:t>
            </a:r>
          </a:p>
          <a:p>
            <a:pPr algn="l">
              <a:buFont typeface="Arial" panose="020B0604020202020204" pitchFamily="34" charset="0"/>
              <a:buChar char="•"/>
            </a:pPr>
            <a:r>
              <a:rPr lang="en-US" i="0" dirty="0">
                <a:solidFill>
                  <a:srgbClr val="111111"/>
                </a:solidFill>
                <a:effectLst/>
                <a:latin typeface="Helvetica" panose="020B0604020202020204" pitchFamily="34" charset="0"/>
              </a:rPr>
              <a:t>Gestational diabetes. </a:t>
            </a:r>
          </a:p>
          <a:p>
            <a:pPr algn="l">
              <a:buFont typeface="Arial" panose="020B0604020202020204" pitchFamily="34" charset="0"/>
              <a:buChar char="•"/>
            </a:pPr>
            <a:r>
              <a:rPr lang="en-US" i="0" dirty="0">
                <a:solidFill>
                  <a:srgbClr val="111111"/>
                </a:solidFill>
                <a:effectLst/>
                <a:latin typeface="Helvetica" panose="020B0604020202020204" pitchFamily="34" charset="0"/>
              </a:rPr>
              <a:t>Polycystic ovary syndrome</a:t>
            </a:r>
          </a:p>
          <a:p>
            <a:pPr algn="l">
              <a:buFont typeface="Arial" panose="020B0604020202020204" pitchFamily="34" charset="0"/>
              <a:buChar char="•"/>
            </a:pPr>
            <a:r>
              <a:rPr lang="en-US" i="0" dirty="0">
                <a:solidFill>
                  <a:srgbClr val="111111"/>
                </a:solidFill>
                <a:effectLst/>
                <a:latin typeface="Helvetica" panose="020B0604020202020204" pitchFamily="34" charset="0"/>
              </a:rPr>
              <a:t>High blood pressure. </a:t>
            </a:r>
          </a:p>
          <a:p>
            <a:pPr algn="l">
              <a:buFont typeface="Arial" panose="020B0604020202020204" pitchFamily="34" charset="0"/>
              <a:buChar char="•"/>
            </a:pPr>
            <a:r>
              <a:rPr lang="en-US" i="0" dirty="0">
                <a:solidFill>
                  <a:srgbClr val="111111"/>
                </a:solidFill>
                <a:effectLst/>
                <a:latin typeface="Helvetica" panose="020B0604020202020204" pitchFamily="34" charset="0"/>
              </a:rPr>
              <a:t>Abnormal cholesterol and triglyceride levels</a:t>
            </a:r>
            <a:r>
              <a:rPr lang="en-US" b="1" i="0" dirty="0">
                <a:solidFill>
                  <a:srgbClr val="111111"/>
                </a:solidFill>
                <a:effectLst/>
                <a:latin typeface="Helvetica" panose="020B0604020202020204" pitchFamily="34" charset="0"/>
              </a:rPr>
              <a:t>.</a:t>
            </a:r>
            <a:r>
              <a:rPr lang="en-US" b="0" i="0" dirty="0">
                <a:solidFill>
                  <a:srgbClr val="111111"/>
                </a:solidFill>
                <a:effectLst/>
                <a:latin typeface="Helvetica" panose="020B0604020202020204" pitchFamily="34" charset="0"/>
              </a:rPr>
              <a:t> </a:t>
            </a:r>
            <a:endParaRPr lang="en-IN" dirty="0"/>
          </a:p>
        </p:txBody>
      </p:sp>
      <p:pic>
        <p:nvPicPr>
          <p:cNvPr id="4" name="Picture 4" descr="Logo, company name&#10;&#10;Description automatically generated">
            <a:extLst>
              <a:ext uri="{FF2B5EF4-FFF2-40B4-BE49-F238E27FC236}">
                <a16:creationId xmlns:a16="http://schemas.microsoft.com/office/drawing/2014/main" id="{FB563C23-9FED-8AE7-9A73-6D39D141CCC3}"/>
              </a:ext>
            </a:extLst>
          </p:cNvPr>
          <p:cNvPicPr>
            <a:picLocks noChangeAspect="1"/>
          </p:cNvPicPr>
          <p:nvPr/>
        </p:nvPicPr>
        <p:blipFill>
          <a:blip r:embed="rId2"/>
          <a:stretch>
            <a:fillRect/>
          </a:stretch>
        </p:blipFill>
        <p:spPr>
          <a:xfrm>
            <a:off x="9446727" y="-1422"/>
            <a:ext cx="2743200" cy="1024028"/>
          </a:xfrm>
          <a:prstGeom prst="rect">
            <a:avLst/>
          </a:prstGeom>
        </p:spPr>
      </p:pic>
    </p:spTree>
    <p:extLst>
      <p:ext uri="{BB962C8B-B14F-4D97-AF65-F5344CB8AC3E}">
        <p14:creationId xmlns:p14="http://schemas.microsoft.com/office/powerpoint/2010/main" val="54950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734DB-1E37-D7DE-91D9-847441FAA487}"/>
              </a:ext>
            </a:extLst>
          </p:cNvPr>
          <p:cNvSpPr>
            <a:spLocks noGrp="1"/>
          </p:cNvSpPr>
          <p:nvPr>
            <p:ph type="title"/>
          </p:nvPr>
        </p:nvSpPr>
        <p:spPr/>
        <p:txBody>
          <a:bodyPr/>
          <a:lstStyle/>
          <a:p>
            <a:r>
              <a:rPr lang="en-IN" i="0" dirty="0">
                <a:effectLst/>
                <a:latin typeface="Times New Roman" panose="02020603050405020304" pitchFamily="18" charset="0"/>
                <a:cs typeface="Times New Roman" panose="02020603050405020304" pitchFamily="18" charset="0"/>
              </a:rPr>
              <a:t>Gestational diabetes</a:t>
            </a:r>
            <a:br>
              <a:rPr lang="en-IN" b="1" i="0" dirty="0">
                <a:solidFill>
                  <a:srgbClr val="575757"/>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392B4C0C-C98D-927D-7A51-4B4494503A4E}"/>
              </a:ext>
            </a:extLst>
          </p:cNvPr>
          <p:cNvSpPr>
            <a:spLocks noGrp="1"/>
          </p:cNvSpPr>
          <p:nvPr>
            <p:ph idx="1"/>
          </p:nvPr>
        </p:nvSpPr>
        <p:spPr/>
        <p:txBody>
          <a:bodyPr/>
          <a:lstStyle/>
          <a:p>
            <a:r>
              <a:rPr lang="en-US" b="0" i="0" dirty="0">
                <a:solidFill>
                  <a:srgbClr val="111111"/>
                </a:solidFill>
                <a:effectLst/>
                <a:latin typeface="Helvetica" panose="020B0604020202020204" pitchFamily="34" charset="0"/>
              </a:rPr>
              <a:t>diagnosed for the first time during pregnancy (gestation).</a:t>
            </a:r>
          </a:p>
          <a:p>
            <a:r>
              <a:rPr lang="en-US" b="0" i="0" dirty="0">
                <a:solidFill>
                  <a:srgbClr val="111111"/>
                </a:solidFill>
                <a:effectLst/>
                <a:latin typeface="Helvetica" panose="020B0604020202020204" pitchFamily="34" charset="0"/>
              </a:rPr>
              <a:t>affects how your cells use sugar (glucose). causes high blood </a:t>
            </a:r>
          </a:p>
          <a:p>
            <a:r>
              <a:rPr lang="en-US" b="0" i="0" dirty="0">
                <a:solidFill>
                  <a:srgbClr val="111111"/>
                </a:solidFill>
                <a:effectLst/>
                <a:latin typeface="Helvetica" panose="020B0604020202020204" pitchFamily="34" charset="0"/>
              </a:rPr>
              <a:t>affect  pregnancy and  baby's health.</a:t>
            </a:r>
          </a:p>
          <a:p>
            <a:r>
              <a:rPr lang="en-US" b="0" i="0" dirty="0">
                <a:solidFill>
                  <a:srgbClr val="111111"/>
                </a:solidFill>
                <a:effectLst/>
                <a:latin typeface="Helvetica" panose="020B0604020202020204" pitchFamily="34" charset="0"/>
              </a:rPr>
              <a:t>blood sugar returns to its usual level soon after delivery if first time .</a:t>
            </a:r>
          </a:p>
          <a:p>
            <a:r>
              <a:rPr lang="en-US" b="0" i="0" dirty="0">
                <a:solidFill>
                  <a:srgbClr val="111111"/>
                </a:solidFill>
                <a:effectLst/>
                <a:latin typeface="Helvetica" panose="020B0604020202020204" pitchFamily="34" charset="0"/>
              </a:rPr>
              <a:t>But if you've had gestational diabetes, you have a higher risk of getting type 2 diabetes.</a:t>
            </a:r>
            <a:endParaRPr lang="en-IN" dirty="0"/>
          </a:p>
        </p:txBody>
      </p:sp>
      <p:pic>
        <p:nvPicPr>
          <p:cNvPr id="4" name="Picture 4" descr="Logo, company name&#10;&#10;Description automatically generated">
            <a:extLst>
              <a:ext uri="{FF2B5EF4-FFF2-40B4-BE49-F238E27FC236}">
                <a16:creationId xmlns:a16="http://schemas.microsoft.com/office/drawing/2014/main" id="{270AFF45-8AF8-7D35-281D-A7780431AFDB}"/>
              </a:ext>
            </a:extLst>
          </p:cNvPr>
          <p:cNvPicPr>
            <a:picLocks noChangeAspect="1"/>
          </p:cNvPicPr>
          <p:nvPr/>
        </p:nvPicPr>
        <p:blipFill>
          <a:blip r:embed="rId2"/>
          <a:stretch>
            <a:fillRect/>
          </a:stretch>
        </p:blipFill>
        <p:spPr>
          <a:xfrm>
            <a:off x="9446727" y="-1422"/>
            <a:ext cx="2743200" cy="1024028"/>
          </a:xfrm>
          <a:prstGeom prst="rect">
            <a:avLst/>
          </a:prstGeom>
        </p:spPr>
      </p:pic>
    </p:spTree>
    <p:extLst>
      <p:ext uri="{BB962C8B-B14F-4D97-AF65-F5344CB8AC3E}">
        <p14:creationId xmlns:p14="http://schemas.microsoft.com/office/powerpoint/2010/main" val="2623533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04FF-40D4-9B39-3B29-634AD97C7ECD}"/>
              </a:ext>
            </a:extLst>
          </p:cNvPr>
          <p:cNvSpPr>
            <a:spLocks noGrp="1"/>
          </p:cNvSpPr>
          <p:nvPr>
            <p:ph type="title"/>
          </p:nvPr>
        </p:nvSpPr>
        <p:spPr/>
        <p:txBody>
          <a:bodyPr>
            <a:normAutofit/>
          </a:bodyPr>
          <a:lstStyle/>
          <a:p>
            <a:r>
              <a:rPr lang="en-IN" sz="4000" i="0" dirty="0">
                <a:effectLst/>
                <a:latin typeface="Times New Roman" panose="02020603050405020304" pitchFamily="18" charset="0"/>
                <a:cs typeface="Times New Roman" panose="02020603050405020304" pitchFamily="18" charset="0"/>
              </a:rPr>
              <a:t>Gestational </a:t>
            </a:r>
            <a:r>
              <a:rPr lang="en-IN" sz="4000" i="0" dirty="0" err="1">
                <a:effectLst/>
                <a:latin typeface="Times New Roman" panose="02020603050405020304" pitchFamily="18" charset="0"/>
                <a:cs typeface="Times New Roman" panose="02020603050405020304" pitchFamily="18" charset="0"/>
              </a:rPr>
              <a:t>diabetes:Risk</a:t>
            </a:r>
            <a:r>
              <a:rPr lang="en-IN" sz="4000" i="0" dirty="0">
                <a:effectLst/>
                <a:latin typeface="Times New Roman" panose="02020603050405020304" pitchFamily="18" charset="0"/>
                <a:cs typeface="Times New Roman" panose="02020603050405020304" pitchFamily="18" charset="0"/>
              </a:rPr>
              <a:t> Factors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276D858-4375-B6F2-41FD-29DC69039A05}"/>
              </a:ext>
            </a:extLst>
          </p:cNvPr>
          <p:cNvSpPr>
            <a:spLocks noGrp="1"/>
          </p:cNvSpPr>
          <p:nvPr>
            <p:ph idx="1"/>
          </p:nvPr>
        </p:nvSpPr>
        <p:spPr>
          <a:xfrm>
            <a:off x="838200" y="1690688"/>
            <a:ext cx="10515600" cy="4351338"/>
          </a:xfrm>
        </p:spPr>
        <p:txBody>
          <a:bodyPr>
            <a:normAutofit/>
          </a:bodyPr>
          <a:lstStyle/>
          <a:p>
            <a:r>
              <a:rPr lang="en-US" b="1" i="0" dirty="0">
                <a:solidFill>
                  <a:srgbClr val="111111"/>
                </a:solidFill>
                <a:effectLst/>
                <a:latin typeface="Times New Roman" panose="02020603050405020304" pitchFamily="18" charset="0"/>
                <a:cs typeface="Times New Roman" panose="02020603050405020304" pitchFamily="18" charset="0"/>
              </a:rPr>
              <a:t>Complications in baby </a:t>
            </a:r>
          </a:p>
          <a:p>
            <a:pPr algn="l">
              <a:buFont typeface="Wingdings" panose="05000000000000000000" pitchFamily="2" charset="2"/>
              <a:buChar char="Ø"/>
            </a:pPr>
            <a:r>
              <a:rPr lang="en-US" i="0" dirty="0">
                <a:solidFill>
                  <a:srgbClr val="111111"/>
                </a:solidFill>
                <a:effectLst/>
                <a:latin typeface="Times New Roman" panose="02020603050405020304" pitchFamily="18" charset="0"/>
                <a:cs typeface="Times New Roman" panose="02020603050405020304" pitchFamily="18" charset="0"/>
              </a:rPr>
              <a:t>Excess growth</a:t>
            </a:r>
          </a:p>
          <a:p>
            <a:pPr algn="l">
              <a:buFont typeface="Wingdings" panose="05000000000000000000" pitchFamily="2" charset="2"/>
              <a:buChar char="Ø"/>
            </a:pPr>
            <a:r>
              <a:rPr lang="en-US" i="0" dirty="0">
                <a:solidFill>
                  <a:srgbClr val="111111"/>
                </a:solidFill>
                <a:effectLst/>
                <a:latin typeface="Times New Roman" panose="02020603050405020304" pitchFamily="18" charset="0"/>
                <a:cs typeface="Times New Roman" panose="02020603050405020304" pitchFamily="18" charset="0"/>
              </a:rPr>
              <a:t>Low blood sugar</a:t>
            </a:r>
          </a:p>
          <a:p>
            <a:pPr algn="l">
              <a:buFont typeface="Wingdings" panose="05000000000000000000" pitchFamily="2" charset="2"/>
              <a:buChar char="Ø"/>
            </a:pPr>
            <a:r>
              <a:rPr lang="en-US" i="0" dirty="0">
                <a:solidFill>
                  <a:srgbClr val="111111"/>
                </a:solidFill>
                <a:effectLst/>
                <a:latin typeface="Times New Roman" panose="02020603050405020304" pitchFamily="18" charset="0"/>
                <a:cs typeface="Times New Roman" panose="02020603050405020304" pitchFamily="18" charset="0"/>
              </a:rPr>
              <a:t>Type 2 diabetes later in life</a:t>
            </a:r>
          </a:p>
          <a:p>
            <a:pPr algn="l">
              <a:buFont typeface="Wingdings" panose="05000000000000000000" pitchFamily="2" charset="2"/>
              <a:buChar char="Ø"/>
            </a:pPr>
            <a:r>
              <a:rPr lang="en-US" i="0" dirty="0">
                <a:solidFill>
                  <a:srgbClr val="111111"/>
                </a:solidFill>
                <a:effectLst/>
                <a:latin typeface="Times New Roman" panose="02020603050405020304" pitchFamily="18" charset="0"/>
                <a:cs typeface="Times New Roman" panose="02020603050405020304" pitchFamily="18" charset="0"/>
              </a:rPr>
              <a:t>Death</a:t>
            </a:r>
            <a:r>
              <a:rPr lang="en-US" b="1" i="0" dirty="0">
                <a:solidFill>
                  <a:srgbClr val="111111"/>
                </a:solidFill>
                <a:effectLst/>
                <a:latin typeface="Times New Roman" panose="02020603050405020304" pitchFamily="18" charset="0"/>
                <a:cs typeface="Times New Roman" panose="02020603050405020304" pitchFamily="18" charset="0"/>
              </a:rPr>
              <a:t>.</a:t>
            </a:r>
            <a:r>
              <a:rPr lang="en-US" b="0" i="0" dirty="0">
                <a:solidFill>
                  <a:srgbClr val="111111"/>
                </a:solidFill>
                <a:effectLst/>
                <a:latin typeface="Times New Roman" panose="02020603050405020304" pitchFamily="18" charset="0"/>
                <a:cs typeface="Times New Roman" panose="02020603050405020304" pitchFamily="18" charset="0"/>
              </a:rPr>
              <a:t> </a:t>
            </a:r>
          </a:p>
          <a:p>
            <a:pPr algn="l"/>
            <a:r>
              <a:rPr lang="en-US" b="1" i="0" dirty="0">
                <a:solidFill>
                  <a:srgbClr val="111111"/>
                </a:solidFill>
                <a:effectLst/>
                <a:latin typeface="Times New Roman" panose="02020603050405020304" pitchFamily="18" charset="0"/>
                <a:cs typeface="Times New Roman" panose="02020603050405020304" pitchFamily="18" charset="0"/>
              </a:rPr>
              <a:t>Complications in the mother </a:t>
            </a:r>
          </a:p>
          <a:p>
            <a:pPr algn="l">
              <a:buFont typeface="Wingdings" panose="05000000000000000000" pitchFamily="2" charset="2"/>
              <a:buChar char="Ø"/>
            </a:pPr>
            <a:r>
              <a:rPr lang="en-US" i="0" dirty="0">
                <a:solidFill>
                  <a:srgbClr val="111111"/>
                </a:solidFill>
                <a:effectLst/>
                <a:latin typeface="Times New Roman" panose="02020603050405020304" pitchFamily="18" charset="0"/>
                <a:cs typeface="Times New Roman" panose="02020603050405020304" pitchFamily="18" charset="0"/>
              </a:rPr>
              <a:t>Preeclampsia. </a:t>
            </a:r>
          </a:p>
          <a:p>
            <a:pPr algn="l">
              <a:buFont typeface="Wingdings" panose="05000000000000000000" pitchFamily="2" charset="2"/>
              <a:buChar char="Ø"/>
            </a:pPr>
            <a:r>
              <a:rPr lang="en-US" i="0" dirty="0">
                <a:solidFill>
                  <a:srgbClr val="111111"/>
                </a:solidFill>
                <a:effectLst/>
                <a:latin typeface="Times New Roman" panose="02020603050405020304" pitchFamily="18" charset="0"/>
                <a:cs typeface="Times New Roman" panose="02020603050405020304" pitchFamily="18" charset="0"/>
              </a:rPr>
              <a:t>Subsequent gestational diabetes</a:t>
            </a:r>
          </a:p>
          <a:p>
            <a:endParaRPr lang="en-IN" dirty="0"/>
          </a:p>
        </p:txBody>
      </p:sp>
      <p:pic>
        <p:nvPicPr>
          <p:cNvPr id="4" name="Picture 4" descr="Logo, company name&#10;&#10;Description automatically generated">
            <a:extLst>
              <a:ext uri="{FF2B5EF4-FFF2-40B4-BE49-F238E27FC236}">
                <a16:creationId xmlns:a16="http://schemas.microsoft.com/office/drawing/2014/main" id="{55069F36-D2BB-3F33-14FE-332BCAB45D5A}"/>
              </a:ext>
            </a:extLst>
          </p:cNvPr>
          <p:cNvPicPr>
            <a:picLocks noChangeAspect="1"/>
          </p:cNvPicPr>
          <p:nvPr/>
        </p:nvPicPr>
        <p:blipFill>
          <a:blip r:embed="rId2"/>
          <a:stretch>
            <a:fillRect/>
          </a:stretch>
        </p:blipFill>
        <p:spPr>
          <a:xfrm>
            <a:off x="9446727" y="-1422"/>
            <a:ext cx="2743200" cy="1024028"/>
          </a:xfrm>
          <a:prstGeom prst="rect">
            <a:avLst/>
          </a:prstGeom>
        </p:spPr>
      </p:pic>
    </p:spTree>
    <p:extLst>
      <p:ext uri="{BB962C8B-B14F-4D97-AF65-F5344CB8AC3E}">
        <p14:creationId xmlns:p14="http://schemas.microsoft.com/office/powerpoint/2010/main" val="2619568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3400</TotalTime>
  <Words>985</Words>
  <Application>Microsoft Office PowerPoint</Application>
  <PresentationFormat>Widescreen</PresentationFormat>
  <Paragraphs>135</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BlinkMacSystemFont</vt:lpstr>
      <vt:lpstr>Calibri</vt:lpstr>
      <vt:lpstr>Calibri Light</vt:lpstr>
      <vt:lpstr>Helvetica</vt:lpstr>
      <vt:lpstr>Merriweather</vt:lpstr>
      <vt:lpstr>Open Sans</vt:lpstr>
      <vt:lpstr>Times New Roman</vt:lpstr>
      <vt:lpstr>Wingdings</vt:lpstr>
      <vt:lpstr>Office Theme</vt:lpstr>
      <vt:lpstr>INTELLIGENCE OF BIOLOGICAL SYSYEM -2 DIABETES PREDICTION  AIEBIO112</vt:lpstr>
      <vt:lpstr>Diabetes </vt:lpstr>
      <vt:lpstr>Causes</vt:lpstr>
      <vt:lpstr>Types of Diabetes</vt:lpstr>
      <vt:lpstr>Type 1 Diabetes </vt:lpstr>
      <vt:lpstr> Type 2 diabetes</vt:lpstr>
      <vt:lpstr>Risk factors</vt:lpstr>
      <vt:lpstr>Gestational diabetes </vt:lpstr>
      <vt:lpstr>Gestational diabetes:Risk Factors</vt:lpstr>
      <vt:lpstr>Pre-diabetes</vt:lpstr>
      <vt:lpstr> Tests for Diabetes </vt:lpstr>
      <vt:lpstr>AI in Diabetes </vt:lpstr>
      <vt:lpstr>AI In Diabetes Care</vt:lpstr>
      <vt:lpstr> Islet Transplantation  </vt:lpstr>
      <vt:lpstr>PROCEDURE </vt:lpstr>
      <vt:lpstr>BENEFITS</vt:lpstr>
      <vt:lpstr>Diabetes in World </vt:lpstr>
      <vt:lpstr>Symptoms</vt:lpstr>
      <vt:lpstr>Complications</vt:lpstr>
      <vt:lpstr>Prevention</vt:lpstr>
      <vt:lpstr>Classifiers In Code </vt:lpstr>
      <vt:lpstr>Final Output with GUI (Tikinter)</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Suryamritha Manoj</dc:creator>
  <cp:lastModifiedBy>Suryamritha Manoj</cp:lastModifiedBy>
  <cp:revision>16</cp:revision>
  <dcterms:created xsi:type="dcterms:W3CDTF">2022-07-06T14:37:46Z</dcterms:created>
  <dcterms:modified xsi:type="dcterms:W3CDTF">2022-07-21T12:08:31Z</dcterms:modified>
</cp:coreProperties>
</file>