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1" r:id="rId6"/>
    <p:sldId id="262" r:id="rId7"/>
    <p:sldId id="263" r:id="rId8"/>
    <p:sldId id="264" r:id="rId9"/>
    <p:sldId id="265" r:id="rId10"/>
    <p:sldId id="269" r:id="rId11"/>
    <p:sldId id="270" r:id="rId12"/>
    <p:sldId id="271" r:id="rId13"/>
    <p:sldId id="272" r:id="rId14"/>
    <p:sldId id="266"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263B91-D9C0-46A6-BA97-579C1A17DDF3}" type="datetimeFigureOut">
              <a:rPr lang="en-IN" smtClean="0"/>
              <a:t>13-07-2022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776A0E-8E36-42B1-9BDD-4EA3D72DA2BF}" type="slidenum">
              <a:rPr lang="en-IN" smtClean="0"/>
              <a:t>‹#›</a:t>
            </a:fld>
            <a:endParaRPr lang="en-IN"/>
          </a:p>
        </p:txBody>
      </p:sp>
    </p:spTree>
    <p:extLst>
      <p:ext uri="{BB962C8B-B14F-4D97-AF65-F5344CB8AC3E}">
        <p14:creationId xmlns:p14="http://schemas.microsoft.com/office/powerpoint/2010/main" val="2062535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743C8-1A42-174B-A03D-A4CDF730C3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1FBAAA-CDCE-3743-13C4-6C243258F8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B42172-51D6-3229-A291-07F7AE5CCD1B}"/>
              </a:ext>
            </a:extLst>
          </p:cNvPr>
          <p:cNvSpPr>
            <a:spLocks noGrp="1"/>
          </p:cNvSpPr>
          <p:nvPr>
            <p:ph type="dt" sz="half" idx="10"/>
          </p:nvPr>
        </p:nvSpPr>
        <p:spPr/>
        <p:txBody>
          <a:bodyPr/>
          <a:lstStyle/>
          <a:p>
            <a:fld id="{A2E653DA-C1D9-4D4E-8ABC-E98D228BA740}" type="datetime1">
              <a:rPr lang="en-IN" smtClean="0"/>
              <a:t>13-07-2022</a:t>
            </a:fld>
            <a:endParaRPr lang="en-IN"/>
          </a:p>
        </p:txBody>
      </p:sp>
      <p:sp>
        <p:nvSpPr>
          <p:cNvPr id="5" name="Footer Placeholder 4">
            <a:extLst>
              <a:ext uri="{FF2B5EF4-FFF2-40B4-BE49-F238E27FC236}">
                <a16:creationId xmlns:a16="http://schemas.microsoft.com/office/drawing/2014/main" id="{D714028E-03C7-0882-39F3-BF5295E5DE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9EDF49-AB7D-A165-D6E2-6ED7E2B09234}"/>
              </a:ext>
            </a:extLst>
          </p:cNvPr>
          <p:cNvSpPr>
            <a:spLocks noGrp="1"/>
          </p:cNvSpPr>
          <p:nvPr>
            <p:ph type="sldNum" sz="quarter" idx="12"/>
          </p:nvPr>
        </p:nvSpPr>
        <p:spPr/>
        <p:txBody>
          <a:bodyPr/>
          <a:lstStyle/>
          <a:p>
            <a:fld id="{48C673E9-3D4D-4131-91C2-D98BD87082F4}" type="slidenum">
              <a:rPr lang="en-IN" smtClean="0"/>
              <a:t>‹#›</a:t>
            </a:fld>
            <a:endParaRPr lang="en-IN"/>
          </a:p>
        </p:txBody>
      </p:sp>
    </p:spTree>
    <p:extLst>
      <p:ext uri="{BB962C8B-B14F-4D97-AF65-F5344CB8AC3E}">
        <p14:creationId xmlns:p14="http://schemas.microsoft.com/office/powerpoint/2010/main" val="2879376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2F960-0F81-B9C9-2702-B6269745776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1F68D7-A2BB-6CBC-D4F9-E5BC7F7D10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916C62-D616-57D2-F491-3EAC1FDA346E}"/>
              </a:ext>
            </a:extLst>
          </p:cNvPr>
          <p:cNvSpPr>
            <a:spLocks noGrp="1"/>
          </p:cNvSpPr>
          <p:nvPr>
            <p:ph type="dt" sz="half" idx="10"/>
          </p:nvPr>
        </p:nvSpPr>
        <p:spPr/>
        <p:txBody>
          <a:bodyPr/>
          <a:lstStyle/>
          <a:p>
            <a:fld id="{C881CFC6-F526-4E76-81F2-183D2A6DE07E}" type="datetime1">
              <a:rPr lang="en-IN" smtClean="0"/>
              <a:t>13-07-2022</a:t>
            </a:fld>
            <a:endParaRPr lang="en-IN"/>
          </a:p>
        </p:txBody>
      </p:sp>
      <p:sp>
        <p:nvSpPr>
          <p:cNvPr id="5" name="Footer Placeholder 4">
            <a:extLst>
              <a:ext uri="{FF2B5EF4-FFF2-40B4-BE49-F238E27FC236}">
                <a16:creationId xmlns:a16="http://schemas.microsoft.com/office/drawing/2014/main" id="{639819CD-0272-038E-6E82-5E7440EAD4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B5F07C-DD8C-A543-C31A-688916191FB1}"/>
              </a:ext>
            </a:extLst>
          </p:cNvPr>
          <p:cNvSpPr>
            <a:spLocks noGrp="1"/>
          </p:cNvSpPr>
          <p:nvPr>
            <p:ph type="sldNum" sz="quarter" idx="12"/>
          </p:nvPr>
        </p:nvSpPr>
        <p:spPr/>
        <p:txBody>
          <a:bodyPr/>
          <a:lstStyle/>
          <a:p>
            <a:fld id="{48C673E9-3D4D-4131-91C2-D98BD87082F4}" type="slidenum">
              <a:rPr lang="en-IN" smtClean="0"/>
              <a:t>‹#›</a:t>
            </a:fld>
            <a:endParaRPr lang="en-IN"/>
          </a:p>
        </p:txBody>
      </p:sp>
    </p:spTree>
    <p:extLst>
      <p:ext uri="{BB962C8B-B14F-4D97-AF65-F5344CB8AC3E}">
        <p14:creationId xmlns:p14="http://schemas.microsoft.com/office/powerpoint/2010/main" val="4020334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F08ADF-134F-8AD1-B51A-355BC77E1F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B3415E-F5CC-6943-CFC9-FAC2B0618D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2C043B-D977-706D-6248-540E28A2E69C}"/>
              </a:ext>
            </a:extLst>
          </p:cNvPr>
          <p:cNvSpPr>
            <a:spLocks noGrp="1"/>
          </p:cNvSpPr>
          <p:nvPr>
            <p:ph type="dt" sz="half" idx="10"/>
          </p:nvPr>
        </p:nvSpPr>
        <p:spPr/>
        <p:txBody>
          <a:bodyPr/>
          <a:lstStyle/>
          <a:p>
            <a:fld id="{A8504C69-4F42-457B-9E09-2ECF3F71006A}" type="datetime1">
              <a:rPr lang="en-IN" smtClean="0"/>
              <a:t>13-07-2022</a:t>
            </a:fld>
            <a:endParaRPr lang="en-IN"/>
          </a:p>
        </p:txBody>
      </p:sp>
      <p:sp>
        <p:nvSpPr>
          <p:cNvPr id="5" name="Footer Placeholder 4">
            <a:extLst>
              <a:ext uri="{FF2B5EF4-FFF2-40B4-BE49-F238E27FC236}">
                <a16:creationId xmlns:a16="http://schemas.microsoft.com/office/drawing/2014/main" id="{1F5F4F6A-F5A8-09C3-554B-98F9BB160E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D3B360-5F62-B7C4-85A0-AA8F222E31AE}"/>
              </a:ext>
            </a:extLst>
          </p:cNvPr>
          <p:cNvSpPr>
            <a:spLocks noGrp="1"/>
          </p:cNvSpPr>
          <p:nvPr>
            <p:ph type="sldNum" sz="quarter" idx="12"/>
          </p:nvPr>
        </p:nvSpPr>
        <p:spPr/>
        <p:txBody>
          <a:bodyPr/>
          <a:lstStyle/>
          <a:p>
            <a:fld id="{48C673E9-3D4D-4131-91C2-D98BD87082F4}" type="slidenum">
              <a:rPr lang="en-IN" smtClean="0"/>
              <a:t>‹#›</a:t>
            </a:fld>
            <a:endParaRPr lang="en-IN"/>
          </a:p>
        </p:txBody>
      </p:sp>
    </p:spTree>
    <p:extLst>
      <p:ext uri="{BB962C8B-B14F-4D97-AF65-F5344CB8AC3E}">
        <p14:creationId xmlns:p14="http://schemas.microsoft.com/office/powerpoint/2010/main" val="212868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F0715-8A45-7476-7614-B27DFB20CD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B0D127-D5B7-51DE-4277-6AEBDBF399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8085DA-078B-6353-43AD-B5F68DAEF49D}"/>
              </a:ext>
            </a:extLst>
          </p:cNvPr>
          <p:cNvSpPr>
            <a:spLocks noGrp="1"/>
          </p:cNvSpPr>
          <p:nvPr>
            <p:ph type="dt" sz="half" idx="10"/>
          </p:nvPr>
        </p:nvSpPr>
        <p:spPr/>
        <p:txBody>
          <a:bodyPr/>
          <a:lstStyle/>
          <a:p>
            <a:fld id="{D1759222-087F-4171-A054-D83F536FC354}" type="datetime1">
              <a:rPr lang="en-IN" smtClean="0"/>
              <a:t>13-07-2022</a:t>
            </a:fld>
            <a:endParaRPr lang="en-IN"/>
          </a:p>
        </p:txBody>
      </p:sp>
      <p:sp>
        <p:nvSpPr>
          <p:cNvPr id="5" name="Footer Placeholder 4">
            <a:extLst>
              <a:ext uri="{FF2B5EF4-FFF2-40B4-BE49-F238E27FC236}">
                <a16:creationId xmlns:a16="http://schemas.microsoft.com/office/drawing/2014/main" id="{C64C2B1C-92CA-D594-5A29-120C34CA59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EA0F92-CF40-D88E-B44D-158A929245DE}"/>
              </a:ext>
            </a:extLst>
          </p:cNvPr>
          <p:cNvSpPr>
            <a:spLocks noGrp="1"/>
          </p:cNvSpPr>
          <p:nvPr>
            <p:ph type="sldNum" sz="quarter" idx="12"/>
          </p:nvPr>
        </p:nvSpPr>
        <p:spPr/>
        <p:txBody>
          <a:bodyPr/>
          <a:lstStyle/>
          <a:p>
            <a:fld id="{48C673E9-3D4D-4131-91C2-D98BD87082F4}" type="slidenum">
              <a:rPr lang="en-IN" smtClean="0"/>
              <a:t>‹#›</a:t>
            </a:fld>
            <a:endParaRPr lang="en-IN"/>
          </a:p>
        </p:txBody>
      </p:sp>
    </p:spTree>
    <p:extLst>
      <p:ext uri="{BB962C8B-B14F-4D97-AF65-F5344CB8AC3E}">
        <p14:creationId xmlns:p14="http://schemas.microsoft.com/office/powerpoint/2010/main" val="660427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A061B-B443-FBD4-1CF9-3C484151B4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0B6DCC2-DAEA-4759-2E54-16B049AFB1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8A3064-6667-8964-21B5-79CBB9EEF065}"/>
              </a:ext>
            </a:extLst>
          </p:cNvPr>
          <p:cNvSpPr>
            <a:spLocks noGrp="1"/>
          </p:cNvSpPr>
          <p:nvPr>
            <p:ph type="dt" sz="half" idx="10"/>
          </p:nvPr>
        </p:nvSpPr>
        <p:spPr/>
        <p:txBody>
          <a:bodyPr/>
          <a:lstStyle/>
          <a:p>
            <a:fld id="{FC8A8BE2-DA7C-4853-B416-F9BF674B00B6}" type="datetime1">
              <a:rPr lang="en-IN" smtClean="0"/>
              <a:t>13-07-2022</a:t>
            </a:fld>
            <a:endParaRPr lang="en-IN"/>
          </a:p>
        </p:txBody>
      </p:sp>
      <p:sp>
        <p:nvSpPr>
          <p:cNvPr id="5" name="Footer Placeholder 4">
            <a:extLst>
              <a:ext uri="{FF2B5EF4-FFF2-40B4-BE49-F238E27FC236}">
                <a16:creationId xmlns:a16="http://schemas.microsoft.com/office/drawing/2014/main" id="{60567436-8009-2FDD-6F11-142E3A7725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6A13E1-9CC7-63C4-C85A-945C3F586C13}"/>
              </a:ext>
            </a:extLst>
          </p:cNvPr>
          <p:cNvSpPr>
            <a:spLocks noGrp="1"/>
          </p:cNvSpPr>
          <p:nvPr>
            <p:ph type="sldNum" sz="quarter" idx="12"/>
          </p:nvPr>
        </p:nvSpPr>
        <p:spPr/>
        <p:txBody>
          <a:bodyPr/>
          <a:lstStyle/>
          <a:p>
            <a:fld id="{48C673E9-3D4D-4131-91C2-D98BD87082F4}" type="slidenum">
              <a:rPr lang="en-IN" smtClean="0"/>
              <a:t>‹#›</a:t>
            </a:fld>
            <a:endParaRPr lang="en-IN"/>
          </a:p>
        </p:txBody>
      </p:sp>
    </p:spTree>
    <p:extLst>
      <p:ext uri="{BB962C8B-B14F-4D97-AF65-F5344CB8AC3E}">
        <p14:creationId xmlns:p14="http://schemas.microsoft.com/office/powerpoint/2010/main" val="1220090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2F452-74D3-FE9B-C611-B06FB0B668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A9EF1E-9480-965B-5872-00761EBB1C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A5C71AC-7C88-17A2-3868-05946C69A9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F97B2E3-DA54-12BC-D45C-C213564BF027}"/>
              </a:ext>
            </a:extLst>
          </p:cNvPr>
          <p:cNvSpPr>
            <a:spLocks noGrp="1"/>
          </p:cNvSpPr>
          <p:nvPr>
            <p:ph type="dt" sz="half" idx="10"/>
          </p:nvPr>
        </p:nvSpPr>
        <p:spPr/>
        <p:txBody>
          <a:bodyPr/>
          <a:lstStyle/>
          <a:p>
            <a:fld id="{F86B6C06-842F-4CC6-BD53-E1CB875A3B1E}" type="datetime1">
              <a:rPr lang="en-IN" smtClean="0"/>
              <a:t>13-07-2022</a:t>
            </a:fld>
            <a:endParaRPr lang="en-IN"/>
          </a:p>
        </p:txBody>
      </p:sp>
      <p:sp>
        <p:nvSpPr>
          <p:cNvPr id="6" name="Footer Placeholder 5">
            <a:extLst>
              <a:ext uri="{FF2B5EF4-FFF2-40B4-BE49-F238E27FC236}">
                <a16:creationId xmlns:a16="http://schemas.microsoft.com/office/drawing/2014/main" id="{017333E9-2D44-74F9-7BA2-1D47C2D7AA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16F489-847A-CCE9-7A74-4B7770D52026}"/>
              </a:ext>
            </a:extLst>
          </p:cNvPr>
          <p:cNvSpPr>
            <a:spLocks noGrp="1"/>
          </p:cNvSpPr>
          <p:nvPr>
            <p:ph type="sldNum" sz="quarter" idx="12"/>
          </p:nvPr>
        </p:nvSpPr>
        <p:spPr/>
        <p:txBody>
          <a:bodyPr/>
          <a:lstStyle/>
          <a:p>
            <a:fld id="{48C673E9-3D4D-4131-91C2-D98BD87082F4}" type="slidenum">
              <a:rPr lang="en-IN" smtClean="0"/>
              <a:t>‹#›</a:t>
            </a:fld>
            <a:endParaRPr lang="en-IN"/>
          </a:p>
        </p:txBody>
      </p:sp>
    </p:spTree>
    <p:extLst>
      <p:ext uri="{BB962C8B-B14F-4D97-AF65-F5344CB8AC3E}">
        <p14:creationId xmlns:p14="http://schemas.microsoft.com/office/powerpoint/2010/main" val="794621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01380-132D-432F-8398-1532C293BE7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BD2EF6-BDB0-D986-E410-624723B16A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A25752-653D-D587-4124-275AC37009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3F5FB71-A76D-A2A1-0DCA-A5433C6D44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EF6843-494C-6DC8-FC09-CC9EBA1C89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24654C4-C847-AD39-3324-45FE2485086C}"/>
              </a:ext>
            </a:extLst>
          </p:cNvPr>
          <p:cNvSpPr>
            <a:spLocks noGrp="1"/>
          </p:cNvSpPr>
          <p:nvPr>
            <p:ph type="dt" sz="half" idx="10"/>
          </p:nvPr>
        </p:nvSpPr>
        <p:spPr/>
        <p:txBody>
          <a:bodyPr/>
          <a:lstStyle/>
          <a:p>
            <a:fld id="{04B29AEB-1F25-42FD-A622-285C4B6A00A8}" type="datetime1">
              <a:rPr lang="en-IN" smtClean="0"/>
              <a:t>13-07-2022</a:t>
            </a:fld>
            <a:endParaRPr lang="en-IN"/>
          </a:p>
        </p:txBody>
      </p:sp>
      <p:sp>
        <p:nvSpPr>
          <p:cNvPr id="8" name="Footer Placeholder 7">
            <a:extLst>
              <a:ext uri="{FF2B5EF4-FFF2-40B4-BE49-F238E27FC236}">
                <a16:creationId xmlns:a16="http://schemas.microsoft.com/office/drawing/2014/main" id="{282D01B1-5485-F07E-C003-04EF2A80951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744091F-BEA8-E667-D994-D63A73C67753}"/>
              </a:ext>
            </a:extLst>
          </p:cNvPr>
          <p:cNvSpPr>
            <a:spLocks noGrp="1"/>
          </p:cNvSpPr>
          <p:nvPr>
            <p:ph type="sldNum" sz="quarter" idx="12"/>
          </p:nvPr>
        </p:nvSpPr>
        <p:spPr/>
        <p:txBody>
          <a:bodyPr/>
          <a:lstStyle/>
          <a:p>
            <a:fld id="{48C673E9-3D4D-4131-91C2-D98BD87082F4}" type="slidenum">
              <a:rPr lang="en-IN" smtClean="0"/>
              <a:t>‹#›</a:t>
            </a:fld>
            <a:endParaRPr lang="en-IN"/>
          </a:p>
        </p:txBody>
      </p:sp>
    </p:spTree>
    <p:extLst>
      <p:ext uri="{BB962C8B-B14F-4D97-AF65-F5344CB8AC3E}">
        <p14:creationId xmlns:p14="http://schemas.microsoft.com/office/powerpoint/2010/main" val="1267291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56A62-4BD0-DA40-5893-875CA49387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F543DCA-CE36-8811-B60B-FB50117BCEAA}"/>
              </a:ext>
            </a:extLst>
          </p:cNvPr>
          <p:cNvSpPr>
            <a:spLocks noGrp="1"/>
          </p:cNvSpPr>
          <p:nvPr>
            <p:ph type="dt" sz="half" idx="10"/>
          </p:nvPr>
        </p:nvSpPr>
        <p:spPr/>
        <p:txBody>
          <a:bodyPr/>
          <a:lstStyle/>
          <a:p>
            <a:fld id="{C77FAE51-727F-45AA-AA30-39E1748802BC}" type="datetime1">
              <a:rPr lang="en-IN" smtClean="0"/>
              <a:t>13-07-2022</a:t>
            </a:fld>
            <a:endParaRPr lang="en-IN"/>
          </a:p>
        </p:txBody>
      </p:sp>
      <p:sp>
        <p:nvSpPr>
          <p:cNvPr id="4" name="Footer Placeholder 3">
            <a:extLst>
              <a:ext uri="{FF2B5EF4-FFF2-40B4-BE49-F238E27FC236}">
                <a16:creationId xmlns:a16="http://schemas.microsoft.com/office/drawing/2014/main" id="{A2FFF185-6E64-C7F7-E550-A9A7BADE26B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DEDB0D3-13DF-9E52-E7C2-33971049A5F7}"/>
              </a:ext>
            </a:extLst>
          </p:cNvPr>
          <p:cNvSpPr>
            <a:spLocks noGrp="1"/>
          </p:cNvSpPr>
          <p:nvPr>
            <p:ph type="sldNum" sz="quarter" idx="12"/>
          </p:nvPr>
        </p:nvSpPr>
        <p:spPr/>
        <p:txBody>
          <a:bodyPr/>
          <a:lstStyle/>
          <a:p>
            <a:fld id="{48C673E9-3D4D-4131-91C2-D98BD87082F4}" type="slidenum">
              <a:rPr lang="en-IN" smtClean="0"/>
              <a:t>‹#›</a:t>
            </a:fld>
            <a:endParaRPr lang="en-IN"/>
          </a:p>
        </p:txBody>
      </p:sp>
    </p:spTree>
    <p:extLst>
      <p:ext uri="{BB962C8B-B14F-4D97-AF65-F5344CB8AC3E}">
        <p14:creationId xmlns:p14="http://schemas.microsoft.com/office/powerpoint/2010/main" val="1525151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4F345C-0132-F4A3-730F-1F8FAECFE75E}"/>
              </a:ext>
            </a:extLst>
          </p:cNvPr>
          <p:cNvSpPr>
            <a:spLocks noGrp="1"/>
          </p:cNvSpPr>
          <p:nvPr>
            <p:ph type="dt" sz="half" idx="10"/>
          </p:nvPr>
        </p:nvSpPr>
        <p:spPr/>
        <p:txBody>
          <a:bodyPr/>
          <a:lstStyle/>
          <a:p>
            <a:fld id="{17E9F3CA-B7EC-461C-B942-53C0E999978C}" type="datetime1">
              <a:rPr lang="en-IN" smtClean="0"/>
              <a:t>13-07-2022</a:t>
            </a:fld>
            <a:endParaRPr lang="en-IN"/>
          </a:p>
        </p:txBody>
      </p:sp>
      <p:sp>
        <p:nvSpPr>
          <p:cNvPr id="3" name="Footer Placeholder 2">
            <a:extLst>
              <a:ext uri="{FF2B5EF4-FFF2-40B4-BE49-F238E27FC236}">
                <a16:creationId xmlns:a16="http://schemas.microsoft.com/office/drawing/2014/main" id="{00CA51D4-4A08-3621-F696-57824C7AB83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E3D0C11-4657-F39E-BA8C-AB4BB970EA94}"/>
              </a:ext>
            </a:extLst>
          </p:cNvPr>
          <p:cNvSpPr>
            <a:spLocks noGrp="1"/>
          </p:cNvSpPr>
          <p:nvPr>
            <p:ph type="sldNum" sz="quarter" idx="12"/>
          </p:nvPr>
        </p:nvSpPr>
        <p:spPr/>
        <p:txBody>
          <a:bodyPr/>
          <a:lstStyle/>
          <a:p>
            <a:fld id="{48C673E9-3D4D-4131-91C2-D98BD87082F4}" type="slidenum">
              <a:rPr lang="en-IN" smtClean="0"/>
              <a:t>‹#›</a:t>
            </a:fld>
            <a:endParaRPr lang="en-IN"/>
          </a:p>
        </p:txBody>
      </p:sp>
    </p:spTree>
    <p:extLst>
      <p:ext uri="{BB962C8B-B14F-4D97-AF65-F5344CB8AC3E}">
        <p14:creationId xmlns:p14="http://schemas.microsoft.com/office/powerpoint/2010/main" val="4254941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FBE23-1AEA-E782-BAB1-13C188A7F7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2EBA2F4-12AA-00F7-D40C-F553D89322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DD51EF0-F653-FD55-0206-7AFA9E5BDD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628FE3-85D9-8C2C-21BB-993840681601}"/>
              </a:ext>
            </a:extLst>
          </p:cNvPr>
          <p:cNvSpPr>
            <a:spLocks noGrp="1"/>
          </p:cNvSpPr>
          <p:nvPr>
            <p:ph type="dt" sz="half" idx="10"/>
          </p:nvPr>
        </p:nvSpPr>
        <p:spPr/>
        <p:txBody>
          <a:bodyPr/>
          <a:lstStyle/>
          <a:p>
            <a:fld id="{9D992766-AE18-42A8-9D4D-961E972D6D3A}" type="datetime1">
              <a:rPr lang="en-IN" smtClean="0"/>
              <a:t>13-07-2022</a:t>
            </a:fld>
            <a:endParaRPr lang="en-IN"/>
          </a:p>
        </p:txBody>
      </p:sp>
      <p:sp>
        <p:nvSpPr>
          <p:cNvPr id="6" name="Footer Placeholder 5">
            <a:extLst>
              <a:ext uri="{FF2B5EF4-FFF2-40B4-BE49-F238E27FC236}">
                <a16:creationId xmlns:a16="http://schemas.microsoft.com/office/drawing/2014/main" id="{E87CC547-508E-649A-8E69-AB1B71FE63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A1520B-4003-3F6D-08BA-DF3FDBD48826}"/>
              </a:ext>
            </a:extLst>
          </p:cNvPr>
          <p:cNvSpPr>
            <a:spLocks noGrp="1"/>
          </p:cNvSpPr>
          <p:nvPr>
            <p:ph type="sldNum" sz="quarter" idx="12"/>
          </p:nvPr>
        </p:nvSpPr>
        <p:spPr/>
        <p:txBody>
          <a:bodyPr/>
          <a:lstStyle/>
          <a:p>
            <a:fld id="{48C673E9-3D4D-4131-91C2-D98BD87082F4}" type="slidenum">
              <a:rPr lang="en-IN" smtClean="0"/>
              <a:t>‹#›</a:t>
            </a:fld>
            <a:endParaRPr lang="en-IN"/>
          </a:p>
        </p:txBody>
      </p:sp>
    </p:spTree>
    <p:extLst>
      <p:ext uri="{BB962C8B-B14F-4D97-AF65-F5344CB8AC3E}">
        <p14:creationId xmlns:p14="http://schemas.microsoft.com/office/powerpoint/2010/main" val="2782549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DA163-5A48-C0D7-A4CA-9C4011A420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9ACD1BA-8B9C-D136-1483-38FD03F3FC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FF8FF1-4B11-89A6-294A-11B7F1B58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0BFB0A-A15D-6CE7-255B-7B6EA8381E4C}"/>
              </a:ext>
            </a:extLst>
          </p:cNvPr>
          <p:cNvSpPr>
            <a:spLocks noGrp="1"/>
          </p:cNvSpPr>
          <p:nvPr>
            <p:ph type="dt" sz="half" idx="10"/>
          </p:nvPr>
        </p:nvSpPr>
        <p:spPr/>
        <p:txBody>
          <a:bodyPr/>
          <a:lstStyle/>
          <a:p>
            <a:fld id="{E117D0B4-913B-4FEC-BB74-7B9FFFF4CE6D}" type="datetime1">
              <a:rPr lang="en-IN" smtClean="0"/>
              <a:t>13-07-2022</a:t>
            </a:fld>
            <a:endParaRPr lang="en-IN"/>
          </a:p>
        </p:txBody>
      </p:sp>
      <p:sp>
        <p:nvSpPr>
          <p:cNvPr id="6" name="Footer Placeholder 5">
            <a:extLst>
              <a:ext uri="{FF2B5EF4-FFF2-40B4-BE49-F238E27FC236}">
                <a16:creationId xmlns:a16="http://schemas.microsoft.com/office/drawing/2014/main" id="{96659D16-C380-1D96-991F-A869F70C8E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82517C-DD3E-B6E9-1A59-6BDF3DD37CB0}"/>
              </a:ext>
            </a:extLst>
          </p:cNvPr>
          <p:cNvSpPr>
            <a:spLocks noGrp="1"/>
          </p:cNvSpPr>
          <p:nvPr>
            <p:ph type="sldNum" sz="quarter" idx="12"/>
          </p:nvPr>
        </p:nvSpPr>
        <p:spPr/>
        <p:txBody>
          <a:bodyPr/>
          <a:lstStyle/>
          <a:p>
            <a:fld id="{48C673E9-3D4D-4131-91C2-D98BD87082F4}" type="slidenum">
              <a:rPr lang="en-IN" smtClean="0"/>
              <a:t>‹#›</a:t>
            </a:fld>
            <a:endParaRPr lang="en-IN"/>
          </a:p>
        </p:txBody>
      </p:sp>
    </p:spTree>
    <p:extLst>
      <p:ext uri="{BB962C8B-B14F-4D97-AF65-F5344CB8AC3E}">
        <p14:creationId xmlns:p14="http://schemas.microsoft.com/office/powerpoint/2010/main" val="1116125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416747-5DBF-7640-DE4C-2D7E367CD9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FEA838-84A3-4777-0E1E-8214B09A9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B9921B-FE9C-5321-F0A5-EDB812A579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706EE6-7738-4CD2-9827-0EB7670FFCC4}" type="datetime1">
              <a:rPr lang="en-IN" smtClean="0"/>
              <a:t>13-07-2022</a:t>
            </a:fld>
            <a:endParaRPr lang="en-IN"/>
          </a:p>
        </p:txBody>
      </p:sp>
      <p:sp>
        <p:nvSpPr>
          <p:cNvPr id="5" name="Footer Placeholder 4">
            <a:extLst>
              <a:ext uri="{FF2B5EF4-FFF2-40B4-BE49-F238E27FC236}">
                <a16:creationId xmlns:a16="http://schemas.microsoft.com/office/drawing/2014/main" id="{B3F47C1E-8CCD-C18C-523B-6AEB6967CF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92EC35-97AE-1CCE-DF64-D0C27AAC1A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C673E9-3D4D-4131-91C2-D98BD87082F4}" type="slidenum">
              <a:rPr lang="en-IN" smtClean="0"/>
              <a:t>‹#›</a:t>
            </a:fld>
            <a:endParaRPr lang="en-IN"/>
          </a:p>
        </p:txBody>
      </p:sp>
    </p:spTree>
    <p:extLst>
      <p:ext uri="{BB962C8B-B14F-4D97-AF65-F5344CB8AC3E}">
        <p14:creationId xmlns:p14="http://schemas.microsoft.com/office/powerpoint/2010/main" val="1357197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TErboGLHZGA" TargetMode="External"/><Relationship Id="rId2" Type="http://schemas.openxmlformats.org/officeDocument/2006/relationships/hyperlink" Target="https://docs.oracle.com/javase/8/docs/api/javax/sound/sampled/package-summary.html"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online-audio-converter.com/" TargetMode="External"/><Relationship Id="rId4" Type="http://schemas.openxmlformats.org/officeDocument/2006/relationships/hyperlink" Target="https://mobcup.net/ringtones"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C6716-DCD3-AC4B-B612-D92AA9AF5026}"/>
              </a:ext>
            </a:extLst>
          </p:cNvPr>
          <p:cNvSpPr>
            <a:spLocks noGrp="1"/>
          </p:cNvSpPr>
          <p:nvPr>
            <p:ph type="ctrTitle"/>
          </p:nvPr>
        </p:nvSpPr>
        <p:spPr>
          <a:xfrm>
            <a:off x="1524000" y="1482571"/>
            <a:ext cx="9144000" cy="719091"/>
          </a:xfrm>
        </p:spPr>
        <p:txBody>
          <a:bodyPr>
            <a:normAutofit/>
          </a:bodyPr>
          <a:lstStyle/>
          <a:p>
            <a:r>
              <a:rPr lang="en-US" sz="4400" b="1" dirty="0">
                <a:latin typeface="Times New Roman" panose="02020603050405020304" pitchFamily="18" charset="0"/>
                <a:cs typeface="Times New Roman" panose="02020603050405020304" pitchFamily="18" charset="0"/>
              </a:rPr>
              <a:t>Music Player using Linked List</a:t>
            </a: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F32543D-09EA-32E5-6F92-221DB4880398}"/>
              </a:ext>
            </a:extLst>
          </p:cNvPr>
          <p:cNvSpPr>
            <a:spLocks noGrp="1"/>
          </p:cNvSpPr>
          <p:nvPr>
            <p:ph type="subTitle" idx="1"/>
          </p:nvPr>
        </p:nvSpPr>
        <p:spPr>
          <a:xfrm>
            <a:off x="1524000" y="2521258"/>
            <a:ext cx="9144000" cy="523783"/>
          </a:xfrm>
        </p:spPr>
        <p:txBody>
          <a:bodyPr/>
          <a:lstStyle/>
          <a:p>
            <a:r>
              <a:rPr lang="en-US" b="1" dirty="0">
                <a:latin typeface="Times New Roman" panose="02020603050405020304" pitchFamily="18" charset="0"/>
                <a:cs typeface="Times New Roman" panose="02020603050405020304" pitchFamily="18" charset="0"/>
              </a:rPr>
              <a:t>21AIE111 – Data Structures and Algorithms (DSA)</a:t>
            </a:r>
          </a:p>
          <a:p>
            <a:endParaRPr lang="en-IN" b="1" dirty="0">
              <a:latin typeface="Times New Roman" panose="02020603050405020304" pitchFamily="18" charset="0"/>
              <a:cs typeface="Times New Roman" panose="02020603050405020304" pitchFamily="18" charset="0"/>
            </a:endParaRPr>
          </a:p>
        </p:txBody>
      </p:sp>
      <p:pic>
        <p:nvPicPr>
          <p:cNvPr id="1026" name="Picture 2" descr="EPSI Student Corner">
            <a:extLst>
              <a:ext uri="{FF2B5EF4-FFF2-40B4-BE49-F238E27FC236}">
                <a16:creationId xmlns:a16="http://schemas.microsoft.com/office/drawing/2014/main" id="{1EC0C8DF-73AC-D6F1-EC10-407DB819E7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4212" y="82195"/>
            <a:ext cx="2707575" cy="92985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8E58D31-45D7-8F88-B2D0-9C29B6F6A6A5}"/>
              </a:ext>
            </a:extLst>
          </p:cNvPr>
          <p:cNvSpPr txBox="1"/>
          <p:nvPr/>
        </p:nvSpPr>
        <p:spPr>
          <a:xfrm>
            <a:off x="7270813" y="4252404"/>
            <a:ext cx="4252404"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Srinidhi Kannan – BL.EN.U4AIE21121</a:t>
            </a:r>
          </a:p>
          <a:p>
            <a:r>
              <a:rPr lang="en-US" dirty="0">
                <a:latin typeface="Times New Roman" panose="02020603050405020304" pitchFamily="18" charset="0"/>
                <a:cs typeface="Times New Roman" panose="02020603050405020304" pitchFamily="18" charset="0"/>
              </a:rPr>
              <a:t>Suryamritha M – BL.EN.U4AIE21126</a:t>
            </a:r>
          </a:p>
          <a:p>
            <a:r>
              <a:rPr lang="en-US" dirty="0">
                <a:latin typeface="Times New Roman" panose="02020603050405020304" pitchFamily="18" charset="0"/>
                <a:cs typeface="Times New Roman" panose="02020603050405020304" pitchFamily="18" charset="0"/>
              </a:rPr>
              <a:t>Varshini Balaji – BL.EN.U4AIE21139</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8511789-9DE1-1755-1E92-E92620367655}"/>
              </a:ext>
            </a:extLst>
          </p:cNvPr>
          <p:cNvSpPr txBox="1"/>
          <p:nvPr/>
        </p:nvSpPr>
        <p:spPr>
          <a:xfrm>
            <a:off x="1402672" y="4252404"/>
            <a:ext cx="3266982"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Presented to</a:t>
            </a:r>
          </a:p>
          <a:p>
            <a:r>
              <a:rPr lang="en-US" dirty="0">
                <a:latin typeface="Times New Roman" panose="02020603050405020304" pitchFamily="18" charset="0"/>
                <a:cs typeface="Times New Roman" panose="02020603050405020304" pitchFamily="18" charset="0"/>
              </a:rPr>
              <a:t>Mr. </a:t>
            </a:r>
            <a:r>
              <a:rPr lang="en-US" dirty="0" err="1">
                <a:latin typeface="Times New Roman" panose="02020603050405020304" pitchFamily="18" charset="0"/>
                <a:cs typeface="Times New Roman" panose="02020603050405020304" pitchFamily="18" charset="0"/>
              </a:rPr>
              <a:t>Ullas</a:t>
            </a:r>
            <a:r>
              <a:rPr lang="en-US" dirty="0">
                <a:latin typeface="Times New Roman" panose="02020603050405020304" pitchFamily="18" charset="0"/>
                <a:cs typeface="Times New Roman" panose="02020603050405020304" pitchFamily="18" charset="0"/>
              </a:rPr>
              <a:t> S</a:t>
            </a:r>
          </a:p>
          <a:p>
            <a:endParaRPr lang="en-US" dirty="0"/>
          </a:p>
        </p:txBody>
      </p:sp>
    </p:spTree>
    <p:extLst>
      <p:ext uri="{BB962C8B-B14F-4D97-AF65-F5344CB8AC3E}">
        <p14:creationId xmlns:p14="http://schemas.microsoft.com/office/powerpoint/2010/main" val="218669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415BF3-FD3D-ECEC-9C46-325B752192B8}"/>
              </a:ext>
            </a:extLst>
          </p:cNvPr>
          <p:cNvPicPr>
            <a:picLocks noChangeAspect="1"/>
          </p:cNvPicPr>
          <p:nvPr/>
        </p:nvPicPr>
        <p:blipFill>
          <a:blip r:embed="rId2"/>
          <a:stretch>
            <a:fillRect/>
          </a:stretch>
        </p:blipFill>
        <p:spPr>
          <a:xfrm>
            <a:off x="1065320" y="809837"/>
            <a:ext cx="7914190" cy="4732205"/>
          </a:xfrm>
          <a:prstGeom prst="rect">
            <a:avLst/>
          </a:prstGeom>
        </p:spPr>
      </p:pic>
      <p:pic>
        <p:nvPicPr>
          <p:cNvPr id="5" name="Picture 2" descr="EPSI Student Corner">
            <a:extLst>
              <a:ext uri="{FF2B5EF4-FFF2-40B4-BE49-F238E27FC236}">
                <a16:creationId xmlns:a16="http://schemas.microsoft.com/office/drawing/2014/main" id="{F2541C59-9413-E9D9-D321-AC8CC44AD3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4212" y="82195"/>
            <a:ext cx="2707575" cy="929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046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ext, email&#10;&#10;Description automatically generated">
            <a:extLst>
              <a:ext uri="{FF2B5EF4-FFF2-40B4-BE49-F238E27FC236}">
                <a16:creationId xmlns:a16="http://schemas.microsoft.com/office/drawing/2014/main" id="{E846B81B-6615-F042-D384-26F4BBDB9954}"/>
              </a:ext>
            </a:extLst>
          </p:cNvPr>
          <p:cNvPicPr>
            <a:picLocks noChangeAspect="1"/>
          </p:cNvPicPr>
          <p:nvPr/>
        </p:nvPicPr>
        <p:blipFill>
          <a:blip r:embed="rId2"/>
          <a:stretch>
            <a:fillRect/>
          </a:stretch>
        </p:blipFill>
        <p:spPr>
          <a:xfrm>
            <a:off x="975317" y="741157"/>
            <a:ext cx="8074794" cy="4771876"/>
          </a:xfrm>
          <a:prstGeom prst="rect">
            <a:avLst/>
          </a:prstGeom>
        </p:spPr>
      </p:pic>
      <p:pic>
        <p:nvPicPr>
          <p:cNvPr id="5" name="Picture 2" descr="EPSI Student Corner">
            <a:extLst>
              <a:ext uri="{FF2B5EF4-FFF2-40B4-BE49-F238E27FC236}">
                <a16:creationId xmlns:a16="http://schemas.microsoft.com/office/drawing/2014/main" id="{10D51F54-9D3A-975F-B246-F38C242871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4212" y="82195"/>
            <a:ext cx="2707575" cy="929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1107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ext, email&#10;&#10;Description automatically generated">
            <a:extLst>
              <a:ext uri="{FF2B5EF4-FFF2-40B4-BE49-F238E27FC236}">
                <a16:creationId xmlns:a16="http://schemas.microsoft.com/office/drawing/2014/main" id="{2E634FDA-E121-A89B-D3CE-30099F86206D}"/>
              </a:ext>
            </a:extLst>
          </p:cNvPr>
          <p:cNvPicPr>
            <a:picLocks noChangeAspect="1"/>
          </p:cNvPicPr>
          <p:nvPr/>
        </p:nvPicPr>
        <p:blipFill>
          <a:blip r:embed="rId2"/>
          <a:stretch>
            <a:fillRect/>
          </a:stretch>
        </p:blipFill>
        <p:spPr>
          <a:xfrm>
            <a:off x="1029809" y="799166"/>
            <a:ext cx="8149701" cy="5479784"/>
          </a:xfrm>
          <a:prstGeom prst="rect">
            <a:avLst/>
          </a:prstGeom>
        </p:spPr>
      </p:pic>
      <p:pic>
        <p:nvPicPr>
          <p:cNvPr id="5" name="Picture 2" descr="EPSI Student Corner">
            <a:extLst>
              <a:ext uri="{FF2B5EF4-FFF2-40B4-BE49-F238E27FC236}">
                <a16:creationId xmlns:a16="http://schemas.microsoft.com/office/drawing/2014/main" id="{6BBC9C9F-B029-8DEF-A61F-27A19F3B47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4212" y="82195"/>
            <a:ext cx="2707575" cy="929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971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able&#10;&#10;Description automatically generated">
            <a:extLst>
              <a:ext uri="{FF2B5EF4-FFF2-40B4-BE49-F238E27FC236}">
                <a16:creationId xmlns:a16="http://schemas.microsoft.com/office/drawing/2014/main" id="{FF7991C0-B998-8DBC-36F9-CE42A959EAAD}"/>
              </a:ext>
            </a:extLst>
          </p:cNvPr>
          <p:cNvPicPr>
            <a:picLocks noChangeAspect="1"/>
          </p:cNvPicPr>
          <p:nvPr/>
        </p:nvPicPr>
        <p:blipFill>
          <a:blip r:embed="rId2"/>
          <a:stretch>
            <a:fillRect/>
          </a:stretch>
        </p:blipFill>
        <p:spPr>
          <a:xfrm>
            <a:off x="931476" y="1012053"/>
            <a:ext cx="8382736" cy="5348568"/>
          </a:xfrm>
          <a:prstGeom prst="rect">
            <a:avLst/>
          </a:prstGeom>
        </p:spPr>
      </p:pic>
      <p:pic>
        <p:nvPicPr>
          <p:cNvPr id="5" name="Picture 2" descr="EPSI Student Corner">
            <a:extLst>
              <a:ext uri="{FF2B5EF4-FFF2-40B4-BE49-F238E27FC236}">
                <a16:creationId xmlns:a16="http://schemas.microsoft.com/office/drawing/2014/main" id="{14E458F0-9E54-05B1-2A10-CE78E207A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4212" y="82195"/>
            <a:ext cx="2707575" cy="929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194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15B99-12BC-3E8C-4154-74220FB14C9F}"/>
              </a:ext>
            </a:extLst>
          </p:cNvPr>
          <p:cNvSpPr>
            <a:spLocks noGrp="1"/>
          </p:cNvSpPr>
          <p:nvPr>
            <p:ph type="title"/>
          </p:nvPr>
        </p:nvSpPr>
        <p:spPr>
          <a:xfrm>
            <a:off x="838200" y="365125"/>
            <a:ext cx="10515600" cy="753461"/>
          </a:xfrm>
        </p:spPr>
        <p:txBody>
          <a:bodyPr>
            <a:normAutofit/>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6B92C2-3253-5731-9059-C4F22D4BFCB5}"/>
              </a:ext>
            </a:extLst>
          </p:cNvPr>
          <p:cNvSpPr>
            <a:spLocks noGrp="1"/>
          </p:cNvSpPr>
          <p:nvPr>
            <p:ph idx="1"/>
          </p:nvPr>
        </p:nvSpPr>
        <p:spPr>
          <a:xfrm>
            <a:off x="838200" y="1372864"/>
            <a:ext cx="10515600" cy="4495276"/>
          </a:xfrm>
        </p:spPr>
        <p:txBody>
          <a:bodyPr>
            <a:normAutofit fontScale="92500" lnSpcReduction="10000"/>
          </a:bodyPr>
          <a:lstStyle/>
          <a:p>
            <a:pPr fontAlgn="base"/>
            <a:r>
              <a:rPr lang="en-IN" sz="1800" dirty="0">
                <a:solidFill>
                  <a:srgbClr val="000000"/>
                </a:solidFill>
                <a:effectLst/>
                <a:latin typeface="Times New Roman" panose="02020603050405020304" pitchFamily="18" charset="0"/>
                <a:ea typeface="Times New Roman" panose="02020603050405020304" pitchFamily="18" charset="0"/>
              </a:rPr>
              <a:t>This project thus allows the user to listen to the song of their choice. </a:t>
            </a:r>
          </a:p>
          <a:p>
            <a:pPr fontAlgn="base"/>
            <a:r>
              <a:rPr lang="en-IN" sz="1800" dirty="0">
                <a:solidFill>
                  <a:srgbClr val="000000"/>
                </a:solidFill>
                <a:effectLst/>
                <a:latin typeface="Times New Roman" panose="02020603050405020304" pitchFamily="18" charset="0"/>
                <a:ea typeface="Times New Roman" panose="02020603050405020304" pitchFamily="18" charset="0"/>
              </a:rPr>
              <a:t>The doubly linked list makes the Music player, even more, better as deletion of the node is easier and the insertion can be performed efficiently at any node.</a:t>
            </a:r>
            <a:r>
              <a:rPr lang="en-IN" sz="1800" dirty="0">
                <a:solidFill>
                  <a:srgbClr val="232629"/>
                </a:solidFill>
                <a:effectLst/>
                <a:latin typeface="Times New Roman" panose="02020603050405020304" pitchFamily="18" charset="0"/>
                <a:ea typeface="Times New Roman" panose="02020603050405020304" pitchFamily="18" charset="0"/>
              </a:rPr>
              <a:t> </a:t>
            </a:r>
          </a:p>
          <a:p>
            <a:pPr fontAlgn="base"/>
            <a:r>
              <a:rPr lang="en-IN" sz="1800" dirty="0">
                <a:solidFill>
                  <a:srgbClr val="232629"/>
                </a:solidFill>
                <a:effectLst/>
                <a:latin typeface="Times New Roman" panose="02020603050405020304" pitchFamily="18" charset="0"/>
                <a:ea typeface="Times New Roman" panose="02020603050405020304" pitchFamily="18" charset="0"/>
              </a:rPr>
              <a:t>When you add a new track to a playlist, you tack it on to the end. In a linked list, adding a new element is a constant time — O(1) operation. </a:t>
            </a:r>
          </a:p>
          <a:p>
            <a:pPr fontAlgn="base"/>
            <a:r>
              <a:rPr lang="en-IN" sz="1800" dirty="0">
                <a:solidFill>
                  <a:srgbClr val="232629"/>
                </a:solidFill>
                <a:effectLst/>
                <a:latin typeface="Times New Roman" panose="02020603050405020304" pitchFamily="18" charset="0"/>
                <a:ea typeface="Times New Roman" panose="02020603050405020304" pitchFamily="18" charset="0"/>
              </a:rPr>
              <a:t>Note that as the songs are read in from a data source and added to the playlist, this will be done as a sequence of calls to append. </a:t>
            </a:r>
          </a:p>
          <a:p>
            <a:pPr fontAlgn="base"/>
            <a:r>
              <a:rPr lang="en-IN" sz="1800" dirty="0">
                <a:solidFill>
                  <a:srgbClr val="232629"/>
                </a:solidFill>
                <a:effectLst/>
                <a:latin typeface="Times New Roman" panose="02020603050405020304" pitchFamily="18" charset="0"/>
                <a:ea typeface="Times New Roman" panose="02020603050405020304" pitchFamily="18" charset="0"/>
              </a:rPr>
              <a:t>A linked list has head and tail properties, this provides for an easy way to delineate the beginning and end of a playlist.</a:t>
            </a:r>
            <a:endParaRPr lang="en-IN" sz="1800" dirty="0">
              <a:latin typeface="Times New Roman" panose="02020603050405020304" pitchFamily="18" charset="0"/>
              <a:ea typeface="Times New Roman" panose="02020603050405020304" pitchFamily="18" charset="0"/>
            </a:endParaRPr>
          </a:p>
          <a:p>
            <a:pPr marL="0" indent="0" fontAlgn="base">
              <a:buNone/>
            </a:pPr>
            <a:r>
              <a:rPr lang="en-IN" sz="1800" dirty="0">
                <a:solidFill>
                  <a:srgbClr val="232629"/>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fontAlgn="base">
              <a:buNone/>
            </a:pPr>
            <a:r>
              <a:rPr lang="en-IN" sz="1800" b="1" dirty="0">
                <a:solidFill>
                  <a:srgbClr val="232629"/>
                </a:solidFill>
                <a:effectLst/>
                <a:latin typeface="Times New Roman" panose="02020603050405020304" pitchFamily="18" charset="0"/>
                <a:ea typeface="Times New Roman" panose="02020603050405020304" pitchFamily="18" charset="0"/>
              </a:rPr>
              <a:t>Future Scope</a:t>
            </a:r>
            <a:endParaRPr lang="en-IN" sz="1800" dirty="0">
              <a:effectLst/>
              <a:latin typeface="Times New Roman" panose="02020603050405020304" pitchFamily="18" charset="0"/>
              <a:ea typeface="Times New Roman" panose="02020603050405020304" pitchFamily="18" charset="0"/>
            </a:endParaRPr>
          </a:p>
          <a:p>
            <a:pPr marL="342900" lvl="0" indent="-342900" fontAlgn="base">
              <a:spcAft>
                <a:spcPts val="500"/>
              </a:spcAft>
              <a:buFont typeface="Symbol" panose="05050102010706020507" pitchFamily="18" charset="2"/>
              <a:buChar char=""/>
            </a:pPr>
            <a:r>
              <a:rPr lang="en-IN" sz="1800" dirty="0">
                <a:solidFill>
                  <a:srgbClr val="232629"/>
                </a:solidFill>
                <a:effectLst/>
                <a:latin typeface="Times New Roman" panose="02020603050405020304" pitchFamily="18" charset="0"/>
                <a:ea typeface="Times New Roman" panose="02020603050405020304" pitchFamily="18" charset="0"/>
              </a:rPr>
              <a:t>The project can be made as an APP making it available for all. It will integrate the advantages of existing music players on the market. We can have numerous options like a change of screen modes (drive mode and night mode), a trim option to trim the </a:t>
            </a:r>
            <a:r>
              <a:rPr lang="en-IN" sz="1800" dirty="0" err="1">
                <a:solidFill>
                  <a:srgbClr val="232629"/>
                </a:solidFill>
                <a:effectLst/>
                <a:latin typeface="Times New Roman" panose="02020603050405020304" pitchFamily="18" charset="0"/>
                <a:ea typeface="Times New Roman" panose="02020603050405020304" pitchFamily="18" charset="0"/>
              </a:rPr>
              <a:t>favorite</a:t>
            </a:r>
            <a:r>
              <a:rPr lang="en-IN" sz="1800" dirty="0">
                <a:solidFill>
                  <a:srgbClr val="232629"/>
                </a:solidFill>
                <a:effectLst/>
                <a:latin typeface="Times New Roman" panose="02020603050405020304" pitchFamily="18" charset="0"/>
                <a:ea typeface="Times New Roman" panose="02020603050405020304" pitchFamily="18" charset="0"/>
              </a:rPr>
              <a:t> part of the music, and many more making it user-friendly.</a:t>
            </a:r>
            <a:endParaRPr lang="en-IN" sz="1800" dirty="0">
              <a:effectLst/>
              <a:latin typeface="Times New Roman" panose="02020603050405020304" pitchFamily="18" charset="0"/>
              <a:ea typeface="Times New Roman" panose="02020603050405020304" pitchFamily="18" charset="0"/>
            </a:endParaRPr>
          </a:p>
          <a:p>
            <a:pPr marL="342900" lvl="0" indent="-342900" fontAlgn="base">
              <a:spcAft>
                <a:spcPts val="500"/>
              </a:spcAft>
              <a:buFont typeface="Symbol" panose="05050102010706020507" pitchFamily="18" charset="2"/>
              <a:buChar char=""/>
            </a:pPr>
            <a:r>
              <a:rPr lang="en-IN" sz="1800" dirty="0">
                <a:solidFill>
                  <a:srgbClr val="232629"/>
                </a:solidFill>
                <a:effectLst/>
                <a:latin typeface="Times New Roman" panose="02020603050405020304" pitchFamily="18" charset="0"/>
                <a:ea typeface="Times New Roman" panose="02020603050405020304" pitchFamily="18" charset="0"/>
              </a:rPr>
              <a:t>We can also implement a music player based on the mode of the users.</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4" name="Picture 2" descr="EPSI Student Corner">
            <a:extLst>
              <a:ext uri="{FF2B5EF4-FFF2-40B4-BE49-F238E27FC236}">
                <a16:creationId xmlns:a16="http://schemas.microsoft.com/office/drawing/2014/main" id="{6488FD98-44C9-F8D6-C48A-9EBEA2571C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4212" y="82195"/>
            <a:ext cx="2707575" cy="929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577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A570-CAF0-D1D0-24A5-54E3C95282A2}"/>
              </a:ext>
            </a:extLst>
          </p:cNvPr>
          <p:cNvSpPr>
            <a:spLocks noGrp="1"/>
          </p:cNvSpPr>
          <p:nvPr>
            <p:ph type="title"/>
          </p:nvPr>
        </p:nvSpPr>
        <p:spPr>
          <a:xfrm>
            <a:off x="713912" y="134305"/>
            <a:ext cx="10515600" cy="948771"/>
          </a:xfrm>
        </p:spPr>
        <p:txBody>
          <a:bodyPr/>
          <a:lstStyle/>
          <a:p>
            <a:r>
              <a:rPr lang="en-US"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1479AA-4193-F641-38B2-4FA96AD14DDB}"/>
              </a:ext>
            </a:extLst>
          </p:cNvPr>
          <p:cNvSpPr>
            <a:spLocks noGrp="1"/>
          </p:cNvSpPr>
          <p:nvPr>
            <p:ph idx="1"/>
          </p:nvPr>
        </p:nvSpPr>
        <p:spPr>
          <a:xfrm>
            <a:off x="713912" y="1253331"/>
            <a:ext cx="10515600" cy="4801240"/>
          </a:xfrm>
        </p:spPr>
        <p:txBody>
          <a:bodyPr>
            <a:normAutofit fontScale="92500" lnSpcReduction="10000"/>
          </a:bodyPr>
          <a:lstStyle/>
          <a:p>
            <a:pPr marL="342900" lvl="0" indent="-342900" algn="just">
              <a:lnSpc>
                <a:spcPct val="146000"/>
              </a:lnSpc>
              <a:buFont typeface="Symbol" panose="05050102010706020507" pitchFamily="18" charset="2"/>
              <a:buChar char=""/>
            </a:pPr>
            <a:r>
              <a:rPr lang="en-IN" sz="1800" strike="noStrike"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https://docs.oracle.com/javase/8/docs/api/javax/sound/sampled/package-summary.html</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46000"/>
              </a:lnSpc>
              <a:buFont typeface="Symbol" panose="05050102010706020507" pitchFamily="18" charset="2"/>
              <a:buChar char=""/>
            </a:pPr>
            <a:r>
              <a:rPr lang="en-IN" sz="1800" strike="noStrike"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https://www.youtube.com/watch?v=TErboGLHZGA</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46000"/>
              </a:lnSpc>
              <a:buFont typeface="Symbol" panose="05050102010706020507" pitchFamily="18" charset="2"/>
              <a:buChar char=""/>
            </a:pPr>
            <a:r>
              <a:rPr lang="en-IN" sz="1800" strike="noStrike"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https://mobcup.net</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46000"/>
              </a:lnSpc>
              <a:buFont typeface="Symbol" panose="05050102010706020507" pitchFamily="18" charset="2"/>
              <a:buChar char=""/>
            </a:pPr>
            <a:r>
              <a:rPr lang="en-IN" sz="1800" strike="noStrike" dirty="0">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Online Audio Converter - </a:t>
            </a:r>
            <a:r>
              <a:rPr lang="en-IN" sz="1800" strike="noStrike" dirty="0" err="1">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Сonvert</a:t>
            </a:r>
            <a:r>
              <a:rPr lang="en-IN" sz="1800" strike="noStrike" dirty="0">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 audio files to MP3, WAV, MP4, M4A, OGG or iPhone Ringtones (online-audio-converter.com)</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46000"/>
              </a:lnSpc>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rPr>
              <a:t>Pan Yong-Cai, Liu Wen-chao, &amp; Li Xiao. (2010). </a:t>
            </a:r>
            <a:r>
              <a:rPr lang="en-IN" sz="1800" i="1" dirty="0">
                <a:solidFill>
                  <a:srgbClr val="000000"/>
                </a:solidFill>
                <a:effectLst/>
                <a:latin typeface="Times New Roman" panose="02020603050405020304" pitchFamily="18" charset="0"/>
                <a:ea typeface="Times New Roman" panose="02020603050405020304" pitchFamily="18" charset="0"/>
              </a:rPr>
              <a:t>Development and Research of Music Player Application Based on Android. 2010 International Conference on Communications and Intelligence Information Security.</a:t>
            </a:r>
            <a:r>
              <a:rPr lang="en-IN" sz="1800" dirty="0">
                <a:solidFill>
                  <a:srgbClr val="000000"/>
                </a:solidFill>
                <a:effectLst/>
                <a:latin typeface="Times New Roman" panose="02020603050405020304" pitchFamily="18" charset="0"/>
                <a:ea typeface="Times New Roman" panose="02020603050405020304" pitchFamily="18" charset="0"/>
              </a:rPr>
              <a:t> doi:10.1109/icciis.2010.28 </a:t>
            </a:r>
          </a:p>
          <a:p>
            <a:pPr marL="342900" lvl="0" indent="-342900" algn="just">
              <a:lnSpc>
                <a:spcPct val="146000"/>
              </a:lnSpc>
              <a:spcAft>
                <a:spcPts val="20"/>
              </a:spcAft>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rPr>
              <a:t>Qing, Z., Ying, L., Yuan, P. G., &amp; Sheng, L. Z. (2015). Music Player Based on the Cordova Cross-Platform. 2015 3rd International Conference on Applied Computing and Information Technology/2nd International Conference on Computational Science and Intelligence. doi:10.1109/acit-csi.2015.85 </a:t>
            </a:r>
          </a:p>
          <a:p>
            <a:endParaRPr lang="en-IN" dirty="0"/>
          </a:p>
        </p:txBody>
      </p:sp>
      <p:pic>
        <p:nvPicPr>
          <p:cNvPr id="4" name="Picture 2" descr="EPSI Student Corner">
            <a:extLst>
              <a:ext uri="{FF2B5EF4-FFF2-40B4-BE49-F238E27FC236}">
                <a16:creationId xmlns:a16="http://schemas.microsoft.com/office/drawing/2014/main" id="{841B0DEF-5DC9-AAC2-723A-0BE8F33A32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14212" y="82195"/>
            <a:ext cx="2707575" cy="929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981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F3D7B8-C459-38E6-AB6C-5C3874597696}"/>
              </a:ext>
            </a:extLst>
          </p:cNvPr>
          <p:cNvSpPr>
            <a:spLocks noGrp="1"/>
          </p:cNvSpPr>
          <p:nvPr>
            <p:ph idx="1"/>
          </p:nvPr>
        </p:nvSpPr>
        <p:spPr>
          <a:xfrm>
            <a:off x="838200" y="1253331"/>
            <a:ext cx="10515600" cy="4351338"/>
          </a:xfrm>
        </p:spPr>
        <p:txBody>
          <a:bodyPr>
            <a:normAutofit/>
          </a:bodyPr>
          <a:lstStyle/>
          <a:p>
            <a:pPr marL="0" indent="0" algn="ctr">
              <a:buNone/>
            </a:pPr>
            <a:endParaRPr lang="en-US" sz="9600" dirty="0"/>
          </a:p>
          <a:p>
            <a:pPr marL="0" indent="0" algn="ctr">
              <a:buNone/>
            </a:pPr>
            <a:r>
              <a:rPr lang="en-US" sz="9600" dirty="0"/>
              <a:t>THANK YOU !!!</a:t>
            </a:r>
            <a:endParaRPr lang="en-IN" sz="9600" dirty="0"/>
          </a:p>
        </p:txBody>
      </p:sp>
      <p:pic>
        <p:nvPicPr>
          <p:cNvPr id="16" name="Picture 2" descr="EPSI Student Corner">
            <a:extLst>
              <a:ext uri="{FF2B5EF4-FFF2-40B4-BE49-F238E27FC236}">
                <a16:creationId xmlns:a16="http://schemas.microsoft.com/office/drawing/2014/main" id="{14D4C644-B19E-F390-F4E8-8A6195AF6D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4212" y="82195"/>
            <a:ext cx="2707575" cy="929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288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12553-18A4-6FE8-0B67-4392AA56B93F}"/>
              </a:ext>
            </a:extLst>
          </p:cNvPr>
          <p:cNvSpPr>
            <a:spLocks noGrp="1"/>
          </p:cNvSpPr>
          <p:nvPr>
            <p:ph type="title"/>
          </p:nvPr>
        </p:nvSpPr>
        <p:spPr/>
        <p:txBody>
          <a:bodyPr>
            <a:normAutofit/>
          </a:bodyPr>
          <a:lstStyle/>
          <a:p>
            <a:r>
              <a:rPr lang="en-US" sz="3600" b="1" u="sng" dirty="0">
                <a:latin typeface="Times New Roman" panose="02020603050405020304" pitchFamily="18" charset="0"/>
                <a:cs typeface="Times New Roman" panose="02020603050405020304" pitchFamily="18" charset="0"/>
              </a:rPr>
              <a:t>CONTENTS</a:t>
            </a:r>
            <a:endParaRPr lang="en-IN" sz="36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178831-E77B-844B-5654-72BD61BE29E7}"/>
              </a:ext>
            </a:extLst>
          </p:cNvPr>
          <p:cNvSpPr>
            <a:spLocks noGrp="1"/>
          </p:cNvSpPr>
          <p:nvPr>
            <p:ph idx="1"/>
          </p:nvPr>
        </p:nvSpPr>
        <p:spPr>
          <a:xfrm>
            <a:off x="838200" y="1690688"/>
            <a:ext cx="10515600" cy="5029708"/>
          </a:xfrm>
        </p:spPr>
        <p:txBody>
          <a:bodyPr>
            <a:normAutofit/>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Objective</a:t>
            </a:r>
          </a:p>
          <a:p>
            <a:r>
              <a:rPr lang="en-US" dirty="0">
                <a:latin typeface="Times New Roman" panose="02020603050405020304" pitchFamily="18" charset="0"/>
                <a:cs typeface="Times New Roman" panose="02020603050405020304" pitchFamily="18" charset="0"/>
              </a:rPr>
              <a:t>Literature survey</a:t>
            </a:r>
          </a:p>
          <a:p>
            <a:r>
              <a:rPr lang="en-US" dirty="0">
                <a:latin typeface="Times New Roman" panose="02020603050405020304" pitchFamily="18" charset="0"/>
                <a:cs typeface="Times New Roman" panose="02020603050405020304" pitchFamily="18" charset="0"/>
              </a:rPr>
              <a:t>Block diagram</a:t>
            </a:r>
          </a:p>
          <a:p>
            <a:r>
              <a:rPr lang="en-US" dirty="0">
                <a:latin typeface="Times New Roman" panose="02020603050405020304" pitchFamily="18" charset="0"/>
                <a:cs typeface="Times New Roman" panose="02020603050405020304" pitchFamily="18" charset="0"/>
              </a:rPr>
              <a:t>Functions used</a:t>
            </a:r>
          </a:p>
          <a:p>
            <a:r>
              <a:rPr lang="en-US" dirty="0">
                <a:latin typeface="Times New Roman" panose="02020603050405020304" pitchFamily="18" charset="0"/>
                <a:cs typeface="Times New Roman" panose="02020603050405020304" pitchFamily="18" charset="0"/>
              </a:rPr>
              <a:t>Libraries used</a:t>
            </a:r>
          </a:p>
          <a:p>
            <a:r>
              <a:rPr lang="en-US" dirty="0">
                <a:latin typeface="Times New Roman" panose="02020603050405020304" pitchFamily="18" charset="0"/>
                <a:cs typeface="Times New Roman" panose="02020603050405020304" pitchFamily="18" charset="0"/>
              </a:rPr>
              <a:t>Output</a:t>
            </a:r>
          </a:p>
          <a:p>
            <a:r>
              <a:rPr lang="en-US" dirty="0">
                <a:latin typeface="Times New Roman" panose="02020603050405020304" pitchFamily="18" charset="0"/>
                <a:cs typeface="Times New Roman" panose="02020603050405020304" pitchFamily="18" charset="0"/>
              </a:rPr>
              <a:t>Conclusion </a:t>
            </a:r>
          </a:p>
          <a:p>
            <a:r>
              <a:rPr lang="en-US" dirty="0">
                <a:latin typeface="Times New Roman" panose="02020603050405020304" pitchFamily="18" charset="0"/>
                <a:cs typeface="Times New Roman" panose="02020603050405020304" pitchFamily="18" charset="0"/>
              </a:rPr>
              <a:t>Reference</a:t>
            </a:r>
          </a:p>
          <a:p>
            <a:endParaRPr lang="en-IN" dirty="0"/>
          </a:p>
        </p:txBody>
      </p:sp>
      <p:pic>
        <p:nvPicPr>
          <p:cNvPr id="4" name="Picture 2" descr="EPSI Student Corner">
            <a:extLst>
              <a:ext uri="{FF2B5EF4-FFF2-40B4-BE49-F238E27FC236}">
                <a16:creationId xmlns:a16="http://schemas.microsoft.com/office/drawing/2014/main" id="{B70315AD-5E0A-E7C9-907D-FF4E5387B6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4212" y="82195"/>
            <a:ext cx="2707575" cy="929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572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7D486-D913-EF25-7992-E16EC89A5A4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1BEA264-D2B6-673E-0EF3-FBE27DE76DEB}"/>
              </a:ext>
            </a:extLst>
          </p:cNvPr>
          <p:cNvSpPr>
            <a:spLocks noGrp="1"/>
          </p:cNvSpPr>
          <p:nvPr>
            <p:ph idx="1"/>
          </p:nvPr>
        </p:nvSpPr>
        <p:spPr>
          <a:xfrm>
            <a:off x="838200" y="1690688"/>
            <a:ext cx="10515600" cy="4541436"/>
          </a:xfrm>
        </p:spPr>
        <p:txBody>
          <a:bodyPr>
            <a:normAutofit fontScale="92500" lnSpcReduction="20000"/>
          </a:bodyPr>
          <a:lstStyle/>
          <a:p>
            <a:pPr indent="1270" algn="just">
              <a:lnSpc>
                <a:spcPct val="146000"/>
              </a:lnSpc>
              <a:spcAft>
                <a:spcPts val="20"/>
              </a:spcAft>
            </a:pPr>
            <a:r>
              <a:rPr lang="en-IN" sz="1800" dirty="0">
                <a:solidFill>
                  <a:srgbClr val="000000"/>
                </a:solidFill>
                <a:effectLst/>
                <a:latin typeface="Times New Roman" panose="02020603050405020304" pitchFamily="18" charset="0"/>
                <a:ea typeface="Times New Roman" panose="02020603050405020304" pitchFamily="18" charset="0"/>
              </a:rPr>
              <a:t>Music Player plays digital audio files. This is a very organized way to listen to your </a:t>
            </a:r>
            <a:r>
              <a:rPr lang="en-IN" sz="1800" dirty="0" err="1">
                <a:solidFill>
                  <a:srgbClr val="000000"/>
                </a:solidFill>
                <a:effectLst/>
                <a:latin typeface="Times New Roman" panose="02020603050405020304" pitchFamily="18" charset="0"/>
                <a:ea typeface="Times New Roman" panose="02020603050405020304" pitchFamily="18" charset="0"/>
              </a:rPr>
              <a:t>favorite</a:t>
            </a:r>
            <a:r>
              <a:rPr lang="en-IN" sz="1800" dirty="0">
                <a:solidFill>
                  <a:srgbClr val="000000"/>
                </a:solidFill>
                <a:effectLst/>
                <a:latin typeface="Times New Roman" panose="02020603050405020304" pitchFamily="18" charset="0"/>
                <a:ea typeface="Times New Roman" panose="02020603050405020304" pitchFamily="18" charset="0"/>
              </a:rPr>
              <a:t> songs. </a:t>
            </a:r>
          </a:p>
          <a:p>
            <a:pPr indent="1270" algn="just">
              <a:lnSpc>
                <a:spcPct val="146000"/>
              </a:lnSpc>
              <a:spcAft>
                <a:spcPts val="20"/>
              </a:spcAft>
            </a:pPr>
            <a:r>
              <a:rPr lang="en-IN" sz="1800" dirty="0">
                <a:solidFill>
                  <a:srgbClr val="000000"/>
                </a:solidFill>
                <a:effectLst/>
                <a:latin typeface="Times New Roman" panose="02020603050405020304" pitchFamily="18" charset="0"/>
                <a:ea typeface="Times New Roman" panose="02020603050405020304" pitchFamily="18" charset="0"/>
              </a:rPr>
              <a:t>In this project, we have used a Doubly Linked list, which is a data Structure in Java for the implementation of this project. </a:t>
            </a:r>
          </a:p>
          <a:p>
            <a:pPr indent="1270" algn="just">
              <a:lnSpc>
                <a:spcPct val="146000"/>
              </a:lnSpc>
              <a:spcAft>
                <a:spcPts val="20"/>
              </a:spcAft>
            </a:pPr>
            <a:r>
              <a:rPr lang="en-IN" sz="1800" dirty="0">
                <a:solidFill>
                  <a:srgbClr val="000000"/>
                </a:solidFill>
                <a:effectLst/>
                <a:latin typeface="Times New Roman" panose="02020603050405020304" pitchFamily="18" charset="0"/>
                <a:ea typeface="Times New Roman" panose="02020603050405020304" pitchFamily="18" charset="0"/>
              </a:rPr>
              <a:t>This project involves various functions which include inserting front, inserting back, deleting front, deleting back, playing/pausing, displaying the songs in the Playlist, and stopping the song. </a:t>
            </a:r>
          </a:p>
          <a:p>
            <a:pPr indent="1270" algn="just">
              <a:lnSpc>
                <a:spcPct val="146000"/>
              </a:lnSpc>
              <a:spcAft>
                <a:spcPts val="20"/>
              </a:spcAft>
            </a:pPr>
            <a:r>
              <a:rPr lang="en-IN" sz="1800" dirty="0">
                <a:solidFill>
                  <a:srgbClr val="000000"/>
                </a:solidFill>
                <a:effectLst/>
                <a:latin typeface="Times New Roman" panose="02020603050405020304" pitchFamily="18" charset="0"/>
                <a:ea typeface="Times New Roman" panose="02020603050405020304" pitchFamily="18" charset="0"/>
              </a:rPr>
              <a:t>It also includes various Audio libraries in java for playing the song needed. </a:t>
            </a:r>
          </a:p>
          <a:p>
            <a:pPr indent="1270" algn="just">
              <a:lnSpc>
                <a:spcPct val="146000"/>
              </a:lnSpc>
              <a:spcAft>
                <a:spcPts val="20"/>
              </a:spcAft>
            </a:pPr>
            <a:r>
              <a:rPr lang="en-IN" sz="1800" dirty="0">
                <a:solidFill>
                  <a:srgbClr val="000000"/>
                </a:solidFill>
                <a:effectLst/>
                <a:latin typeface="Times New Roman" panose="02020603050405020304" pitchFamily="18" charset="0"/>
                <a:ea typeface="Times New Roman" panose="02020603050405020304" pitchFamily="18" charset="0"/>
              </a:rPr>
              <a:t>We have also created various classes wherein the audio files and be played. One of them is the scanner class for obtaining the input primitive types like int, double, string, etc. </a:t>
            </a:r>
          </a:p>
          <a:p>
            <a:pPr indent="1270" algn="just">
              <a:lnSpc>
                <a:spcPct val="146000"/>
              </a:lnSpc>
              <a:spcAft>
                <a:spcPts val="20"/>
              </a:spcAft>
            </a:pPr>
            <a:r>
              <a:rPr lang="en-IN" sz="1800" dirty="0">
                <a:solidFill>
                  <a:srgbClr val="000000"/>
                </a:solidFill>
                <a:effectLst/>
                <a:latin typeface="Times New Roman" panose="02020603050405020304" pitchFamily="18" charset="0"/>
                <a:ea typeface="Times New Roman" panose="02020603050405020304" pitchFamily="18" charset="0"/>
              </a:rPr>
              <a:t>The others are user-defined classes like music, Node dl, </a:t>
            </a:r>
            <a:r>
              <a:rPr lang="en-IN" sz="1800" dirty="0" err="1">
                <a:solidFill>
                  <a:srgbClr val="000000"/>
                </a:solidFill>
                <a:effectLst/>
                <a:latin typeface="Times New Roman" panose="02020603050405020304" pitchFamily="18" charset="0"/>
                <a:ea typeface="Times New Roman" panose="02020603050405020304" pitchFamily="18" charset="0"/>
              </a:rPr>
              <a:t>musicStuff</a:t>
            </a:r>
            <a:r>
              <a:rPr lang="en-IN" sz="1800" dirty="0">
                <a:solidFill>
                  <a:srgbClr val="000000"/>
                </a:solidFill>
                <a:effectLst/>
                <a:latin typeface="Times New Roman" panose="02020603050405020304" pitchFamily="18" charset="0"/>
                <a:ea typeface="Times New Roman" panose="02020603050405020304" pitchFamily="18" charset="0"/>
              </a:rPr>
              <a:t>, and many more for the implementation of the doubly linked list. </a:t>
            </a:r>
          </a:p>
          <a:p>
            <a:pPr indent="1270" algn="just">
              <a:lnSpc>
                <a:spcPct val="146000"/>
              </a:lnSpc>
              <a:spcAft>
                <a:spcPts val="20"/>
              </a:spcAft>
            </a:pPr>
            <a:r>
              <a:rPr lang="en-IN" sz="1800" dirty="0">
                <a:solidFill>
                  <a:srgbClr val="000000"/>
                </a:solidFill>
                <a:effectLst/>
                <a:latin typeface="Times New Roman" panose="02020603050405020304" pitchFamily="18" charset="0"/>
                <a:ea typeface="Times New Roman" panose="02020603050405020304" pitchFamily="18" charset="0"/>
              </a:rPr>
              <a:t>In this Music Player by entering the file path one can easily access the required song.</a:t>
            </a:r>
          </a:p>
          <a:p>
            <a:endParaRPr lang="en-IN" dirty="0"/>
          </a:p>
        </p:txBody>
      </p:sp>
      <p:pic>
        <p:nvPicPr>
          <p:cNvPr id="4" name="Picture 2" descr="EPSI Student Corner">
            <a:extLst>
              <a:ext uri="{FF2B5EF4-FFF2-40B4-BE49-F238E27FC236}">
                <a16:creationId xmlns:a16="http://schemas.microsoft.com/office/drawing/2014/main" id="{A67E3305-E70C-04C6-BA2E-B5530C7AB2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4212" y="82195"/>
            <a:ext cx="2707575" cy="929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703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DAC1C-8790-5957-8421-CF3513A704F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FC8CF7-A2EA-3ED2-DB3C-E5EDEF99664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Playing songs using doubly linked list.</a:t>
            </a:r>
            <a:endParaRPr lang="en-IN" dirty="0">
              <a:latin typeface="Times New Roman" panose="02020603050405020304" pitchFamily="18" charset="0"/>
              <a:cs typeface="Times New Roman" panose="02020603050405020304" pitchFamily="18" charset="0"/>
            </a:endParaRPr>
          </a:p>
        </p:txBody>
      </p:sp>
      <p:pic>
        <p:nvPicPr>
          <p:cNvPr id="4" name="Picture 2" descr="EPSI Student Corner">
            <a:extLst>
              <a:ext uri="{FF2B5EF4-FFF2-40B4-BE49-F238E27FC236}">
                <a16:creationId xmlns:a16="http://schemas.microsoft.com/office/drawing/2014/main" id="{9BF97EDD-948A-CA75-4F59-46F538BF01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4212" y="82195"/>
            <a:ext cx="2707575" cy="929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872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11BE2-97A8-0155-6FFE-96973CBEF612}"/>
              </a:ext>
            </a:extLst>
          </p:cNvPr>
          <p:cNvSpPr>
            <a:spLocks noGrp="1"/>
          </p:cNvSpPr>
          <p:nvPr>
            <p:ph type="title"/>
          </p:nvPr>
        </p:nvSpPr>
        <p:spPr>
          <a:xfrm>
            <a:off x="838200" y="0"/>
            <a:ext cx="10515600" cy="1325563"/>
          </a:xfrm>
        </p:spPr>
        <p:txBody>
          <a:bodyPr/>
          <a:lstStyle/>
          <a:p>
            <a:r>
              <a:rPr lang="en-US" dirty="0">
                <a:latin typeface="Times New Roman" panose="02020603050405020304" pitchFamily="18" charset="0"/>
                <a:cs typeface="Times New Roman" panose="02020603050405020304" pitchFamily="18" charset="0"/>
              </a:rPr>
              <a:t>LITERARY SURVEY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8A7983-DE1C-B7F4-5BC4-4F3F728084C3}"/>
              </a:ext>
            </a:extLst>
          </p:cNvPr>
          <p:cNvSpPr>
            <a:spLocks noGrp="1"/>
          </p:cNvSpPr>
          <p:nvPr>
            <p:ph idx="1"/>
          </p:nvPr>
        </p:nvSpPr>
        <p:spPr>
          <a:xfrm>
            <a:off x="838200" y="1325563"/>
            <a:ext cx="10515600" cy="5314934"/>
          </a:xfrm>
        </p:spPr>
        <p:txBody>
          <a:bodyPr>
            <a:normAutofit fontScale="55000" lnSpcReduction="20000"/>
          </a:bodyPr>
          <a:lstStyle/>
          <a:p>
            <a:pPr indent="0" algn="just">
              <a:lnSpc>
                <a:spcPct val="146000"/>
              </a:lnSpc>
              <a:spcAft>
                <a:spcPts val="20"/>
              </a:spcAft>
              <a:buNone/>
            </a:pPr>
            <a:r>
              <a:rPr lang="en-IN" sz="2500" dirty="0">
                <a:solidFill>
                  <a:srgbClr val="000000"/>
                </a:solidFill>
                <a:effectLst/>
                <a:latin typeface="Times New Roman" panose="02020603050405020304" pitchFamily="18" charset="0"/>
                <a:ea typeface="Times New Roman" panose="02020603050405020304" pitchFamily="18" charset="0"/>
              </a:rPr>
              <a:t>Pan Yong-Cai, Liu Wen-chao, &amp; Li Xiao. (2010). </a:t>
            </a:r>
            <a:r>
              <a:rPr lang="en-IN" sz="2500" i="1" dirty="0">
                <a:solidFill>
                  <a:srgbClr val="000000"/>
                </a:solidFill>
                <a:effectLst/>
                <a:latin typeface="Times New Roman" panose="02020603050405020304" pitchFamily="18" charset="0"/>
                <a:ea typeface="Times New Roman" panose="02020603050405020304" pitchFamily="18" charset="0"/>
              </a:rPr>
              <a:t>Development and Research of Music Player Application Based on Android. 2010 International Conference on Communications and Intelligence Information Security.</a:t>
            </a:r>
            <a:r>
              <a:rPr lang="en-IN" sz="2500" dirty="0">
                <a:solidFill>
                  <a:srgbClr val="000000"/>
                </a:solidFill>
                <a:effectLst/>
                <a:latin typeface="Times New Roman" panose="02020603050405020304" pitchFamily="18" charset="0"/>
                <a:ea typeface="Times New Roman" panose="02020603050405020304" pitchFamily="18" charset="0"/>
              </a:rPr>
              <a:t> doi:10.1109/icciis.2010.28 </a:t>
            </a:r>
          </a:p>
          <a:p>
            <a:pPr marL="342900" lvl="0" indent="-342900" algn="just">
              <a:lnSpc>
                <a:spcPct val="146000"/>
              </a:lnSpc>
              <a:buFont typeface="Symbol" panose="05050102010706020507" pitchFamily="18" charset="2"/>
              <a:buChar char=""/>
            </a:pPr>
            <a:r>
              <a:rPr lang="en-IN" sz="2500" dirty="0">
                <a:solidFill>
                  <a:srgbClr val="000000"/>
                </a:solidFill>
                <a:effectLst/>
                <a:latin typeface="Times New Roman" panose="02020603050405020304" pitchFamily="18" charset="0"/>
                <a:ea typeface="Times New Roman" panose="02020603050405020304" pitchFamily="18" charset="0"/>
              </a:rPr>
              <a:t>Music player is a kind of common mobile terminal application. This paper takes a music player as an example to illustrate how to develop Android applications.</a:t>
            </a:r>
          </a:p>
          <a:p>
            <a:pPr marL="342900" lvl="0" indent="-342900" algn="just">
              <a:lnSpc>
                <a:spcPct val="146000"/>
              </a:lnSpc>
              <a:spcAft>
                <a:spcPts val="20"/>
              </a:spcAft>
              <a:buFont typeface="Symbol" panose="05050102010706020507" pitchFamily="18" charset="2"/>
              <a:buChar char=""/>
            </a:pPr>
            <a:r>
              <a:rPr lang="en-IN" sz="2500" dirty="0">
                <a:solidFill>
                  <a:srgbClr val="000000"/>
                </a:solidFill>
                <a:effectLst/>
                <a:latin typeface="Times New Roman" panose="02020603050405020304" pitchFamily="18" charset="0"/>
                <a:ea typeface="Times New Roman" panose="02020603050405020304" pitchFamily="18" charset="0"/>
              </a:rPr>
              <a:t>This player has a friendly interface, convenient operation, good expansibility and maintainability. After testing, the player can satisfy the basic demand of users and run stable.</a:t>
            </a:r>
          </a:p>
          <a:p>
            <a:pPr indent="0" algn="just">
              <a:lnSpc>
                <a:spcPct val="146000"/>
              </a:lnSpc>
              <a:spcAft>
                <a:spcPts val="20"/>
              </a:spcAft>
              <a:buNone/>
            </a:pPr>
            <a:r>
              <a:rPr lang="en-IN" sz="2500" dirty="0">
                <a:solidFill>
                  <a:srgbClr val="000000"/>
                </a:solidFill>
                <a:effectLst/>
                <a:latin typeface="Times New Roman" panose="02020603050405020304" pitchFamily="18" charset="0"/>
                <a:ea typeface="Times New Roman" panose="02020603050405020304" pitchFamily="18" charset="0"/>
              </a:rPr>
              <a:t> </a:t>
            </a:r>
          </a:p>
          <a:p>
            <a:pPr indent="0" algn="just">
              <a:lnSpc>
                <a:spcPct val="146000"/>
              </a:lnSpc>
              <a:spcAft>
                <a:spcPts val="20"/>
              </a:spcAft>
              <a:buNone/>
            </a:pPr>
            <a:r>
              <a:rPr lang="en-IN" sz="2500" dirty="0">
                <a:solidFill>
                  <a:srgbClr val="000000"/>
                </a:solidFill>
                <a:effectLst/>
                <a:latin typeface="Times New Roman" panose="02020603050405020304" pitchFamily="18" charset="0"/>
                <a:ea typeface="Times New Roman" panose="02020603050405020304" pitchFamily="18" charset="0"/>
              </a:rPr>
              <a:t>Qing, Z., Ying, L., Yuan, P. G., &amp; Sheng, L. Z. (2015). </a:t>
            </a:r>
            <a:r>
              <a:rPr lang="en-IN" sz="2500" i="1" dirty="0">
                <a:solidFill>
                  <a:srgbClr val="000000"/>
                </a:solidFill>
                <a:effectLst/>
                <a:latin typeface="Times New Roman" panose="02020603050405020304" pitchFamily="18" charset="0"/>
                <a:ea typeface="Times New Roman" panose="02020603050405020304" pitchFamily="18" charset="0"/>
              </a:rPr>
              <a:t>Music Player Based on the Cordova Cross-Platform. 2015 3rd International Conference on Applied Computing and Information Technology/2nd International Conference on Computational Science and Intelligence.</a:t>
            </a:r>
            <a:r>
              <a:rPr lang="en-IN" sz="2500" dirty="0">
                <a:solidFill>
                  <a:srgbClr val="000000"/>
                </a:solidFill>
                <a:effectLst/>
                <a:latin typeface="Times New Roman" panose="02020603050405020304" pitchFamily="18" charset="0"/>
                <a:ea typeface="Times New Roman" panose="02020603050405020304" pitchFamily="18" charset="0"/>
              </a:rPr>
              <a:t> doi:10.1109/acit-csi.2015.85 </a:t>
            </a:r>
          </a:p>
          <a:p>
            <a:pPr marL="342900" lvl="0" indent="-342900" algn="just">
              <a:lnSpc>
                <a:spcPct val="146000"/>
              </a:lnSpc>
              <a:buFont typeface="Symbol" panose="05050102010706020507" pitchFamily="18" charset="2"/>
              <a:buChar char=""/>
            </a:pPr>
            <a:r>
              <a:rPr lang="en-IN" sz="2500" dirty="0">
                <a:solidFill>
                  <a:srgbClr val="000000"/>
                </a:solidFill>
                <a:effectLst/>
                <a:latin typeface="Times New Roman" panose="02020603050405020304" pitchFamily="18" charset="0"/>
                <a:ea typeface="Times New Roman" panose="02020603050405020304" pitchFamily="18" charset="0"/>
              </a:rPr>
              <a:t>Cordova is one of the popular cross-platform mobile application development frameworks currently, with open source, free and at the same time, it supports multiple mobile operating system, etc. </a:t>
            </a:r>
          </a:p>
          <a:p>
            <a:pPr marL="342900" lvl="0" indent="-342900" algn="just">
              <a:lnSpc>
                <a:spcPct val="146000"/>
              </a:lnSpc>
              <a:spcAft>
                <a:spcPts val="20"/>
              </a:spcAft>
              <a:buFont typeface="Symbol" panose="05050102010706020507" pitchFamily="18" charset="2"/>
              <a:buChar char=""/>
            </a:pPr>
            <a:r>
              <a:rPr lang="en-IN" sz="2500" dirty="0">
                <a:solidFill>
                  <a:srgbClr val="000000"/>
                </a:solidFill>
                <a:effectLst/>
                <a:latin typeface="Times New Roman" panose="02020603050405020304" pitchFamily="18" charset="0"/>
                <a:ea typeface="Times New Roman" panose="02020603050405020304" pitchFamily="18" charset="0"/>
              </a:rPr>
              <a:t>This paper implements a simple music player quickly based on the Cordova framework using HTML + CSS + JavaScript, and developed my own Cordova plug-in, reduced secondary development, and adaptation for different platforms, and the instance provides a reference for the development of cross-platform mobile applications.</a:t>
            </a:r>
          </a:p>
          <a:p>
            <a:pPr indent="0" algn="l">
              <a:lnSpc>
                <a:spcPct val="146000"/>
              </a:lnSpc>
              <a:spcAft>
                <a:spcPts val="20"/>
              </a:spcAft>
              <a:buNone/>
            </a:pPr>
            <a:endParaRPr lang="en-IN" dirty="0"/>
          </a:p>
        </p:txBody>
      </p:sp>
      <p:pic>
        <p:nvPicPr>
          <p:cNvPr id="4" name="Picture 2" descr="EPSI Student Corner">
            <a:extLst>
              <a:ext uri="{FF2B5EF4-FFF2-40B4-BE49-F238E27FC236}">
                <a16:creationId xmlns:a16="http://schemas.microsoft.com/office/drawing/2014/main" id="{555C0615-EF09-2D58-97C5-07435ABF8D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4212" y="82195"/>
            <a:ext cx="2707575" cy="929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564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1A716-598D-030B-F530-0C5E9BFEDFA5}"/>
              </a:ext>
            </a:extLst>
          </p:cNvPr>
          <p:cNvSpPr>
            <a:spLocks noGrp="1"/>
          </p:cNvSpPr>
          <p:nvPr>
            <p:ph type="title"/>
          </p:nvPr>
        </p:nvSpPr>
        <p:spPr>
          <a:xfrm>
            <a:off x="838200" y="206652"/>
            <a:ext cx="10515600" cy="948770"/>
          </a:xfrm>
        </p:spPr>
        <p:txBody>
          <a:bodyPr/>
          <a:lstStyle/>
          <a:p>
            <a:r>
              <a:rPr lang="en-US" dirty="0">
                <a:latin typeface="Times New Roman" panose="02020603050405020304" pitchFamily="18" charset="0"/>
                <a:cs typeface="Times New Roman" panose="02020603050405020304" pitchFamily="18" charset="0"/>
              </a:rPr>
              <a:t>FLOW DIAGRAM</a:t>
            </a:r>
            <a:endParaRPr lang="en-IN" dirty="0">
              <a:latin typeface="Times New Roman" panose="02020603050405020304" pitchFamily="18" charset="0"/>
              <a:cs typeface="Times New Roman" panose="02020603050405020304" pitchFamily="18" charset="0"/>
            </a:endParaRPr>
          </a:p>
        </p:txBody>
      </p:sp>
      <p:pic>
        <p:nvPicPr>
          <p:cNvPr id="4" name="Picture 2" descr="EPSI Student Corner">
            <a:extLst>
              <a:ext uri="{FF2B5EF4-FFF2-40B4-BE49-F238E27FC236}">
                <a16:creationId xmlns:a16="http://schemas.microsoft.com/office/drawing/2014/main" id="{37CF8581-15E1-01AD-E8B3-1F949AF12F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4212" y="82195"/>
            <a:ext cx="2707575" cy="92985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0CDF915-57F2-7F9C-D730-363EC3532EDB}"/>
              </a:ext>
            </a:extLst>
          </p:cNvPr>
          <p:cNvPicPr>
            <a:picLocks noChangeAspect="1"/>
          </p:cNvPicPr>
          <p:nvPr/>
        </p:nvPicPr>
        <p:blipFill>
          <a:blip r:embed="rId3"/>
          <a:stretch>
            <a:fillRect/>
          </a:stretch>
        </p:blipFill>
        <p:spPr>
          <a:xfrm>
            <a:off x="1722267" y="1351240"/>
            <a:ext cx="7794595" cy="4907517"/>
          </a:xfrm>
          <a:prstGeom prst="rect">
            <a:avLst/>
          </a:prstGeom>
        </p:spPr>
      </p:pic>
    </p:spTree>
    <p:extLst>
      <p:ext uri="{BB962C8B-B14F-4D97-AF65-F5344CB8AC3E}">
        <p14:creationId xmlns:p14="http://schemas.microsoft.com/office/powerpoint/2010/main" val="2345764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0CF24-2DCE-911D-B497-A5616F5176EC}"/>
              </a:ext>
            </a:extLst>
          </p:cNvPr>
          <p:cNvSpPr>
            <a:spLocks noGrp="1"/>
          </p:cNvSpPr>
          <p:nvPr>
            <p:ph type="title"/>
          </p:nvPr>
        </p:nvSpPr>
        <p:spPr>
          <a:xfrm>
            <a:off x="767179" y="116550"/>
            <a:ext cx="10515600" cy="1325563"/>
          </a:xfrm>
        </p:spPr>
        <p:txBody>
          <a:bodyPr/>
          <a:lstStyle/>
          <a:p>
            <a:r>
              <a:rPr lang="en-US" dirty="0">
                <a:latin typeface="Times New Roman" panose="02020603050405020304" pitchFamily="18" charset="0"/>
                <a:cs typeface="Times New Roman" panose="02020603050405020304" pitchFamily="18" charset="0"/>
              </a:rPr>
              <a:t>FUNCTIONS USED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78E697-3F26-2E64-8B13-6EDAAA75E15E}"/>
              </a:ext>
            </a:extLst>
          </p:cNvPr>
          <p:cNvSpPr>
            <a:spLocks noGrp="1"/>
          </p:cNvSpPr>
          <p:nvPr>
            <p:ph idx="1"/>
          </p:nvPr>
        </p:nvSpPr>
        <p:spPr>
          <a:xfrm>
            <a:off x="767179" y="1253330"/>
            <a:ext cx="10515600" cy="5488119"/>
          </a:xfrm>
        </p:spPr>
        <p:txBody>
          <a:bodyPr>
            <a:normAutofit fontScale="25000" lnSpcReduction="20000"/>
          </a:bodyPr>
          <a:lstStyle/>
          <a:p>
            <a:pPr marL="342900" lvl="0" indent="-342900" algn="just">
              <a:lnSpc>
                <a:spcPct val="146000"/>
              </a:lnSpc>
              <a:buFont typeface="Symbol" panose="05050102010706020507" pitchFamily="18" charset="2"/>
              <a:buChar char=""/>
            </a:pPr>
            <a:r>
              <a:rPr lang="en-IN" sz="6400" b="1" dirty="0">
                <a:solidFill>
                  <a:srgbClr val="000000"/>
                </a:solidFill>
                <a:effectLst/>
                <a:latin typeface="Times New Roman" panose="02020603050405020304" pitchFamily="18" charset="0"/>
                <a:ea typeface="Times New Roman" panose="02020603050405020304" pitchFamily="18" charset="0"/>
              </a:rPr>
              <a:t>Insert front</a:t>
            </a:r>
            <a:endParaRPr lang="en-IN" sz="6400" dirty="0">
              <a:solidFill>
                <a:srgbClr val="000000"/>
              </a:solidFill>
              <a:effectLst/>
              <a:latin typeface="Times New Roman" panose="02020603050405020304" pitchFamily="18" charset="0"/>
              <a:ea typeface="Times New Roman" panose="02020603050405020304" pitchFamily="18" charset="0"/>
            </a:endParaRPr>
          </a:p>
          <a:p>
            <a:pPr marL="457200" indent="1270" algn="just">
              <a:lnSpc>
                <a:spcPct val="146000"/>
              </a:lnSpc>
            </a:pPr>
            <a:r>
              <a:rPr lang="en-IN" sz="6400" dirty="0">
                <a:solidFill>
                  <a:srgbClr val="000000"/>
                </a:solidFill>
                <a:effectLst/>
                <a:latin typeface="Times New Roman" panose="02020603050405020304" pitchFamily="18" charset="0"/>
                <a:ea typeface="Times New Roman" panose="02020603050405020304" pitchFamily="18" charset="0"/>
              </a:rPr>
              <a:t>Inserts songs at the front</a:t>
            </a:r>
          </a:p>
          <a:p>
            <a:pPr marL="342900" lvl="0" indent="-342900" algn="just">
              <a:lnSpc>
                <a:spcPct val="146000"/>
              </a:lnSpc>
              <a:buFont typeface="Symbol" panose="05050102010706020507" pitchFamily="18" charset="2"/>
              <a:buChar char=""/>
            </a:pPr>
            <a:r>
              <a:rPr lang="en-IN" sz="6400" b="1" dirty="0">
                <a:solidFill>
                  <a:srgbClr val="000000"/>
                </a:solidFill>
                <a:effectLst/>
                <a:latin typeface="Times New Roman" panose="02020603050405020304" pitchFamily="18" charset="0"/>
                <a:ea typeface="Times New Roman" panose="02020603050405020304" pitchFamily="18" charset="0"/>
              </a:rPr>
              <a:t>Insert back</a:t>
            </a:r>
            <a:endParaRPr lang="en-IN" sz="6400" dirty="0">
              <a:solidFill>
                <a:srgbClr val="000000"/>
              </a:solidFill>
              <a:effectLst/>
              <a:latin typeface="Times New Roman" panose="02020603050405020304" pitchFamily="18" charset="0"/>
              <a:ea typeface="Times New Roman" panose="02020603050405020304" pitchFamily="18" charset="0"/>
            </a:endParaRPr>
          </a:p>
          <a:p>
            <a:pPr marL="457200" indent="1270" algn="just">
              <a:lnSpc>
                <a:spcPct val="146000"/>
              </a:lnSpc>
            </a:pPr>
            <a:r>
              <a:rPr lang="en-IN" sz="6400" dirty="0">
                <a:solidFill>
                  <a:srgbClr val="000000"/>
                </a:solidFill>
                <a:effectLst/>
                <a:latin typeface="Times New Roman" panose="02020603050405020304" pitchFamily="18" charset="0"/>
                <a:ea typeface="Times New Roman" panose="02020603050405020304" pitchFamily="18" charset="0"/>
              </a:rPr>
              <a:t>Insert songs at the end</a:t>
            </a:r>
          </a:p>
          <a:p>
            <a:pPr marL="342900" lvl="0" indent="-342900" algn="just">
              <a:lnSpc>
                <a:spcPct val="146000"/>
              </a:lnSpc>
              <a:buFont typeface="Symbol" panose="05050102010706020507" pitchFamily="18" charset="2"/>
              <a:buChar char=""/>
            </a:pPr>
            <a:r>
              <a:rPr lang="en-IN" sz="6400" b="1" dirty="0">
                <a:solidFill>
                  <a:srgbClr val="000000"/>
                </a:solidFill>
                <a:effectLst/>
                <a:latin typeface="Times New Roman" panose="02020603050405020304" pitchFamily="18" charset="0"/>
                <a:ea typeface="Times New Roman" panose="02020603050405020304" pitchFamily="18" charset="0"/>
              </a:rPr>
              <a:t>Delete front</a:t>
            </a:r>
            <a:endParaRPr lang="en-IN" sz="6400" dirty="0">
              <a:solidFill>
                <a:srgbClr val="000000"/>
              </a:solidFill>
              <a:effectLst/>
              <a:latin typeface="Times New Roman" panose="02020603050405020304" pitchFamily="18" charset="0"/>
              <a:ea typeface="Times New Roman" panose="02020603050405020304" pitchFamily="18" charset="0"/>
            </a:endParaRPr>
          </a:p>
          <a:p>
            <a:pPr marL="457200" indent="1270" algn="just">
              <a:lnSpc>
                <a:spcPct val="146000"/>
              </a:lnSpc>
            </a:pPr>
            <a:r>
              <a:rPr lang="en-IN" sz="6400" dirty="0">
                <a:solidFill>
                  <a:srgbClr val="000000"/>
                </a:solidFill>
                <a:effectLst/>
                <a:latin typeface="Times New Roman" panose="02020603050405020304" pitchFamily="18" charset="0"/>
                <a:ea typeface="Times New Roman" panose="02020603050405020304" pitchFamily="18" charset="0"/>
              </a:rPr>
              <a:t>Deletes songs at the front</a:t>
            </a:r>
          </a:p>
          <a:p>
            <a:pPr marL="342900" lvl="0" indent="-342900" algn="just">
              <a:lnSpc>
                <a:spcPct val="146000"/>
              </a:lnSpc>
              <a:buFont typeface="Symbol" panose="05050102010706020507" pitchFamily="18" charset="2"/>
              <a:buChar char=""/>
            </a:pPr>
            <a:r>
              <a:rPr lang="en-IN" sz="6400" b="1" dirty="0">
                <a:solidFill>
                  <a:srgbClr val="000000"/>
                </a:solidFill>
                <a:effectLst/>
                <a:latin typeface="Times New Roman" panose="02020603050405020304" pitchFamily="18" charset="0"/>
                <a:ea typeface="Times New Roman" panose="02020603050405020304" pitchFamily="18" charset="0"/>
              </a:rPr>
              <a:t>Delete back</a:t>
            </a:r>
            <a:endParaRPr lang="en-IN" sz="6400" dirty="0">
              <a:solidFill>
                <a:srgbClr val="000000"/>
              </a:solidFill>
              <a:effectLst/>
              <a:latin typeface="Times New Roman" panose="02020603050405020304" pitchFamily="18" charset="0"/>
              <a:ea typeface="Times New Roman" panose="02020603050405020304" pitchFamily="18" charset="0"/>
            </a:endParaRPr>
          </a:p>
          <a:p>
            <a:pPr marL="457200" indent="1270" algn="just">
              <a:lnSpc>
                <a:spcPct val="146000"/>
              </a:lnSpc>
            </a:pPr>
            <a:r>
              <a:rPr lang="en-IN" sz="6400" dirty="0">
                <a:solidFill>
                  <a:srgbClr val="000000"/>
                </a:solidFill>
                <a:effectLst/>
                <a:latin typeface="Times New Roman" panose="02020603050405020304" pitchFamily="18" charset="0"/>
                <a:ea typeface="Times New Roman" panose="02020603050405020304" pitchFamily="18" charset="0"/>
              </a:rPr>
              <a:t>Deletes songs at the back</a:t>
            </a:r>
          </a:p>
          <a:p>
            <a:pPr marL="342900" lvl="0" indent="-342900" algn="just">
              <a:lnSpc>
                <a:spcPct val="146000"/>
              </a:lnSpc>
              <a:buFont typeface="Symbol" panose="05050102010706020507" pitchFamily="18" charset="2"/>
              <a:buChar char=""/>
            </a:pPr>
            <a:r>
              <a:rPr lang="en-IN" sz="6400" b="1" dirty="0" err="1">
                <a:solidFill>
                  <a:srgbClr val="000000"/>
                </a:solidFill>
                <a:effectLst/>
                <a:latin typeface="Times New Roman" panose="02020603050405020304" pitchFamily="18" charset="0"/>
                <a:ea typeface="Times New Roman" panose="02020603050405020304" pitchFamily="18" charset="0"/>
              </a:rPr>
              <a:t>Playmusic</a:t>
            </a:r>
            <a:endParaRPr lang="en-IN" sz="6400" dirty="0">
              <a:solidFill>
                <a:srgbClr val="000000"/>
              </a:solidFill>
              <a:effectLst/>
              <a:latin typeface="Times New Roman" panose="02020603050405020304" pitchFamily="18" charset="0"/>
              <a:ea typeface="Times New Roman" panose="02020603050405020304" pitchFamily="18" charset="0"/>
            </a:endParaRPr>
          </a:p>
          <a:p>
            <a:pPr marL="457200" indent="1270" algn="just">
              <a:lnSpc>
                <a:spcPct val="146000"/>
              </a:lnSpc>
            </a:pPr>
            <a:r>
              <a:rPr lang="en-IN" sz="6400" dirty="0">
                <a:solidFill>
                  <a:srgbClr val="000000"/>
                </a:solidFill>
                <a:effectLst/>
                <a:latin typeface="Times New Roman" panose="02020603050405020304" pitchFamily="18" charset="0"/>
                <a:ea typeface="Times New Roman" panose="02020603050405020304" pitchFamily="18" charset="0"/>
              </a:rPr>
              <a:t>Plays the specified song in a loop and </a:t>
            </a:r>
            <a:r>
              <a:rPr lang="en-IN" sz="6400" dirty="0">
                <a:solidFill>
                  <a:srgbClr val="000000"/>
                </a:solidFill>
                <a:latin typeface="Times New Roman" panose="02020603050405020304" pitchFamily="18" charset="0"/>
                <a:ea typeface="Times New Roman" panose="02020603050405020304" pitchFamily="18" charset="0"/>
              </a:rPr>
              <a:t>p</a:t>
            </a:r>
            <a:r>
              <a:rPr lang="en-IN" sz="6400" dirty="0">
                <a:solidFill>
                  <a:srgbClr val="000000"/>
                </a:solidFill>
                <a:effectLst/>
                <a:latin typeface="Times New Roman" panose="02020603050405020304" pitchFamily="18" charset="0"/>
                <a:ea typeface="Times New Roman" panose="02020603050405020304" pitchFamily="18" charset="0"/>
              </a:rPr>
              <a:t>auses the played song and continues back when asked</a:t>
            </a:r>
          </a:p>
          <a:p>
            <a:pPr marL="342900" lvl="0" indent="-342900" algn="just">
              <a:lnSpc>
                <a:spcPct val="146000"/>
              </a:lnSpc>
              <a:buFont typeface="Symbol" panose="05050102010706020507" pitchFamily="18" charset="2"/>
              <a:buChar char=""/>
            </a:pPr>
            <a:r>
              <a:rPr lang="en-IN" sz="6400" b="1" dirty="0">
                <a:solidFill>
                  <a:srgbClr val="000000"/>
                </a:solidFill>
                <a:effectLst/>
                <a:latin typeface="Times New Roman" panose="02020603050405020304" pitchFamily="18" charset="0"/>
                <a:ea typeface="Times New Roman" panose="02020603050405020304" pitchFamily="18" charset="0"/>
              </a:rPr>
              <a:t>Display</a:t>
            </a:r>
            <a:endParaRPr lang="en-IN" sz="6400" dirty="0">
              <a:solidFill>
                <a:srgbClr val="000000"/>
              </a:solidFill>
              <a:effectLst/>
              <a:latin typeface="Times New Roman" panose="02020603050405020304" pitchFamily="18" charset="0"/>
              <a:ea typeface="Times New Roman" panose="02020603050405020304" pitchFamily="18" charset="0"/>
            </a:endParaRPr>
          </a:p>
          <a:p>
            <a:pPr marL="457200" indent="1270" algn="just">
              <a:lnSpc>
                <a:spcPct val="146000"/>
              </a:lnSpc>
              <a:spcAft>
                <a:spcPts val="20"/>
              </a:spcAft>
            </a:pPr>
            <a:r>
              <a:rPr lang="en-IN" sz="6400" dirty="0">
                <a:solidFill>
                  <a:srgbClr val="000000"/>
                </a:solidFill>
                <a:effectLst/>
                <a:latin typeface="Times New Roman" panose="02020603050405020304" pitchFamily="18" charset="0"/>
                <a:ea typeface="Times New Roman" panose="02020603050405020304" pitchFamily="18" charset="0"/>
              </a:rPr>
              <a:t>Show all the available songs on the Playlist</a:t>
            </a:r>
          </a:p>
          <a:p>
            <a:pPr indent="1270" algn="just">
              <a:lnSpc>
                <a:spcPct val="146000"/>
              </a:lnSpc>
              <a:spcAft>
                <a:spcPts val="20"/>
              </a:spcAft>
            </a:pPr>
            <a:r>
              <a:rPr lang="en-IN" sz="1800" b="1" dirty="0">
                <a:solidFill>
                  <a:srgbClr val="000000"/>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pic>
        <p:nvPicPr>
          <p:cNvPr id="4" name="Picture 2" descr="EPSI Student Corner">
            <a:extLst>
              <a:ext uri="{FF2B5EF4-FFF2-40B4-BE49-F238E27FC236}">
                <a16:creationId xmlns:a16="http://schemas.microsoft.com/office/drawing/2014/main" id="{8A115F42-A3F0-DF2F-C8FF-9C8B50F3E0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4212" y="82195"/>
            <a:ext cx="2707575" cy="929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9340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7231F-D728-8BBA-4932-3F75A1F14849}"/>
              </a:ext>
            </a:extLst>
          </p:cNvPr>
          <p:cNvSpPr>
            <a:spLocks noGrp="1"/>
          </p:cNvSpPr>
          <p:nvPr>
            <p:ph type="title"/>
          </p:nvPr>
        </p:nvSpPr>
        <p:spPr>
          <a:xfrm>
            <a:off x="838200" y="134306"/>
            <a:ext cx="10515600" cy="1325563"/>
          </a:xfrm>
        </p:spPr>
        <p:txBody>
          <a:bodyPr/>
          <a:lstStyle/>
          <a:p>
            <a:r>
              <a:rPr lang="en-US" dirty="0">
                <a:latin typeface="Times New Roman" panose="02020603050405020304" pitchFamily="18" charset="0"/>
                <a:cs typeface="Times New Roman" panose="02020603050405020304" pitchFamily="18" charset="0"/>
              </a:rPr>
              <a:t>LIBRARIES USED</a:t>
            </a: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2DD3257B-4FF3-AEFA-73C5-11F242D75D85}"/>
              </a:ext>
            </a:extLst>
          </p:cNvPr>
          <p:cNvSpPr>
            <a:spLocks noGrp="1" noChangeArrowheads="1"/>
          </p:cNvSpPr>
          <p:nvPr>
            <p:ph idx="1"/>
          </p:nvPr>
        </p:nvSpPr>
        <p:spPr bwMode="auto">
          <a:xfrm>
            <a:off x="682336" y="1459869"/>
            <a:ext cx="1082732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1588"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588"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java.util.Scanner</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1588"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The Scanner class is used to get user input, and it is found in java. util package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1588"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java.io.File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1588"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kumimoji="0" lang="en-US" altLang="en-US" sz="18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Java.io.File</a:t>
            </a:r>
            <a:r>
              <a:rPr kumimoji="0" lang="en-US" altLang="en-US" sz="1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class is an abstract representation of file and directory pathnames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1588"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javax.sound.sampled.AudioInputStream</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1588"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53833"/>
                </a:solidFill>
                <a:effectLst/>
                <a:latin typeface="Times New Roman" panose="02020603050405020304" pitchFamily="18" charset="0"/>
                <a:ea typeface="Times New Roman" panose="02020603050405020304" pitchFamily="18" charset="0"/>
                <a:cs typeface="Times New Roman" panose="02020603050405020304" pitchFamily="18" charset="0"/>
              </a:rPr>
              <a:t>An audio input stream is an input stream with a specified audio format and length. The length is expressed in sample frames, not bytes.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1588"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javax.sound.sampled.AudioSystem</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1588"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53833"/>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kumimoji="0" lang="en-US" altLang="en-US" sz="18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AudioSystem</a:t>
            </a:r>
            <a:r>
              <a:rPr kumimoji="0" lang="en-US" altLang="en-US" sz="1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class acts as the entry point to the sampled-audio system resources. This class lets you query and access the mixers that are installed on the system.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1588"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javax.sound.sampled.Clip</a:t>
            </a:r>
            <a:r>
              <a:rPr kumimoji="0" lang="en-US" altLang="en-US" sz="18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1588"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53833"/>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kumimoji="0" lang="en-US" altLang="en-US" sz="1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Clip interface represents a special kind of data line whose audio data can be loaded before playback, instead of being streamed in real-time.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1588"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javax</a:t>
            </a:r>
            <a:r>
              <a:rPr kumimoji="0" lang="en-US" altLang="en-US" sz="18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swing. </a:t>
            </a:r>
            <a:r>
              <a:rPr kumimoji="0" lang="en-US" altLang="en-US" sz="1800" b="1"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JOptionPane</a:t>
            </a:r>
            <a:r>
              <a:rPr kumimoji="0" lang="en-US" altLang="en-US" sz="18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1588"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353833"/>
                </a:solidFill>
                <a:effectLst/>
                <a:latin typeface="Times New Roman" panose="02020603050405020304" pitchFamily="18" charset="0"/>
                <a:ea typeface="Times New Roman" panose="02020603050405020304" pitchFamily="18" charset="0"/>
                <a:cs typeface="Times New Roman" panose="02020603050405020304" pitchFamily="18" charset="0"/>
              </a:rPr>
              <a:t>JOptionPane</a:t>
            </a:r>
            <a:r>
              <a:rPr kumimoji="0" lang="en-US" altLang="en-US" sz="1800" b="0" i="0" u="none" strike="noStrike" cap="none" normalizeH="0" baseline="0" dirty="0">
                <a:ln>
                  <a:noFill/>
                </a:ln>
                <a:solidFill>
                  <a:srgbClr val="353833"/>
                </a:solidFill>
                <a:effectLst/>
                <a:latin typeface="Times New Roman" panose="02020603050405020304" pitchFamily="18" charset="0"/>
                <a:ea typeface="Times New Roman" panose="02020603050405020304" pitchFamily="18" charset="0"/>
                <a:cs typeface="Times New Roman" panose="02020603050405020304" pitchFamily="18" charset="0"/>
              </a:rPr>
              <a:t> makes it easy to pop up a standard dialog box that prompts users for a value or informs them of something.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2" descr="EPSI Student Corner">
            <a:extLst>
              <a:ext uri="{FF2B5EF4-FFF2-40B4-BE49-F238E27FC236}">
                <a16:creationId xmlns:a16="http://schemas.microsoft.com/office/drawing/2014/main" id="{D4F8B85F-5525-92DF-7B67-42B21B2682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4212" y="82195"/>
            <a:ext cx="2707575" cy="929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243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80B8A-2C84-2A60-E8BC-A116F9519DF9}"/>
              </a:ext>
            </a:extLst>
          </p:cNvPr>
          <p:cNvSpPr>
            <a:spLocks noGrp="1"/>
          </p:cNvSpPr>
          <p:nvPr>
            <p:ph type="title"/>
          </p:nvPr>
        </p:nvSpPr>
        <p:spPr>
          <a:xfrm>
            <a:off x="838200" y="143452"/>
            <a:ext cx="10515600" cy="1325563"/>
          </a:xfrm>
        </p:spPr>
        <p:txBody>
          <a:bodyPr/>
          <a:lstStyle/>
          <a:p>
            <a:r>
              <a:rPr lang="en-US" dirty="0">
                <a:latin typeface="Times New Roman" panose="02020603050405020304" pitchFamily="18" charset="0"/>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p:txBody>
      </p:sp>
      <p:pic>
        <p:nvPicPr>
          <p:cNvPr id="4" name="Picture 2" descr="EPSI Student Corner">
            <a:extLst>
              <a:ext uri="{FF2B5EF4-FFF2-40B4-BE49-F238E27FC236}">
                <a16:creationId xmlns:a16="http://schemas.microsoft.com/office/drawing/2014/main" id="{C00FA189-18A3-4CBC-31B0-6875E73531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4212" y="82195"/>
            <a:ext cx="2707575" cy="9298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EA087B1-0BFA-BD50-8DA0-2C3FE19D386B}"/>
              </a:ext>
            </a:extLst>
          </p:cNvPr>
          <p:cNvPicPr>
            <a:picLocks noChangeAspect="1"/>
          </p:cNvPicPr>
          <p:nvPr/>
        </p:nvPicPr>
        <p:blipFill>
          <a:blip r:embed="rId3"/>
          <a:stretch>
            <a:fillRect/>
          </a:stretch>
        </p:blipFill>
        <p:spPr>
          <a:xfrm>
            <a:off x="838200" y="1523614"/>
            <a:ext cx="7832084" cy="4717388"/>
          </a:xfrm>
          <a:prstGeom prst="rect">
            <a:avLst/>
          </a:prstGeom>
        </p:spPr>
      </p:pic>
    </p:spTree>
    <p:extLst>
      <p:ext uri="{BB962C8B-B14F-4D97-AF65-F5344CB8AC3E}">
        <p14:creationId xmlns:p14="http://schemas.microsoft.com/office/powerpoint/2010/main" val="629530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1121</Words>
  <Application>Microsoft Office PowerPoint</Application>
  <PresentationFormat>Widescreen</PresentationFormat>
  <Paragraphs>83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Symbol</vt:lpstr>
      <vt:lpstr>Times New Roman</vt:lpstr>
      <vt:lpstr>Office Theme</vt:lpstr>
      <vt:lpstr>Music Player using Linked List</vt:lpstr>
      <vt:lpstr>CONTENTS</vt:lpstr>
      <vt:lpstr>Introduction</vt:lpstr>
      <vt:lpstr>OBJECTIVE</vt:lpstr>
      <vt:lpstr>LITERARY SURVEY</vt:lpstr>
      <vt:lpstr>FLOW DIAGRAM</vt:lpstr>
      <vt:lpstr>FUNCTIONS USED</vt:lpstr>
      <vt:lpstr>LIBRARIES USED</vt:lpstr>
      <vt:lpstr>OUTPUT</vt:lpstr>
      <vt:lpstr>PowerPoint Presentation</vt:lpstr>
      <vt:lpstr>PowerPoint Presentation</vt:lpstr>
      <vt:lpstr>PowerPoint Presentation</vt:lpstr>
      <vt:lpstr>PowerPoint Presentation</vt:lpstr>
      <vt:lpstr>CONCLUSION</vt:lpstr>
      <vt:lpstr>REFERENCE</vt:lpstr>
      <vt:lpstr>PowerPoint Presentation</vt:lpstr>
    </vt:vector>
  </TitlesOfParts>
  <Company>NetApp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Player using Linked List</dc:title>
  <dc:creator>Srinidhi Kannan</dc:creator>
  <cp:lastModifiedBy>Srinidhi Kannan</cp:lastModifiedBy>
  <cp:revision>1</cp:revision>
  <dcterms:created xsi:type="dcterms:W3CDTF">2022-07-14T03:18:11Z</dcterms:created>
  <dcterms:modified xsi:type="dcterms:W3CDTF">2022-07-14T06:16:52Z</dcterms:modified>
</cp:coreProperties>
</file>