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0"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2/20/2022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76544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2/20/2022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82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2/20/2022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035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2/20/2022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269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2/20/2022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898171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2/20/2022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89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2/20/2022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35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2/20/2022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344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2/20/2022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38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2/20/2022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65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2/20/2022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23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2/20/2022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106007816"/>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emon slices pattern on vibrant turquoise color background">
            <a:extLst>
              <a:ext uri="{FF2B5EF4-FFF2-40B4-BE49-F238E27FC236}">
                <a16:creationId xmlns:a16="http://schemas.microsoft.com/office/drawing/2014/main" id="{912CB047-FEBD-4D37-990A-1AE37CE1F7DA}"/>
              </a:ext>
            </a:extLst>
          </p:cNvPr>
          <p:cNvPicPr>
            <a:picLocks noChangeAspect="1"/>
          </p:cNvPicPr>
          <p:nvPr/>
        </p:nvPicPr>
        <p:blipFill rotWithShape="1">
          <a:blip r:embed="rId2"/>
          <a:srcRect t="6426" r="-2" b="1599"/>
          <a:stretch/>
        </p:blipFill>
        <p:spPr>
          <a:xfrm>
            <a:off x="-1" y="9535"/>
            <a:ext cx="7456513" cy="6857990"/>
          </a:xfrm>
          <a:prstGeom prst="rect">
            <a:avLst/>
          </a:pr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AAF021A-85F0-48CA-AB8D-A59D0D3BDA21}"/>
              </a:ext>
            </a:extLst>
          </p:cNvPr>
          <p:cNvSpPr>
            <a:spLocks noGrp="1"/>
          </p:cNvSpPr>
          <p:nvPr>
            <p:ph type="ctrTitle"/>
          </p:nvPr>
        </p:nvSpPr>
        <p:spPr>
          <a:xfrm>
            <a:off x="8018633" y="1247140"/>
            <a:ext cx="3608208" cy="3450844"/>
          </a:xfrm>
        </p:spPr>
        <p:txBody>
          <a:bodyPr>
            <a:normAutofit/>
          </a:bodyPr>
          <a:lstStyle/>
          <a:p>
            <a:r>
              <a:rPr lang="en-US" sz="4800" dirty="0"/>
              <a:t>Online Food </a:t>
            </a:r>
            <a:br>
              <a:rPr lang="en-US" sz="4800" dirty="0"/>
            </a:br>
            <a:r>
              <a:rPr lang="en-US" sz="4800" dirty="0"/>
              <a:t>Delivery</a:t>
            </a:r>
            <a:br>
              <a:rPr lang="en-US" sz="4800" dirty="0"/>
            </a:br>
            <a:r>
              <a:rPr lang="en-US" sz="4800" dirty="0"/>
              <a:t>Portal</a:t>
            </a:r>
            <a:endParaRPr lang="en-IN" sz="4800" dirty="0"/>
          </a:p>
        </p:txBody>
      </p:sp>
      <p:sp>
        <p:nvSpPr>
          <p:cNvPr id="3" name="Subtitle 2">
            <a:extLst>
              <a:ext uri="{FF2B5EF4-FFF2-40B4-BE49-F238E27FC236}">
                <a16:creationId xmlns:a16="http://schemas.microsoft.com/office/drawing/2014/main" id="{AE668BCA-D0C6-433E-90F4-4D1C2A09D427}"/>
              </a:ext>
            </a:extLst>
          </p:cNvPr>
          <p:cNvSpPr>
            <a:spLocks noGrp="1"/>
          </p:cNvSpPr>
          <p:nvPr>
            <p:ph type="subTitle" idx="1"/>
          </p:nvPr>
        </p:nvSpPr>
        <p:spPr>
          <a:xfrm>
            <a:off x="7698662" y="4839017"/>
            <a:ext cx="4248150" cy="1543685"/>
          </a:xfrm>
        </p:spPr>
        <p:txBody>
          <a:bodyPr>
            <a:normAutofit/>
          </a:bodyPr>
          <a:lstStyle/>
          <a:p>
            <a:r>
              <a:rPr lang="en-US" sz="1400" b="1" dirty="0"/>
              <a:t>Done by – Srinidhi Kannan (BL.EN.U4AIE21121)</a:t>
            </a:r>
          </a:p>
          <a:p>
            <a:r>
              <a:rPr lang="en-US" sz="1400" b="1" dirty="0"/>
              <a:t>                     Suryamritha M (BL.EN.U4AIE21126)</a:t>
            </a:r>
          </a:p>
          <a:p>
            <a:r>
              <a:rPr lang="en-US" sz="1400" b="1" dirty="0"/>
              <a:t>                     Varshini Balaji (BL.EN.U4AIE21139)</a:t>
            </a:r>
          </a:p>
          <a:p>
            <a:endParaRPr lang="en-IN" sz="1400" dirty="0"/>
          </a:p>
        </p:txBody>
      </p:sp>
    </p:spTree>
    <p:extLst>
      <p:ext uri="{BB962C8B-B14F-4D97-AF65-F5344CB8AC3E}">
        <p14:creationId xmlns:p14="http://schemas.microsoft.com/office/powerpoint/2010/main" val="370414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D15B-EE62-4AC5-B131-A5D64ADF8B4F}"/>
              </a:ext>
            </a:extLst>
          </p:cNvPr>
          <p:cNvSpPr>
            <a:spLocks noGrp="1"/>
          </p:cNvSpPr>
          <p:nvPr>
            <p:ph type="title"/>
          </p:nvPr>
        </p:nvSpPr>
        <p:spPr>
          <a:xfrm>
            <a:off x="1587710" y="455362"/>
            <a:ext cx="9486690" cy="6096358"/>
          </a:xfrm>
        </p:spPr>
        <p:txBody>
          <a:bodyPr>
            <a:normAutofit fontScale="90000"/>
          </a:bodyPr>
          <a:lstStyle/>
          <a:p>
            <a:pPr>
              <a:lnSpc>
                <a:spcPct val="107000"/>
              </a:lnSpc>
              <a:spcAft>
                <a:spcPts val="800"/>
              </a:spcAft>
            </a:pPr>
            <a:r>
              <a:rPr lang="en-US" sz="3200" u="sng" dirty="0"/>
              <a:t>INTRODUCTION</a:t>
            </a:r>
            <a:br>
              <a:rPr lang="en-US" sz="3200" dirty="0"/>
            </a:br>
            <a:r>
              <a:rPr lang="en-US" sz="1800" b="1" dirty="0">
                <a:effectLst/>
                <a:latin typeface="Calibri" panose="020F0502020204030204" pitchFamily="34" charset="0"/>
                <a:ea typeface="Calibri" panose="020F0502020204030204" pitchFamily="34" charset="0"/>
                <a:cs typeface="Times New Roman" panose="02020603050405020304" pitchFamily="18" charset="0"/>
              </a:rPr>
              <a:t>Topic: </a:t>
            </a:r>
            <a:r>
              <a:rPr lang="en-US" sz="1800" dirty="0">
                <a:effectLst/>
                <a:latin typeface="Calibri" panose="020F0502020204030204" pitchFamily="34" charset="0"/>
                <a:ea typeface="Calibri" panose="020F0502020204030204" pitchFamily="34" charset="0"/>
                <a:cs typeface="Times New Roman" panose="02020603050405020304" pitchFamily="18" charset="0"/>
              </a:rPr>
              <a:t>Online Food Delivery Portal</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Language: </a:t>
            </a:r>
            <a:r>
              <a:rPr lang="en-US" sz="1800" dirty="0">
                <a:effectLst/>
                <a:latin typeface="Calibri" panose="020F0502020204030204" pitchFamily="34" charset="0"/>
                <a:ea typeface="Calibri" panose="020F0502020204030204" pitchFamily="34" charset="0"/>
                <a:cs typeface="Times New Roman" panose="02020603050405020304" pitchFamily="18" charset="0"/>
              </a:rPr>
              <a:t>Java</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is an online food delivery portal where the customers can choose a restaurant of their choice and place the order. This portal is named as “SVS Food Deliveries”. This system will allow hotels and restaurants to easily deliver the food to the customers at their doorstep.</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used: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Packages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Inheritance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Class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Interface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Abstract class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Method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Constructors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Constructor overloading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Scanner class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Object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Dynamic Method Dispatch</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Method overriding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Conditional Loops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US" dirty="0"/>
            </a:br>
            <a:endParaRPr lang="en-IN" dirty="0"/>
          </a:p>
        </p:txBody>
      </p:sp>
    </p:spTree>
    <p:extLst>
      <p:ext uri="{BB962C8B-B14F-4D97-AF65-F5344CB8AC3E}">
        <p14:creationId xmlns:p14="http://schemas.microsoft.com/office/powerpoint/2010/main" val="209918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3" name="Rectangle 72">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75" name="Rectangle 7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81ADB-FFC3-494A-ACCE-E84A4242FC3B}"/>
              </a:ext>
            </a:extLst>
          </p:cNvPr>
          <p:cNvSpPr>
            <a:spLocks noGrp="1"/>
          </p:cNvSpPr>
          <p:nvPr>
            <p:ph type="title"/>
          </p:nvPr>
        </p:nvSpPr>
        <p:spPr>
          <a:xfrm>
            <a:off x="1929721" y="5482508"/>
            <a:ext cx="9677833" cy="1134452"/>
          </a:xfrm>
        </p:spPr>
        <p:txBody>
          <a:bodyPr vert="horz" lIns="91440" tIns="45720" rIns="91440" bIns="45720" rtlCol="0" anchor="ctr">
            <a:normAutofit/>
          </a:bodyPr>
          <a:lstStyle/>
          <a:p>
            <a:pPr algn="ctr"/>
            <a:r>
              <a:rPr lang="en-US" sz="1800" u="sng" dirty="0"/>
              <a:t>UML CLASS DIAGRAM</a:t>
            </a:r>
          </a:p>
        </p:txBody>
      </p:sp>
      <p:pic>
        <p:nvPicPr>
          <p:cNvPr id="1026" name="Picture 2" descr="image">
            <a:extLst>
              <a:ext uri="{FF2B5EF4-FFF2-40B4-BE49-F238E27FC236}">
                <a16:creationId xmlns:a16="http://schemas.microsoft.com/office/drawing/2014/main" id="{2E7C9008-847B-4ACC-8773-BE8EA9F3C2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85925" y="565152"/>
            <a:ext cx="10085797" cy="520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53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85DB-FD4F-4E26-98D2-D2A7117AC83C}"/>
              </a:ext>
            </a:extLst>
          </p:cNvPr>
          <p:cNvSpPr>
            <a:spLocks noGrp="1"/>
          </p:cNvSpPr>
          <p:nvPr>
            <p:ph type="title"/>
          </p:nvPr>
        </p:nvSpPr>
        <p:spPr>
          <a:xfrm>
            <a:off x="1647824" y="312432"/>
            <a:ext cx="9407525" cy="687638"/>
          </a:xfrm>
        </p:spPr>
        <p:txBody>
          <a:bodyPr>
            <a:normAutofit/>
          </a:bodyPr>
          <a:lstStyle/>
          <a:p>
            <a:r>
              <a:rPr lang="en-US" sz="2800" u="sng" dirty="0"/>
              <a:t>UML OBJECT DIAGRAM</a:t>
            </a:r>
            <a:endParaRPr lang="en-IN" sz="2800" u="sng" dirty="0"/>
          </a:p>
        </p:txBody>
      </p:sp>
      <p:pic>
        <p:nvPicPr>
          <p:cNvPr id="3074" name="Picture 2" descr="image">
            <a:extLst>
              <a:ext uri="{FF2B5EF4-FFF2-40B4-BE49-F238E27FC236}">
                <a16:creationId xmlns:a16="http://schemas.microsoft.com/office/drawing/2014/main" id="{21A086CE-3C50-422C-9FF4-C5DDFE621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450" y="1494790"/>
            <a:ext cx="7788274" cy="4706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5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3" name="Rectangle 72">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75" name="Rectangle 7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5953"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9" name="Rectangle 78">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1146"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5BBFDBD-FFF3-4FCF-9F04-CBA9BF8D918B}"/>
              </a:ext>
            </a:extLst>
          </p:cNvPr>
          <p:cNvSpPr>
            <a:spLocks noGrp="1"/>
          </p:cNvSpPr>
          <p:nvPr>
            <p:ph type="title"/>
          </p:nvPr>
        </p:nvSpPr>
        <p:spPr>
          <a:xfrm>
            <a:off x="8267700" y="964843"/>
            <a:ext cx="3847786" cy="3016607"/>
          </a:xfrm>
        </p:spPr>
        <p:txBody>
          <a:bodyPr vert="horz" lIns="91440" tIns="45720" rIns="91440" bIns="45720" rtlCol="0" anchor="t">
            <a:normAutofit/>
          </a:bodyPr>
          <a:lstStyle/>
          <a:p>
            <a:r>
              <a:rPr lang="en-US" sz="3600" u="sng" dirty="0"/>
              <a:t>OUTPUT</a:t>
            </a:r>
            <a:br>
              <a:rPr lang="en-US" sz="4800" u="sng" dirty="0"/>
            </a:br>
            <a:endParaRPr lang="en-US" sz="4800" u="sng" dirty="0"/>
          </a:p>
        </p:txBody>
      </p:sp>
      <p:pic>
        <p:nvPicPr>
          <p:cNvPr id="2050" name="Picture 2" descr="image">
            <a:extLst>
              <a:ext uri="{FF2B5EF4-FFF2-40B4-BE49-F238E27FC236}">
                <a16:creationId xmlns:a16="http://schemas.microsoft.com/office/drawing/2014/main" id="{4C77689A-FC3A-422F-A905-028FF132F5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3425" y="363985"/>
            <a:ext cx="5062623" cy="6226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312022"/>
      </p:ext>
    </p:extLst>
  </p:cSld>
  <p:clrMapOvr>
    <a:masterClrMapping/>
  </p:clrMapOvr>
</p:sld>
</file>

<file path=ppt/theme/theme1.xml><?xml version="1.0" encoding="utf-8"?>
<a:theme xmlns:a="http://schemas.openxmlformats.org/drawingml/2006/main" name="InterweaveVTI">
  <a:themeElements>
    <a:clrScheme name="AnalogousFromRegularSeedRightStep">
      <a:dk1>
        <a:srgbClr val="000000"/>
      </a:dk1>
      <a:lt1>
        <a:srgbClr val="FFFFFF"/>
      </a:lt1>
      <a:dk2>
        <a:srgbClr val="223A3C"/>
      </a:dk2>
      <a:lt2>
        <a:srgbClr val="E2E6E8"/>
      </a:lt2>
      <a:accent1>
        <a:srgbClr val="E77029"/>
      </a:accent1>
      <a:accent2>
        <a:srgbClr val="C29D15"/>
      </a:accent2>
      <a:accent3>
        <a:srgbClr val="91AE1F"/>
      </a:accent3>
      <a:accent4>
        <a:srgbClr val="52B714"/>
      </a:accent4>
      <a:accent5>
        <a:srgbClr val="21B927"/>
      </a:accent5>
      <a:accent6>
        <a:srgbClr val="14BB60"/>
      </a:accent6>
      <a:hlink>
        <a:srgbClr val="3D89B7"/>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0138A479D42D4CB85BBE47B664C421" ma:contentTypeVersion="13" ma:contentTypeDescription="Create a new document." ma:contentTypeScope="" ma:versionID="e300cc015defd9b0e250ef4ab6b54bf9">
  <xsd:schema xmlns:xsd="http://www.w3.org/2001/XMLSchema" xmlns:xs="http://www.w3.org/2001/XMLSchema" xmlns:p="http://schemas.microsoft.com/office/2006/metadata/properties" xmlns:ns3="b68f695e-9d85-4b15-abd6-682badaab9e4" xmlns:ns4="4ca75b90-9c51-45b0-90d0-86d342c91973" targetNamespace="http://schemas.microsoft.com/office/2006/metadata/properties" ma:root="true" ma:fieldsID="1ae5c78808b8a1507d06a870fba422d5" ns3:_="" ns4:_="">
    <xsd:import namespace="b68f695e-9d85-4b15-abd6-682badaab9e4"/>
    <xsd:import namespace="4ca75b90-9c51-45b0-90d0-86d342c9197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LengthInSecond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8f695e-9d85-4b15-abd6-682badaab9e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a75b90-9c51-45b0-90d0-86d342c9197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FA67CA-769C-4819-B14B-FB62E6C8E1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8f695e-9d85-4b15-abd6-682badaab9e4"/>
    <ds:schemaRef ds:uri="4ca75b90-9c51-45b0-90d0-86d342c919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538C5D-D35D-47B9-B29A-474E11634EEC}">
  <ds:schemaRefs>
    <ds:schemaRef ds:uri="http://schemas.microsoft.com/sharepoint/v3/contenttype/forms"/>
  </ds:schemaRefs>
</ds:datastoreItem>
</file>

<file path=customXml/itemProps3.xml><?xml version="1.0" encoding="utf-8"?>
<ds:datastoreItem xmlns:ds="http://schemas.openxmlformats.org/officeDocument/2006/customXml" ds:itemID="{C2BD59E7-0EBB-4323-95FC-51D6FAEC2A8F}">
  <ds:schemaRefs>
    <ds:schemaRef ds:uri="http://purl.org/dc/dcmitype/"/>
    <ds:schemaRef ds:uri="http://www.w3.org/XML/1998/namespace"/>
    <ds:schemaRef ds:uri="b68f695e-9d85-4b15-abd6-682badaab9e4"/>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4ca75b90-9c51-45b0-90d0-86d342c9197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Online Food</Template>
  <TotalTime>2</TotalTime>
  <Words>153</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Neue Haas Grotesk Text Pro</vt:lpstr>
      <vt:lpstr>InterweaveVTI</vt:lpstr>
      <vt:lpstr>Online Food  Delivery Portal</vt:lpstr>
      <vt:lpstr>INTRODUCTION Topic: Online Food Delivery Portal Language: Java This project is an online food delivery portal where the customers can choose a restaurant of their choice and place the order. This portal is named as “SVS Food Deliveries”. This system will allow hotels and restaurants to easily deliver the food to the customers at their doorstep. We have used: Packages Inheritance  Class Interface Abstract class Method Constructors Constructor overloading Scanner class Object Dynamic Method Dispatch Method overriding Conditional Loops    </vt:lpstr>
      <vt:lpstr>UML CLASS DIAGRAM</vt:lpstr>
      <vt:lpstr>UML OBJECT DIAGRAM</vt:lpstr>
      <vt:lpstr>OUTPUT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Delivery Portal</dc:title>
  <dc:creator>Srinidhi Kannan</dc:creator>
  <cp:lastModifiedBy>Srinidhi Kannan</cp:lastModifiedBy>
  <cp:revision>2</cp:revision>
  <dcterms:created xsi:type="dcterms:W3CDTF">2022-02-20T03:50:13Z</dcterms:created>
  <dcterms:modified xsi:type="dcterms:W3CDTF">2022-02-20T06:04:57Z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0x010100510138A479D42D4CB85BBE47B664C421</vt:lpwstr>
  </property>
</Properties>
</file>