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9140"/>
            <a:ext cx="9144000" cy="2152015"/>
          </a:xfrm>
        </p:spPr>
        <p:txBody>
          <a:bodyPr>
            <a:normAutofit/>
          </a:bodyPr>
          <a:lstStyle/>
          <a:p>
            <a:r>
              <a:rPr lang="en-IN" dirty="0" smtClean="0">
                <a:sym typeface="+mn-ea"/>
              </a:rPr>
              <a:t>FINANCE IN AI</a:t>
            </a:r>
            <a:br>
              <a:rPr lang="en-IN" dirty="0" smtClean="0">
                <a:sym typeface="+mn-ea"/>
              </a:rPr>
            </a:br>
            <a:r>
              <a:rPr lang="en-IN" dirty="0" smtClean="0">
                <a:sym typeface="+mn-ea"/>
              </a:rPr>
              <a:t>SOCIETE GENERAL DATASET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333750" y="3602355"/>
          <a:ext cx="6096000" cy="1992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66421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DONE</a:t>
                      </a:r>
                      <a:r>
                        <a:rPr lang="en-IN" baseline="0" dirty="0" smtClean="0"/>
                        <a:t> BY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B.VARSHINI</a:t>
                      </a:r>
                      <a:endParaRPr lang="en-IN" dirty="0"/>
                    </a:p>
                  </a:txBody>
                  <a:tcPr/>
                </a:tc>
              </a:tr>
              <a:tr h="66421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31-01-2018</a:t>
                      </a:r>
                      <a:endParaRPr lang="en-IN" dirty="0"/>
                    </a:p>
                  </a:txBody>
                  <a:tcPr/>
                </a:tc>
              </a:tr>
              <a:tr h="66421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MEETING</a:t>
                      </a:r>
                      <a:r>
                        <a:rPr lang="en-IN" baseline="0" dirty="0" smtClean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ym typeface="+mn-ea"/>
              </a:rPr>
              <a:t>RETURN_YEAR_HEDGE-VALUE</a:t>
            </a:r>
            <a:endParaRPr lang="en-US"/>
          </a:p>
        </p:txBody>
      </p:sp>
      <p:pic>
        <p:nvPicPr>
          <p:cNvPr id="4" name="Content Placeholder 3" descr="ret_year_h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7748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RETURN_YEAR_EURIBOR-RATE</a:t>
            </a:r>
            <a:endParaRPr lang="en-IN" altLang="en-US"/>
          </a:p>
        </p:txBody>
      </p:sp>
      <p:pic>
        <p:nvPicPr>
          <p:cNvPr id="4" name="Content Placeholder 3" descr="ret_yaer_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RETURN_PF-CATEGORY_STATUS</a:t>
            </a:r>
            <a:endParaRPr lang="en-IN" altLang="en-US"/>
          </a:p>
        </p:txBody>
      </p:sp>
      <p:pic>
        <p:nvPicPr>
          <p:cNvPr id="4" name="Content Placeholder 3" descr="ret_pf_statu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>
                <a:sym typeface="+mn-ea"/>
              </a:rPr>
              <a:t>RETURN_PF-CATEGORY_INDICATOR-CODE</a:t>
            </a:r>
            <a:endParaRPr lang="en-US"/>
          </a:p>
        </p:txBody>
      </p:sp>
      <p:pic>
        <p:nvPicPr>
          <p:cNvPr id="4" name="Content Placeholder 3" descr="ret_pf_i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RETURN_PF-CATEGORY_HEDGE-VALUE</a:t>
            </a:r>
            <a:endParaRPr lang="en-IN" altLang="en-US"/>
          </a:p>
        </p:txBody>
      </p:sp>
      <p:pic>
        <p:nvPicPr>
          <p:cNvPr id="4" name="Content Placeholder 3" descr="ret_pf_h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ym typeface="+mn-ea"/>
              </a:rPr>
              <a:t>RETURN_PF-CATEGORY_HEDGE-VALUE (ZOOM)</a:t>
            </a:r>
            <a:endParaRPr lang="en-US"/>
          </a:p>
        </p:txBody>
      </p:sp>
      <p:pic>
        <p:nvPicPr>
          <p:cNvPr id="4" name="Content Placeholder 3" descr="ret_pf_hv(zoom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0145" y="1774825"/>
            <a:ext cx="73304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RETURN_YEAR</a:t>
            </a:r>
            <a:endParaRPr lang="en-IN" altLang="en-US"/>
          </a:p>
        </p:txBody>
      </p:sp>
      <p:pic>
        <p:nvPicPr>
          <p:cNvPr id="4" name="Content Placeholder 3" descr="ret_yea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7125" y="2092960"/>
            <a:ext cx="7731125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ABSOLUTE_RETURN-COUNTRY_CODE-STATUS</a:t>
            </a:r>
            <a:endParaRPr lang="en-IN" altLang="en-US"/>
          </a:p>
        </p:txBody>
      </p:sp>
      <p:pic>
        <p:nvPicPr>
          <p:cNvPr id="4" name="Content Placeholder 3" descr="abret_sta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ym typeface="+mn-ea"/>
              </a:rPr>
              <a:t>ABSOLUTE_RETURN-COUNTRY_CODE-INDICATOR_CODE</a:t>
            </a:r>
            <a:endParaRPr lang="en-US"/>
          </a:p>
        </p:txBody>
      </p:sp>
      <p:pic>
        <p:nvPicPr>
          <p:cNvPr id="4" name="Content Placeholder 3" descr="abs_indica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ym typeface="+mn-ea"/>
              </a:rPr>
              <a:t>ABSOLUTE_RETURN-COUNTRY_CODE-HEDGE_VALUE</a:t>
            </a:r>
            <a:endParaRPr lang="en-US"/>
          </a:p>
        </p:txBody>
      </p:sp>
      <p:pic>
        <p:nvPicPr>
          <p:cNvPr id="6" name="Content Placeholder 5" descr="abret_h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LIST OF TASK --&gt; MEET 5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Delete E pf-Category in training set, because their is no E pf-Category in test set.</a:t>
            </a:r>
            <a:endParaRPr lang="en-IN" altLang="en-US"/>
          </a:p>
          <a:p>
            <a:r>
              <a:rPr lang="en-IN" altLang="en-US"/>
              <a:t>Decision tree for all features with unique value.</a:t>
            </a:r>
            <a:endParaRPr lang="en-IN" altLang="en-US"/>
          </a:p>
          <a:p>
            <a:r>
              <a:rPr lang="en-IN" altLang="en-US"/>
              <a:t>Find the better way to show currency and returns.</a:t>
            </a:r>
            <a:endParaRPr lang="en-IN" altLang="en-US"/>
          </a:p>
          <a:p>
            <a:r>
              <a:rPr lang="en-IN" altLang="en-US"/>
              <a:t>Analyse the reson for the difference between the calculated return and the actual return rate. </a:t>
            </a:r>
            <a:endParaRPr lang="en-I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COUNTRY_CODE-PERIOD_OF_HOLDING</a:t>
            </a:r>
            <a:endParaRPr lang="en-IN" altLang="en-US"/>
          </a:p>
        </p:txBody>
      </p:sp>
      <p:pic>
        <p:nvPicPr>
          <p:cNvPr id="4" name="Content Placeholder 3" descr="con_perio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COUNTRY_CODE-YEAR</a:t>
            </a:r>
            <a:endParaRPr lang="en-IN" altLang="en-US"/>
          </a:p>
        </p:txBody>
      </p:sp>
      <p:pic>
        <p:nvPicPr>
          <p:cNvPr id="4" name="Content Placeholder 3" descr="con_yea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PF_CATEGORY - PERIOD_OF_HOLDING</a:t>
            </a:r>
            <a:endParaRPr lang="en-IN" altLang="en-US"/>
          </a:p>
        </p:txBody>
      </p:sp>
      <p:pic>
        <p:nvPicPr>
          <p:cNvPr id="4" name="Content Placeholder 3" descr="pf_perio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PF_CATEGORY - YEAR</a:t>
            </a:r>
            <a:endParaRPr lang="en-IN" altLang="en-US"/>
          </a:p>
        </p:txBody>
      </p:sp>
      <p:pic>
        <p:nvPicPr>
          <p:cNvPr id="4" name="Content Placeholder 3" descr="pf_yea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RETURN - PERIOD_OF_HOLDING</a:t>
            </a:r>
            <a:endParaRPr lang="en-IN" altLang="en-US"/>
          </a:p>
        </p:txBody>
      </p:sp>
      <p:pic>
        <p:nvPicPr>
          <p:cNvPr id="4" name="Content Placeholder 3" descr="ret_pf_sta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YEAR - PERIOD_OF_HOLDING</a:t>
            </a:r>
            <a:endParaRPr lang="en-IN" altLang="en-US"/>
          </a:p>
        </p:txBody>
      </p:sp>
      <p:pic>
        <p:nvPicPr>
          <p:cNvPr id="4" name="Content Placeholder 3" descr="year_perio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RETURN_STATUS</a:t>
            </a:r>
            <a:endParaRPr lang="en-IN" altLang="en-US"/>
          </a:p>
        </p:txBody>
      </p:sp>
      <p:pic>
        <p:nvPicPr>
          <p:cNvPr id="4" name="Content Placeholder 3" descr="ret_sta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4730" y="1414780"/>
            <a:ext cx="799973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RETURN - INDICATOR_CODE</a:t>
            </a:r>
            <a:endParaRPr lang="en-IN" altLang="en-US"/>
          </a:p>
        </p:txBody>
      </p:sp>
      <p:pic>
        <p:nvPicPr>
          <p:cNvPr id="4" name="Content Placeholder 3" descr="ret_inco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35250" y="1690370"/>
            <a:ext cx="7144385" cy="42659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RETURN - HEDGE_VALUE</a:t>
            </a:r>
            <a:endParaRPr lang="en-IN" altLang="en-US"/>
          </a:p>
        </p:txBody>
      </p:sp>
      <p:pic>
        <p:nvPicPr>
          <p:cNvPr id="4" name="Content Placeholder 3" descr="ret_h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3490" y="1989455"/>
            <a:ext cx="6372225" cy="41357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Basic decision tree of Societe General Dataset</a:t>
            </a:r>
            <a:endParaRPr lang="en-IN" alt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074545" y="1691005"/>
          <a:ext cx="7700010" cy="419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283575" imgH="4306570" progId="SmartDraw.2">
                  <p:embed/>
                </p:oleObj>
              </mc:Choice>
              <mc:Fallback>
                <p:oleObj name="" r:id="rId1" imgW="8283575" imgH="4306570" progId="SmartDraw.2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4545" y="1691005"/>
                        <a:ext cx="7700010" cy="419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RETURN_COUNTRY-CODE_STATUS</a:t>
            </a:r>
            <a:endParaRPr lang="en-IN" altLang="en-US"/>
          </a:p>
        </p:txBody>
      </p:sp>
      <p:pic>
        <p:nvPicPr>
          <p:cNvPr id="4" name="Content Placeholder 3" descr="ret_con_sta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RETURN_COUNTRY-CODE_INDICATOR-CODE</a:t>
            </a:r>
            <a:endParaRPr lang="en-IN" altLang="en-US"/>
          </a:p>
        </p:txBody>
      </p:sp>
      <p:pic>
        <p:nvPicPr>
          <p:cNvPr id="4" name="Content Placeholder 3" descr="ret_con_inco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RETURN_COUNTRY-CODE_HEDGE-VALUE</a:t>
            </a:r>
            <a:endParaRPr lang="en-US"/>
          </a:p>
        </p:txBody>
      </p:sp>
      <p:pic>
        <p:nvPicPr>
          <p:cNvPr id="4" name="Content Placeholder 3" descr="ret_con_h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RETURN_COUNTRY-CODE_EURIBOR-RATE </a:t>
            </a:r>
            <a:endParaRPr lang="en-US"/>
          </a:p>
        </p:txBody>
      </p:sp>
      <p:pic>
        <p:nvPicPr>
          <p:cNvPr id="4" name="Content Placeholder 3" descr="ret_con_e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RETURN_YEAR_STATUS</a:t>
            </a:r>
            <a:endParaRPr lang="en-IN" altLang="en-US"/>
          </a:p>
        </p:txBody>
      </p:sp>
      <p:pic>
        <p:nvPicPr>
          <p:cNvPr id="4" name="Content Placeholder 3" descr="ret_year_sta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RETURN_YEAR_INDICATOR-CODE</a:t>
            </a:r>
            <a:endParaRPr lang="en-IN" altLang="en-US"/>
          </a:p>
        </p:txBody>
      </p:sp>
      <p:pic>
        <p:nvPicPr>
          <p:cNvPr id="4" name="Content Placeholder 3" descr="ret_year_inco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5860" y="1825625"/>
            <a:ext cx="731964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</Words>
  <Application>WPS Presentation</Application>
  <PresentationFormat>Widescreen</PresentationFormat>
  <Paragraphs>73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SmartDraw.2</vt:lpstr>
      <vt:lpstr>FINANCE IN AI SOCIETE GENERAL DATASET</vt:lpstr>
      <vt:lpstr> LIST OF TASK --&gt; MEET 5</vt:lpstr>
      <vt:lpstr>Basic decision tree of Societe General Dataset</vt:lpstr>
      <vt:lpstr>RETURN_COUNTRY-CODE_STATUS</vt:lpstr>
      <vt:lpstr>RETURN_COUNTRY-CODE_INDICATOR-CODE</vt:lpstr>
      <vt:lpstr>RETURN_COUNTRY-CODE_HEDGE-VALUE</vt:lpstr>
      <vt:lpstr>RETURN_COUNTRY-CODE_EURIBOR-RATE </vt:lpstr>
      <vt:lpstr>RETURN_YEAR_STATUS</vt:lpstr>
      <vt:lpstr>RETURN_YEAR_INDICATOR-CODE</vt:lpstr>
      <vt:lpstr>RETURN_YEAR_HEDGE-VALUE</vt:lpstr>
      <vt:lpstr>RETURN_YEAR_EURIBOR-RATE</vt:lpstr>
      <vt:lpstr>RETURN_PF-CATEGORY_STATUS</vt:lpstr>
      <vt:lpstr>RETURN_PF-CATEGORY_INDICATOR-CODE</vt:lpstr>
      <vt:lpstr>RETURN_PF-CATEGORY_HEDGE-VALUE</vt:lpstr>
      <vt:lpstr>RETURN_PF-CATEGORY_HEDGE-VALUE (ZOOM)</vt:lpstr>
      <vt:lpstr>RETURN_YEAR</vt:lpstr>
      <vt:lpstr>ABSOLUTE_RETURN-COUNTRY_CODE-STATUS</vt:lpstr>
      <vt:lpstr>ABSOLUTE_RETURN-COUNTRY_CODE-INDICATOR_CODE</vt:lpstr>
      <vt:lpstr>ABSOLUTE_RETURN-COUNTRY_CODE-HEDGE_VALUE</vt:lpstr>
      <vt:lpstr>COUNTRY_CODE-PERIOD_OF_HOLDING</vt:lpstr>
      <vt:lpstr>COUNTRY_CODE-YEAR</vt:lpstr>
      <vt:lpstr>PF_CATEGORY - PERIOD_OF_HOLDING</vt:lpstr>
      <vt:lpstr>PF_CATEGORY - YEAR</vt:lpstr>
      <vt:lpstr>RETURN - PERIOD_OF_HOLDING</vt:lpstr>
      <vt:lpstr>YEAR - PERIOD_OF_HOLDING</vt:lpstr>
      <vt:lpstr>RETURN_STATUS</vt:lpstr>
      <vt:lpstr>RETURN - INDICATOR_CODE</vt:lpstr>
      <vt:lpstr>RETURN - HEDGE_VALUE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IN AI SOCIETE GENERAL DATASET</dc:title>
  <dc:creator>Varshini</dc:creator>
  <cp:lastModifiedBy>Varshini</cp:lastModifiedBy>
  <cp:revision>8</cp:revision>
  <dcterms:created xsi:type="dcterms:W3CDTF">2018-01-31T05:40:00Z</dcterms:created>
  <dcterms:modified xsi:type="dcterms:W3CDTF">2018-01-31T10:34:16Z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