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altLang="en-US" dirty="0">
                <a:sym typeface="+mn-ea"/>
              </a:rPr>
              <a:t>SOCIETE GENERALE</a:t>
            </a:r>
            <a:br>
              <a:rPr lang="en-IN" altLang="en-US" dirty="0">
                <a:sym typeface="+mn-ea"/>
              </a:rPr>
            </a:br>
            <a:r>
              <a:rPr lang="en-IN" altLang="en-US" dirty="0"/>
              <a:t>START DATE YEAR ANALYSIS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33750" y="3602355"/>
          <a:ext cx="6096000" cy="199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66421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DONE</a:t>
                      </a:r>
                      <a:r>
                        <a:rPr lang="en-IN" baseline="0" dirty="0" smtClean="0"/>
                        <a:t> BY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B.VARSHINI</a:t>
                      </a:r>
                      <a:endParaRPr lang="en-IN" dirty="0"/>
                    </a:p>
                  </a:txBody>
                  <a:tcPr/>
                </a:tc>
              </a:tr>
              <a:tr h="66421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09-02-2018</a:t>
                      </a:r>
                      <a:endParaRPr lang="en-IN" dirty="0"/>
                    </a:p>
                  </a:txBody>
                  <a:tcPr/>
                </a:tc>
              </a:tr>
              <a:tr h="66421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MEETING</a:t>
                      </a:r>
                      <a:r>
                        <a:rPr lang="en-IN" baseline="0" dirty="0" smtClean="0"/>
                        <a:t>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STATUS AND INDICATOR CODE</a:t>
            </a:r>
            <a:endParaRPr lang="en-IN" altLang="en-US"/>
          </a:p>
        </p:txBody>
      </p:sp>
      <p:pic>
        <p:nvPicPr>
          <p:cNvPr id="6" name="Content Placeholder 5" descr="stat_hv_incod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4255" y="1691005"/>
            <a:ext cx="9980930" cy="4810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START_DATE_YEAR WITH INCODE</a:t>
            </a:r>
            <a:endParaRPr lang="en-IN" altLang="en-US"/>
          </a:p>
        </p:txBody>
      </p:sp>
      <p:pic>
        <p:nvPicPr>
          <p:cNvPr id="4" name="Content Placeholder 3" descr="year_incod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0065" y="1825625"/>
            <a:ext cx="86252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START_DATE_YEAR WITH STATUS</a:t>
            </a:r>
            <a:endParaRPr lang="en-IN" altLang="en-US"/>
          </a:p>
        </p:txBody>
      </p:sp>
      <p:pic>
        <p:nvPicPr>
          <p:cNvPr id="4" name="Content Placeholder 3" descr="startdateyr_statu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6020" y="1691005"/>
            <a:ext cx="9264650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START_DATE_YAER WITH HEDGE_VALUE</a:t>
            </a:r>
            <a:endParaRPr lang="en-IN" altLang="en-US"/>
          </a:p>
        </p:txBody>
      </p:sp>
      <p:pic>
        <p:nvPicPr>
          <p:cNvPr id="4" name="Content Placeholder 3" descr="startdateyr_hv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6045" y="1691005"/>
            <a:ext cx="9977120" cy="45808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START_DATE_YEAR WITH PERIOD OF HANDLING</a:t>
            </a:r>
            <a:endParaRPr lang="en-IN" altLang="en-US"/>
          </a:p>
        </p:txBody>
      </p:sp>
      <p:pic>
        <p:nvPicPr>
          <p:cNvPr id="4" name="Content Placeholder 3" descr="PERD_STRTY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89835" y="1825625"/>
            <a:ext cx="72116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START_DATE_YEAR WITH RETURN </a:t>
            </a:r>
            <a:endParaRPr lang="en-IN" altLang="en-US"/>
          </a:p>
        </p:txBody>
      </p:sp>
      <p:pic>
        <p:nvPicPr>
          <p:cNvPr id="4" name="Content Placeholder 3" descr="RET_SRTY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9325" y="1554480"/>
            <a:ext cx="9930130" cy="4622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WPS Presentation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SOCIETE GENERALE START DATE YEAR ANALYSIS</dc:title>
  <dc:creator>Varshini</dc:creator>
  <cp:lastModifiedBy>Varshini</cp:lastModifiedBy>
  <cp:revision>2</cp:revision>
  <dcterms:created xsi:type="dcterms:W3CDTF">2018-02-09T10:31:58Z</dcterms:created>
  <dcterms:modified xsi:type="dcterms:W3CDTF">2018-02-09T10:48:17Z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1033-10.2.0.5996</vt:lpwstr>
  </property>
</Properties>
</file>