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SOCIETE GENERALE</a:t>
            </a:r>
            <a:br>
              <a:rPr lang="en-IN" altLang="en-US" dirty="0"/>
            </a:br>
            <a:r>
              <a:rPr lang="en-IN" altLang="en-US" dirty="0"/>
              <a:t>NEGATIVE PERIOD HANDLING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33750" y="3602355"/>
          <a:ext cx="6096000" cy="19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BY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B.VARSHINI</a:t>
                      </a:r>
                      <a:endParaRPr lang="en-IN" dirty="0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08-02-2018</a:t>
                      </a:r>
                      <a:endParaRPr lang="en-IN" dirty="0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MEETING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DATE EXPLANATION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START DATE --&gt; Starting date of portfolio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CREATION DATE --&gt; Trading date of portfolio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SELL DATE --&gt; Closing date of portfolio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NEGATIVE PERIOD IN TRAIN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Start - Creation - 1387</a:t>
            </a:r>
            <a:endParaRPr lang="en-IN" altLang="en-US"/>
          </a:p>
          <a:p>
            <a:r>
              <a:rPr lang="en-IN" altLang="en-US"/>
              <a:t>Creation - Sell - 106</a:t>
            </a:r>
            <a:endParaRPr lang="en-IN" altLang="en-US"/>
          </a:p>
          <a:p>
            <a:r>
              <a:rPr lang="en-IN" altLang="en-US"/>
              <a:t>Start - Sell - 100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Remove 1387 , 106 Remains</a:t>
            </a:r>
            <a:endParaRPr lang="en-IN" altLang="en-US"/>
          </a:p>
          <a:p>
            <a:r>
              <a:rPr lang="en-IN" altLang="en-US"/>
              <a:t>Remove 106 after 1387 --&gt; no negative in start - sell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Data remains --&gt; 7869 / 9362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ym typeface="+mn-ea"/>
              </a:rPr>
              <a:t>NEGATIVE PERIOD IN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Start - Creation - 737</a:t>
            </a:r>
            <a:endParaRPr lang="en-IN" altLang="en-US"/>
          </a:p>
          <a:p>
            <a:r>
              <a:rPr lang="en-IN" altLang="en-US">
                <a:sym typeface="+mn-ea"/>
              </a:rPr>
              <a:t>Creation - Sell - 51</a:t>
            </a:r>
            <a:endParaRPr lang="en-IN" altLang="en-US"/>
          </a:p>
          <a:p>
            <a:r>
              <a:rPr lang="en-IN" altLang="en-US">
                <a:sym typeface="+mn-ea"/>
              </a:rPr>
              <a:t>Start - Sell - 53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sym typeface="+mn-ea"/>
              </a:rPr>
              <a:t>Remove 737 , 51 Remains</a:t>
            </a:r>
            <a:endParaRPr lang="en-IN" altLang="en-US"/>
          </a:p>
          <a:p>
            <a:r>
              <a:rPr lang="en-IN" altLang="en-US">
                <a:sym typeface="+mn-ea"/>
              </a:rPr>
              <a:t>Remove 51 after 737 --&gt; no negative in start - sell</a:t>
            </a:r>
            <a:endParaRPr lang="en-IN" altLang="en-US"/>
          </a:p>
          <a:p>
            <a:endParaRPr lang="en-US"/>
          </a:p>
          <a:p>
            <a:r>
              <a:rPr lang="en-IN" altLang="en-US">
                <a:sym typeface="+mn-ea"/>
              </a:rPr>
              <a:t>Data remains --&gt; 4013 / 4801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Presentation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SOCIETE GENERALE NEGATIVE PERIOD HANDLING</dc:title>
  <dc:creator>Varshini</dc:creator>
  <cp:lastModifiedBy>Varshini</cp:lastModifiedBy>
  <cp:revision>4</cp:revision>
  <dcterms:created xsi:type="dcterms:W3CDTF">2018-02-08T08:49:39Z</dcterms:created>
  <dcterms:modified xsi:type="dcterms:W3CDTF">2018-02-08T09:03:37Z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