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57" r:id="rId3"/>
    <p:sldId id="281" r:id="rId4"/>
    <p:sldId id="282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78" r:id="rId14"/>
    <p:sldId id="279" r:id="rId15"/>
    <p:sldId id="28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ADAE-90DE-469C-AE66-9FBEDFEBEF01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CB33-518F-4C57-A807-5704772BED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ADAE-90DE-469C-AE66-9FBEDFEBEF01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CB33-518F-4C57-A807-5704772BED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ADAE-90DE-469C-AE66-9FBEDFEBEF01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CB33-518F-4C57-A807-5704772BED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ADAE-90DE-469C-AE66-9FBEDFEBEF01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CB33-518F-4C57-A807-5704772BED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ADAE-90DE-469C-AE66-9FBEDFEBEF01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CB33-518F-4C57-A807-5704772BED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ADAE-90DE-469C-AE66-9FBEDFEBEF01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CB33-518F-4C57-A807-5704772BED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ADAE-90DE-469C-AE66-9FBEDFEBEF01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CB33-518F-4C57-A807-5704772BED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ADAE-90DE-469C-AE66-9FBEDFEBEF01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CB33-518F-4C57-A807-5704772BED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ADAE-90DE-469C-AE66-9FBEDFEBEF01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CB33-518F-4C57-A807-5704772BED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ADAE-90DE-469C-AE66-9FBEDFEBEF01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CB33-518F-4C57-A807-5704772BED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ADAE-90DE-469C-AE66-9FBEDFEBEF01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CB33-518F-4C57-A807-5704772BED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9ADAE-90DE-469C-AE66-9FBEDFEBEF01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CB33-518F-4C57-A807-5704772BED9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D799-E74C-E312-5422-6C1D902E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60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ENGINEERING COLLEGE, HASSAN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</a:t>
            </a:r>
            <a:endParaRPr lang="en-IN" sz="33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E938A4-9D4C-71AA-6987-DEBF22C77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229" t="9798" r="27026" b="8063"/>
          <a:stretch>
            <a:fillRect/>
          </a:stretch>
        </p:blipFill>
        <p:spPr>
          <a:xfrm>
            <a:off x="5303381" y="1102536"/>
            <a:ext cx="1498150" cy="1159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D80C89-93CC-FC1B-3A96-D1C3C830B99E}"/>
              </a:ext>
            </a:extLst>
          </p:cNvPr>
          <p:cNvSpPr txBox="1"/>
          <p:nvPr/>
        </p:nvSpPr>
        <p:spPr>
          <a:xfrm>
            <a:off x="714223" y="2517697"/>
            <a:ext cx="107635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Seminar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Full Stack Web Development</a:t>
            </a: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E6D4D-590E-B2BE-BB12-4D1691BCA529}"/>
              </a:ext>
            </a:extLst>
          </p:cNvPr>
          <p:cNvSpPr txBox="1"/>
          <p:nvPr/>
        </p:nvSpPr>
        <p:spPr>
          <a:xfrm>
            <a:off x="838199" y="4219504"/>
            <a:ext cx="10428514" cy="2359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                                                      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Varshini C (4GH21EC054)								</a:t>
            </a:r>
          </a:p>
          <a:p>
            <a:pPr algn="ctr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Guidance of:                                          </a:t>
            </a:r>
          </a:p>
          <a:p>
            <a:pPr algn="ctr">
              <a:lnSpc>
                <a:spcPct val="12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Shanmugam M</a:t>
            </a:r>
          </a:p>
          <a:p>
            <a:pPr algn="ctr">
              <a:lnSpc>
                <a:spcPct val="12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Dept of E &amp; C E	</a:t>
            </a:r>
          </a:p>
        </p:txBody>
      </p:sp>
    </p:spTree>
    <p:extLst>
      <p:ext uri="{BB962C8B-B14F-4D97-AF65-F5344CB8AC3E}">
        <p14:creationId xmlns:p14="http://schemas.microsoft.com/office/powerpoint/2010/main" val="415745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5805"/>
            <a:ext cx="10515600" cy="5451475"/>
          </a:xfrm>
        </p:spPr>
        <p:txBody>
          <a:bodyPr/>
          <a:lstStyle/>
          <a:p>
            <a:pPr marL="0" indent="0" algn="just">
              <a:buNone/>
            </a:pPr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FRAMEWORKS</a:t>
            </a:r>
          </a:p>
          <a:p>
            <a:pPr algn="just"/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A framework in programming is a pre-written set of tools, libraries, and best practices that simplify the development process.</a:t>
            </a:r>
          </a:p>
          <a:p>
            <a:pPr marL="0" indent="0" algn="just">
              <a:buNone/>
            </a:pP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Spring Core Framework</a:t>
            </a:r>
          </a:p>
          <a:p>
            <a:pPr algn="just"/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Spring Core is part of the larger Spring Framework, a powerful, lightweight framework for building enterprise Java applications.</a:t>
            </a:r>
          </a:p>
          <a:p>
            <a:pPr algn="just"/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Focuses on Dependency Injection (DI) and Inversion of Control (IoC).</a:t>
            </a:r>
          </a:p>
          <a:p>
            <a:pPr algn="just"/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Helps manage application configuration, object creation, and lifecycle management.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9290"/>
            <a:ext cx="10515600" cy="550799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Hibernate Framework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Hibernate is an Object-Relational Mapping (ORM) framework for Java.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Maps Java objects to database tables, eliminating the need for manual SQL.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Makes it easy to persist, retrieve, and manipulate data in relational databases using Java classes.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7261"/>
            <a:ext cx="10515600" cy="601317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Project Implementation: School ERP </a:t>
            </a:r>
          </a:p>
          <a:p>
            <a:pPr marL="0" indent="0" algn="just">
              <a:buNone/>
            </a:pPr>
            <a:endParaRPr lang="en-IN" alt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ERP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integrated software solution designed to manage the academic, administrative, and financial operations of educational institutions efficiently.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digitize school processes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enhance productivity, reduce paperwork, and enable real-time access to important data.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&amp; Teacher Management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Tracking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Timetable Scheduling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 Collection &amp; Report Generation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&amp; Grade Management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via SMS/Email</a:t>
            </a:r>
          </a:p>
          <a:p>
            <a:pPr algn="just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09D4-95BC-662C-A8D6-DC1FD75E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65734"/>
            <a:ext cx="10515600" cy="55921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Backend(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SpringBoot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4388-B8F9-6C55-C16E-8250568A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Java, Spring Boot, MySQL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Classes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Student, Teacher, Classroom, Exam, Fee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Repositories: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CRUD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REST APIs for admin operations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Business logic for managing admissions, grading, fee tracking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with relations between entities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771D2-733C-D533-CC06-1415EF291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F4FD-AF75-3BD8-21A0-2A703464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65734"/>
            <a:ext cx="10515600" cy="55921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EDBD-0269-055F-5072-5996B0F91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Implemented: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with total students/teachers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for adding/viewing/editing records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 management section with date filters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UI with Bootstrap</a:t>
            </a:r>
          </a:p>
          <a:p>
            <a:pPr algn="just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+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Bootstrap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for dynamic form interactions</a:t>
            </a:r>
          </a:p>
        </p:txBody>
      </p:sp>
    </p:spTree>
    <p:extLst>
      <p:ext uri="{BB962C8B-B14F-4D97-AF65-F5344CB8AC3E}">
        <p14:creationId xmlns:p14="http://schemas.microsoft.com/office/powerpoint/2010/main" val="300899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B513-9F4A-0889-C309-6D9E40AC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0AB2-6508-6998-0306-9E772A27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School ERP system is a web-based application using Spring Boot,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MySQL to manage students, teachers, attendance, fees, and exams, streamlining school operations through a simple, responsive interface.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centralized platform to automate and simplify school administrative tasks. 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62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9440"/>
            <a:ext cx="10515600" cy="5577840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IN" altLang="en-US" b="1" dirty="0"/>
              <a:t>             </a:t>
            </a:r>
            <a:r>
              <a:rPr lang="en-IN" altLang="en-US" sz="9600" b="1" dirty="0">
                <a:latin typeface="Times New Roman" panose="02020603050405020304" charset="0"/>
                <a:cs typeface="Times New Roman" panose="02020603050405020304" charset="0"/>
              </a:rPr>
              <a:t>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9265"/>
            <a:ext cx="10515600" cy="554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Contents</a:t>
            </a:r>
          </a:p>
          <a:p>
            <a:pPr>
              <a:buFont typeface="Wingdings" panose="05000000000000000000" charset="0"/>
              <a:buChar char="Ø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Company Introduction</a:t>
            </a:r>
          </a:p>
          <a:p>
            <a:pPr>
              <a:buFont typeface="Wingdings" panose="05000000000000000000" charset="0"/>
              <a:buChar char="Ø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Full Stack Web Development</a:t>
            </a:r>
          </a:p>
          <a:p>
            <a:pPr>
              <a:buFont typeface="Wingdings" panose="05000000000000000000" charset="0"/>
              <a:buChar char="Ø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Core Java</a:t>
            </a:r>
          </a:p>
          <a:p>
            <a:pPr>
              <a:buFont typeface="Wingdings" panose="05000000000000000000" charset="0"/>
              <a:buChar char="Ø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Html5 &amp; CSS3</a:t>
            </a:r>
          </a:p>
          <a:p>
            <a:pPr>
              <a:buFont typeface="Wingdings" panose="05000000000000000000" charset="0"/>
              <a:buChar char="Ø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JavaScript</a:t>
            </a:r>
          </a:p>
          <a:p>
            <a:pPr>
              <a:buFont typeface="Wingdings" panose="05000000000000000000" charset="0"/>
              <a:buChar char="Ø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Frameworks</a:t>
            </a:r>
          </a:p>
          <a:p>
            <a:pPr>
              <a:buFont typeface="Wingdings" panose="05000000000000000000" charset="0"/>
              <a:buChar char="Ø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Spring Core Frameworks</a:t>
            </a:r>
          </a:p>
          <a:p>
            <a:pPr>
              <a:buFont typeface="Wingdings" panose="05000000000000000000" charset="0"/>
              <a:buChar char="Ø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Hibernate Frameworks</a:t>
            </a:r>
          </a:p>
          <a:p>
            <a:pPr>
              <a:buFont typeface="Wingdings" panose="05000000000000000000" charset="0"/>
              <a:buChar char="Ø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04E3-BF3B-6E7E-53BD-2199F6AE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357"/>
            <a:ext cx="10515600" cy="53671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4015-36F4-4E03-D658-BDA70C89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458193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ParvaM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Solutions:</a:t>
            </a:r>
          </a:p>
          <a:p>
            <a:pPr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tech-driven company delivering innovative business ideas and software solutions using cutting-edge technologies.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specialize in: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Applications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&amp; Mobile Apps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Web Services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Workshops</a:t>
            </a:r>
          </a:p>
        </p:txBody>
      </p:sp>
    </p:spTree>
    <p:extLst>
      <p:ext uri="{BB962C8B-B14F-4D97-AF65-F5344CB8AC3E}">
        <p14:creationId xmlns:p14="http://schemas.microsoft.com/office/powerpoint/2010/main" val="28713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9F07-531E-A4AD-FA21-CC7E843F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AND MISSION: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0BAA-DA92-8412-192A-6F7FE8B90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lead in innovative, reliable tech solutions that drive business growth.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deliver top-notch software services with modern tech and a customer-first approach.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78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86422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Introduction to Full Stack Web Development</a:t>
            </a:r>
          </a:p>
          <a:p>
            <a:pPr marL="0" indent="0" algn="just">
              <a:buNone/>
            </a:pP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Full Stack Web Development involves building both front-end and back-end of web applications.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Front-end: Technologies like HTML5, CSS3, JavaScript.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Back-end: Languages like Java, using frameworks like Spring Boot for server logic and APIs.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Includes working with databases (MySQL) for data storage and management.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Full stack developers manage the entire development process, from UI to server and database.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They are in high demand for their ability to handle complete projects independently.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774"/>
            <a:ext cx="10515600" cy="563618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sz="3500" b="1" dirty="0">
                <a:latin typeface="Times New Roman" panose="02020603050405020304" charset="0"/>
                <a:cs typeface="Times New Roman" panose="02020603050405020304" charset="0"/>
              </a:rPr>
              <a:t>Core Java:</a:t>
            </a:r>
          </a:p>
          <a:p>
            <a:pPr marL="0" indent="0" algn="just">
              <a:buNone/>
            </a:pPr>
            <a:endParaRPr lang="en-IN" sz="3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Core Java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refers to the fundamental part of the Java programming language used for developing general-purpose applications.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It includes basic programming concepts and object-oriented principles.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It forms the foundation for all advanced Java technologies (like Java EE, Spring, Android).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OOPS Concepts: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Class &amp; Object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Encapsulation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Inheritance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Polymorphism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Abstraction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Exception Handling: Try-catch blocks, throws, and custom exceptions.</a:t>
            </a:r>
          </a:p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Collections Framework: List, Set, Map, and their implementations (e.g., ArrayList, HashMap).</a:t>
            </a:r>
          </a:p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Java APIs and Libraries: String handling, Math, Wrapper classes, etc.</a:t>
            </a:r>
          </a:p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Java Keywords: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final, static, this, super, synchronized, etc</a:t>
            </a: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Access Modifiers: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private, public, protected, and defaul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t.</a:t>
            </a:r>
          </a:p>
          <a:p>
            <a:pPr algn="just"/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9005"/>
            <a:ext cx="10515600" cy="5248275"/>
          </a:xfrm>
        </p:spPr>
        <p:txBody>
          <a:bodyPr/>
          <a:lstStyle/>
          <a:p>
            <a:pPr marL="0" indent="0" algn="just">
              <a:buFont typeface="Wingdings" panose="05000000000000000000" charset="0"/>
              <a:buNone/>
            </a:pPr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HTML-CSS</a:t>
            </a:r>
          </a:p>
          <a:p>
            <a:pPr algn="just"/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HTML (</a:t>
            </a:r>
            <a:r>
              <a:rPr lang="en-US" altLang="en-US" dirty="0" err="1">
                <a:latin typeface="Times New Roman" panose="02020603050405020304" charset="0"/>
                <a:cs typeface="Times New Roman" panose="02020603050405020304" charset="0"/>
              </a:rPr>
              <a:t>HyperText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Markup Language) is the standard markup language used to create the structure of web pages.</a:t>
            </a:r>
          </a:p>
          <a:p>
            <a:pPr algn="just"/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It consists of elements or "tags" that define the content and layout (e.g., headings, paragraphs, images, links).</a:t>
            </a:r>
          </a:p>
          <a:p>
            <a:pPr algn="just"/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CSS (Cascading Style Sheets) is used to style and layout HTML content.</a:t>
            </a:r>
          </a:p>
          <a:p>
            <a:pPr algn="just"/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It controls visual aspects like colors, fonts, spacing, alignment, and responsiveness.</a:t>
            </a:r>
          </a:p>
          <a:p>
            <a:pPr algn="just"/>
            <a:endParaRPr lang="en-US" alt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7230"/>
            <a:ext cx="10515600" cy="5480050"/>
          </a:xfrm>
        </p:spPr>
        <p:txBody>
          <a:bodyPr/>
          <a:lstStyle/>
          <a:p>
            <a:pPr marL="0" indent="0" algn="just">
              <a:spcBef>
                <a:spcPts val="500"/>
              </a:spcBef>
              <a:buNone/>
            </a:pPr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JAVASCRIPT</a:t>
            </a:r>
          </a:p>
          <a:p>
            <a:pPr marL="0" indent="0" algn="just">
              <a:spcBef>
                <a:spcPts val="500"/>
              </a:spcBef>
              <a:buNone/>
            </a:pPr>
            <a:endParaRPr lang="en-IN" alt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spcBef>
                <a:spcPts val="500"/>
              </a:spcBef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JavaScript (JS) is a high-level, interpreted programming language.</a:t>
            </a:r>
          </a:p>
          <a:p>
            <a:pPr algn="just">
              <a:spcBef>
                <a:spcPts val="500"/>
              </a:spcBef>
            </a:pP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spcBef>
                <a:spcPts val="500"/>
              </a:spcBef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It is mainly used to make web pages interactive and dynamic.</a:t>
            </a:r>
          </a:p>
          <a:p>
            <a:pPr marL="0" indent="0" algn="just">
              <a:spcBef>
                <a:spcPts val="500"/>
              </a:spcBef>
              <a:buNone/>
            </a:pP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spcBef>
                <a:spcPts val="500"/>
              </a:spcBef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JavaScript runs directly in the browser, alongside HTML and CSS.</a:t>
            </a:r>
          </a:p>
          <a:p>
            <a:pPr marL="0" indent="0" algn="just">
              <a:spcBef>
                <a:spcPts val="500"/>
              </a:spcBef>
              <a:buNone/>
            </a:pP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spcBef>
                <a:spcPts val="500"/>
              </a:spcBef>
            </a:pP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848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GOVERNMENT ENGINEERING COLLEGE, HASSAN Department of Electronics and Communication Engineering</vt:lpstr>
      <vt:lpstr>PowerPoint Presentation</vt:lpstr>
      <vt:lpstr>Company Introduction:</vt:lpstr>
      <vt:lpstr>VISION AND MISSION: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– Backend(SpringBoot)</vt:lpstr>
      <vt:lpstr>Implementation – FrontEnd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ENGINEERING COLLEGE, HASSAN Department of Electronics and Communication Engineering</dc:title>
  <dc:creator>Yashaswini T J</dc:creator>
  <cp:lastModifiedBy>sanc varc</cp:lastModifiedBy>
  <cp:revision>21</cp:revision>
  <dcterms:created xsi:type="dcterms:W3CDTF">2025-04-30T17:04:00Z</dcterms:created>
  <dcterms:modified xsi:type="dcterms:W3CDTF">2025-05-19T04:27:48Z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3CEA5A6CDFAA498AB330B931F3F0167F_12</vt:lpwstr>
  </property>
  <property fmtid="{D5CDD505-2E9C-101B-9397-08002B2CF9AE}" pid="3" name="KSOProductBuildVer">
    <vt:lpwstr>1033-12.2.0.20795</vt:lpwstr>
  </property>
</Properties>
</file>