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1FC5-AA62-4B22-A890-4EAAD76E8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D7717-642A-4EF0-BF27-F354C998D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93C6C-3E68-4026-8695-730AB91A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3745-3011-46BA-A7B1-93CEE549918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0BAB5-34E1-4740-B76F-CDAF404B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4F437-AC64-4210-BA64-89F8CFEE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4258-6A8E-4AFC-9C51-29B098A1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5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9092C-D10E-4116-ACC5-94B375FD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4101F-79ED-4D19-B576-AEF8E0200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36D16-86C0-406A-88F1-57024D96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3745-3011-46BA-A7B1-93CEE549918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CE6AD-33B3-4DD0-BFF6-175680409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F2DFA-E5FE-4268-9CDB-1CF3CCAE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4258-6A8E-4AFC-9C51-29B098A1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3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73E314-BB37-44D7-BB75-9FD33C2D6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B8A23-6E5C-461E-A1E4-8FDD20A98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F0449-F53E-4D13-A929-AD6F50BE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3745-3011-46BA-A7B1-93CEE549918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CEDEA-BAF2-49DC-89DF-83927170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1F725-4552-4DAF-AD95-D07FAAC6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4258-6A8E-4AFC-9C51-29B098A1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2413-D03F-4CBE-A71F-63853A2C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AE65F-A159-4B87-A9E6-DA49CF877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1EB86-084B-41CB-8342-97CE60CF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3745-3011-46BA-A7B1-93CEE549918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0C90E-13FC-45E7-9E7E-F0104007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872B6-5679-4C41-B67A-AD275DE5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4258-6A8E-4AFC-9C51-29B098A1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2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3E96-5D5E-4F3B-BC44-77AAF068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7A23E-364A-4E5C-A875-BDF01FCDA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C5061-61E6-4AA5-B4B9-45D04D41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3745-3011-46BA-A7B1-93CEE549918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A855F-7E32-41C0-BA68-855E46731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935C5-779E-4C13-8FD7-94F122E1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4258-6A8E-4AFC-9C51-29B098A1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3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F089-2908-4A4C-A212-19352D4D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86C0C-CA37-4502-BC3C-3A3FF2BA8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D4176-432D-4486-AFF8-1572D975B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78D5B-DC64-4D24-B89E-B9F62B41F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3745-3011-46BA-A7B1-93CEE549918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8D478-8F8F-4E41-87B9-10560175A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245B4-2BF5-4E99-A27A-6847986E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4258-6A8E-4AFC-9C51-29B098A1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3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056-3A88-4CEB-A86D-36C367CAB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54D0E-C567-4219-B524-B1C8C2F4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F5F44-D36A-45AB-A8C1-2F509D5A3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D3F65-B86C-4588-9807-DFA40E668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299B85-CB69-4512-8E72-5AB39549B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172923-F3C3-4A72-80F5-7A637773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3745-3011-46BA-A7B1-93CEE549918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EDF748-741D-4875-87C8-4B767720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67A767-AF6C-4822-964A-43B4011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4258-6A8E-4AFC-9C51-29B098A1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7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115D7-B820-4C5C-9ACF-CEE0C867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CCF4F-1677-432D-B5DC-CAB09894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3745-3011-46BA-A7B1-93CEE549918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A54DC-A51A-4322-9245-03497A917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06B36-9E29-49EE-9D66-2AA65ABB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4258-6A8E-4AFC-9C51-29B098A1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3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B768BC-3AC4-4AF1-A86A-4400BE1AB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3745-3011-46BA-A7B1-93CEE549918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59B60-8C1D-4C39-A911-0E0ACA54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71425-C00E-4E50-8584-0BE29392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4258-6A8E-4AFC-9C51-29B098A1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9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51EF-3C3F-4E65-9ED3-7C9B36592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0ED2F-929F-415D-902D-D68A6B6A4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B29C0-7CB2-49B4-BA65-1D5AB6E26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A4B78-9FB3-4DA5-9EA5-E6A351B6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3745-3011-46BA-A7B1-93CEE549918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970D8-51F1-40C7-AE14-DEFB6E34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1754E-CB2C-4368-BAEC-27FA30DD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4258-6A8E-4AFC-9C51-29B098A1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0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23203-A140-4F1C-98B3-214DAC6B5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905C3D-E2B9-4E07-8029-28D0A2D0A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5B49F-3906-4A6A-AA0F-508910ABC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56BD8-B83C-4073-8838-66054DFFE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3745-3011-46BA-A7B1-93CEE549918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DC7BA-E7C6-4B54-BBDF-8A9316B0E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A90DF-7E60-4D97-93B9-0350CD65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4258-6A8E-4AFC-9C51-29B098A1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4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E294A6-242E-4350-B3A1-E6DC97A8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D3104-832D-467C-96FD-05E20B6D0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56FD7-4BDA-4062-AA04-C730521E7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43745-3011-46BA-A7B1-93CEE549918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10A6-3313-42E2-99E7-B8500E283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AC2C-A5D7-47F5-BC9C-9FC5F0C9D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14258-6A8E-4AFC-9C51-29B098A1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2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65DF5E-7701-4830-A710-5F63A5D45687}"/>
              </a:ext>
            </a:extLst>
          </p:cNvPr>
          <p:cNvSpPr/>
          <p:nvPr/>
        </p:nvSpPr>
        <p:spPr>
          <a:xfrm>
            <a:off x="357808" y="2859157"/>
            <a:ext cx="1855304" cy="11396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ABA19-F7F2-4F4B-83EF-4510EBD170DF}"/>
              </a:ext>
            </a:extLst>
          </p:cNvPr>
          <p:cNvSpPr/>
          <p:nvPr/>
        </p:nvSpPr>
        <p:spPr>
          <a:xfrm>
            <a:off x="2720010" y="1249017"/>
            <a:ext cx="1855304" cy="43599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FRAMEWORK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3841B9-6B59-4382-9506-3F506F79C11B}"/>
              </a:ext>
            </a:extLst>
          </p:cNvPr>
          <p:cNvSpPr/>
          <p:nvPr/>
        </p:nvSpPr>
        <p:spPr>
          <a:xfrm>
            <a:off x="5082212" y="586409"/>
            <a:ext cx="5181600" cy="603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689046-11EB-4F9F-9983-2E11F2B42D63}"/>
              </a:ext>
            </a:extLst>
          </p:cNvPr>
          <p:cNvSpPr/>
          <p:nvPr/>
        </p:nvSpPr>
        <p:spPr>
          <a:xfrm>
            <a:off x="10522226" y="589721"/>
            <a:ext cx="1497496" cy="10071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MONGO DB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E68A3C-9027-43B2-A90B-EFA284988DBB}"/>
              </a:ext>
            </a:extLst>
          </p:cNvPr>
          <p:cNvSpPr/>
          <p:nvPr/>
        </p:nvSpPr>
        <p:spPr>
          <a:xfrm>
            <a:off x="10522226" y="2113721"/>
            <a:ext cx="1497496" cy="914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MONGO DB</a:t>
            </a:r>
          </a:p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945CB8-F8BB-4BDE-AE0E-F2531E444201}"/>
              </a:ext>
            </a:extLst>
          </p:cNvPr>
          <p:cNvSpPr/>
          <p:nvPr/>
        </p:nvSpPr>
        <p:spPr>
          <a:xfrm>
            <a:off x="10522225" y="3538331"/>
            <a:ext cx="1497496" cy="10071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MONGO DB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EEAE01D-9906-475E-8948-7EE0445B6744}"/>
              </a:ext>
            </a:extLst>
          </p:cNvPr>
          <p:cNvSpPr/>
          <p:nvPr/>
        </p:nvSpPr>
        <p:spPr>
          <a:xfrm>
            <a:off x="10638188" y="5105400"/>
            <a:ext cx="1381533" cy="10071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MONGO DB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13E934-8BAA-46C0-ABAA-736989ACFB3D}"/>
              </a:ext>
            </a:extLst>
          </p:cNvPr>
          <p:cNvSpPr txBox="1"/>
          <p:nvPr/>
        </p:nvSpPr>
        <p:spPr>
          <a:xfrm>
            <a:off x="3435627" y="76199"/>
            <a:ext cx="7447722" cy="396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ON-DEMAND CAR WASH ARCHITECTURE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A12FE7-D7A7-4BE5-84E1-BFB3EA0B120F}"/>
              </a:ext>
            </a:extLst>
          </p:cNvPr>
          <p:cNvSpPr txBox="1"/>
          <p:nvPr/>
        </p:nvSpPr>
        <p:spPr>
          <a:xfrm>
            <a:off x="357808" y="4070963"/>
            <a:ext cx="185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CLIENT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804A66-5D6A-427E-BDB5-7468A2268FBA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213112" y="3429000"/>
            <a:ext cx="506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58ACD5-679E-4B9C-BDC1-515941C35B3C}"/>
              </a:ext>
            </a:extLst>
          </p:cNvPr>
          <p:cNvSpPr/>
          <p:nvPr/>
        </p:nvSpPr>
        <p:spPr>
          <a:xfrm>
            <a:off x="7394712" y="936822"/>
            <a:ext cx="1311965" cy="6957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F7E08F6-9C41-418B-A1F1-3F853EDE0FA1}"/>
              </a:ext>
            </a:extLst>
          </p:cNvPr>
          <p:cNvSpPr/>
          <p:nvPr/>
        </p:nvSpPr>
        <p:spPr>
          <a:xfrm>
            <a:off x="7394712" y="2255414"/>
            <a:ext cx="1311965" cy="7321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WASHER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68D4E1E-D612-4E6B-BDAF-4E1E06296A55}"/>
              </a:ext>
            </a:extLst>
          </p:cNvPr>
          <p:cNvSpPr/>
          <p:nvPr/>
        </p:nvSpPr>
        <p:spPr>
          <a:xfrm>
            <a:off x="7394712" y="3367709"/>
            <a:ext cx="1311965" cy="8249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B2330E6-55F6-4A53-B6FC-3D73C92F4C23}"/>
              </a:ext>
            </a:extLst>
          </p:cNvPr>
          <p:cNvSpPr/>
          <p:nvPr/>
        </p:nvSpPr>
        <p:spPr>
          <a:xfrm>
            <a:off x="7394712" y="4784035"/>
            <a:ext cx="1311965" cy="8249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922070F-E533-426A-A921-3E276E1BC5D0}"/>
              </a:ext>
            </a:extLst>
          </p:cNvPr>
          <p:cNvCxnSpPr>
            <a:endCxn id="22" idx="1"/>
          </p:cNvCxnSpPr>
          <p:nvPr/>
        </p:nvCxnSpPr>
        <p:spPr>
          <a:xfrm flipV="1">
            <a:off x="4525612" y="1284692"/>
            <a:ext cx="2869100" cy="970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C384F02-CA8B-47D9-9791-A4AE8929DB2F}"/>
              </a:ext>
            </a:extLst>
          </p:cNvPr>
          <p:cNvCxnSpPr>
            <a:endCxn id="23" idx="1"/>
          </p:cNvCxnSpPr>
          <p:nvPr/>
        </p:nvCxnSpPr>
        <p:spPr>
          <a:xfrm flipV="1">
            <a:off x="4575314" y="2621506"/>
            <a:ext cx="2819398" cy="3660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B94381-6658-4931-B1E1-CF786168079C}"/>
              </a:ext>
            </a:extLst>
          </p:cNvPr>
          <p:cNvCxnSpPr>
            <a:endCxn id="24" idx="1"/>
          </p:cNvCxnSpPr>
          <p:nvPr/>
        </p:nvCxnSpPr>
        <p:spPr>
          <a:xfrm>
            <a:off x="4575314" y="3780183"/>
            <a:ext cx="28193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2BF2A8-C50A-4032-BCCE-225DD976CC85}"/>
              </a:ext>
            </a:extLst>
          </p:cNvPr>
          <p:cNvCxnSpPr>
            <a:endCxn id="25" idx="1"/>
          </p:cNvCxnSpPr>
          <p:nvPr/>
        </p:nvCxnSpPr>
        <p:spPr>
          <a:xfrm>
            <a:off x="4575314" y="4471073"/>
            <a:ext cx="2819398" cy="7254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E68752A-AD28-492D-AE36-9944BFC8CE34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8706677" y="1093304"/>
            <a:ext cx="1815549" cy="191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085D227-8F6D-4ECD-92DF-329A4F611D5B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8706677" y="2570921"/>
            <a:ext cx="1815549" cy="50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BA32F19-7E69-47DF-A90F-8ED4A2AB4E7F}"/>
              </a:ext>
            </a:extLst>
          </p:cNvPr>
          <p:cNvCxnSpPr>
            <a:cxnSpLocks/>
            <a:stCxn id="24" idx="3"/>
            <a:endCxn id="15" idx="2"/>
          </p:cNvCxnSpPr>
          <p:nvPr/>
        </p:nvCxnSpPr>
        <p:spPr>
          <a:xfrm>
            <a:off x="8706677" y="3780183"/>
            <a:ext cx="1815548" cy="261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1847EE8-7B73-405A-AC02-F280AFA08F83}"/>
              </a:ext>
            </a:extLst>
          </p:cNvPr>
          <p:cNvCxnSpPr>
            <a:cxnSpLocks/>
            <a:stCxn id="25" idx="3"/>
            <a:endCxn id="16" idx="2"/>
          </p:cNvCxnSpPr>
          <p:nvPr/>
        </p:nvCxnSpPr>
        <p:spPr>
          <a:xfrm>
            <a:off x="8706677" y="5196509"/>
            <a:ext cx="1931511" cy="4124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7BC21AD-B963-4B7F-BD17-0AC5C4AE272E}"/>
              </a:ext>
            </a:extLst>
          </p:cNvPr>
          <p:cNvSpPr/>
          <p:nvPr/>
        </p:nvSpPr>
        <p:spPr>
          <a:xfrm>
            <a:off x="7487478" y="5870713"/>
            <a:ext cx="1219199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A6B1177-8EF4-4BEC-BAE1-A98C5A866B66}"/>
              </a:ext>
            </a:extLst>
          </p:cNvPr>
          <p:cNvCxnSpPr/>
          <p:nvPr/>
        </p:nvCxnSpPr>
        <p:spPr>
          <a:xfrm>
            <a:off x="4575314" y="4934779"/>
            <a:ext cx="2912164" cy="1177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22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varshini ps</dc:creator>
  <cp:lastModifiedBy>varshini ps</cp:lastModifiedBy>
  <cp:revision>4</cp:revision>
  <dcterms:created xsi:type="dcterms:W3CDTF">2021-06-07T18:27:26Z</dcterms:created>
  <dcterms:modified xsi:type="dcterms:W3CDTF">2021-06-15T19:22:57Z</dcterms:modified>
</cp:coreProperties>
</file>