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rshiniV11/NM_PROJECT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VARSHINI V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KEY LOGGER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5239" y="658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6397137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184277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project 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1A793-825E-8B5E-3363-95B5E5705DF9}"/>
              </a:ext>
            </a:extLst>
          </p:cNvPr>
          <p:cNvSpPr txBox="1"/>
          <p:nvPr/>
        </p:nvSpPr>
        <p:spPr>
          <a:xfrm>
            <a:off x="590120" y="1280875"/>
            <a:ext cx="862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testing endeavors culminated in favorable outcomes, underscoring the efficacy of our solution in capturing keyboard inputs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4E9FA-7AF0-1870-9F5E-8B87AE34B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61" y="2286000"/>
            <a:ext cx="6514060" cy="3533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4D4FC8-A0FA-DD56-B795-DB56C2C39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2"/>
          <a:stretch/>
        </p:blipFill>
        <p:spPr>
          <a:xfrm>
            <a:off x="382004" y="2158836"/>
            <a:ext cx="4799595" cy="3957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7534" y="10042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76876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B35508-EC2A-8BC5-E7FB-4BFC812FBB81}"/>
              </a:ext>
            </a:extLst>
          </p:cNvPr>
          <p:cNvSpPr txBox="1"/>
          <p:nvPr/>
        </p:nvSpPr>
        <p:spPr>
          <a:xfrm>
            <a:off x="1429226" y="2393252"/>
            <a:ext cx="73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keylogger, short for "keystroke logger," is a type of software or hardware device designed to monitor and record keystrokes made on a computer keyboard. The primary purpose of a keylogger is to capture and log all keyboard inputs entered by a user, including text, passwords, and other sensitive information.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075" y="384829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FCBA3-35E3-D2C0-807A-2F18766C5736}"/>
              </a:ext>
            </a:extLst>
          </p:cNvPr>
          <p:cNvSpPr txBox="1"/>
          <p:nvPr/>
        </p:nvSpPr>
        <p:spPr>
          <a:xfrm rot="10800000" flipH="1" flipV="1">
            <a:off x="3658974" y="1755338"/>
            <a:ext cx="4311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3977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9112" y="10925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DA841-9564-ED1B-F7FD-791399DEECA9}"/>
              </a:ext>
            </a:extLst>
          </p:cNvPr>
          <p:cNvSpPr txBox="1"/>
          <p:nvPr/>
        </p:nvSpPr>
        <p:spPr>
          <a:xfrm>
            <a:off x="833437" y="1783556"/>
            <a:ext cx="831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the contemporary digital landscape, safeguarding personal and confidential information stands as an imperative.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Regrettably, conventional security measures often overlook the vulnerabilities inherent in unauthorized keyboard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project is poised to rectify this oversight by devising a system capable of monitoring keyboard activity and discerning suspicious patterns.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Through the identification and mitigation of unauthorized keyboard usage, our aim is to fortify overall security protocols and safeguard sensitive data.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35331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443" y="57531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D5615-015A-ACB9-F023-C485B7B02A1A}"/>
              </a:ext>
            </a:extLst>
          </p:cNvPr>
          <p:cNvSpPr txBox="1"/>
          <p:nvPr/>
        </p:nvSpPr>
        <p:spPr>
          <a:xfrm>
            <a:off x="3298835" y="2286000"/>
            <a:ext cx="24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6FEA7-24EA-FB74-ACD0-3BC99E0BF8D4}"/>
              </a:ext>
            </a:extLst>
          </p:cNvPr>
          <p:cNvSpPr txBox="1"/>
          <p:nvPr/>
        </p:nvSpPr>
        <p:spPr>
          <a:xfrm>
            <a:off x="1219200" y="16764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Python libraries such as </a:t>
            </a:r>
            <a:r>
              <a:rPr lang="en-US" dirty="0" err="1"/>
              <a:t>pynput</a:t>
            </a:r>
            <a:r>
              <a:rPr lang="en-US" dirty="0"/>
              <a:t> and </a:t>
            </a:r>
            <a:r>
              <a:rPr lang="en-US" dirty="0" err="1"/>
              <a:t>smtplib</a:t>
            </a:r>
            <a:r>
              <a:rPr lang="en-US" dirty="0"/>
              <a:t>, our project orchestrates the monitoring of keyboard inputs and dispatches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of our project is to furnish a dependable and proficient solution for monitoring keyboard activity.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implementation phase, paramount emphasis was laid on the tenets of simplicity, efficacy,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solution, endowed with real-time monitoring capabilities and discreet operation, is positioned to cater to a myriad of applications.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3244" y="11212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6EC7-D1C6-6716-DB61-71F7710CB9FB}"/>
              </a:ext>
            </a:extLst>
          </p:cNvPr>
          <p:cNvSpPr txBox="1"/>
          <p:nvPr/>
        </p:nvSpPr>
        <p:spPr>
          <a:xfrm>
            <a:off x="1981199" y="2180893"/>
            <a:ext cx="7553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envisioned user base encompasses individuals and entities with vested interests in mitigating unauthorized access to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Parents stand to benefit from our solution as a means of monitoring their children's online interactions and ensuring their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Likewise, employers can deploy our system to oversee employee utilization of company resources and safeguard proprietary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Recognizing the imperative of tailoring our solution to meet end-user requisites, ethical and privacy considerations were accorded due diligence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594" y="2384030"/>
            <a:ext cx="2133600" cy="29637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62787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363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400" y="63293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91C0A-7289-80AE-0843-A4DCC988D2B0}"/>
              </a:ext>
            </a:extLst>
          </p:cNvPr>
          <p:cNvSpPr txBox="1"/>
          <p:nvPr/>
        </p:nvSpPr>
        <p:spPr>
          <a:xfrm>
            <a:off x="1447800" y="2004562"/>
            <a:ext cx="7709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entails the real-time monitoring of keyboard inputs and the secure transmission of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functionality is underpinned by the utilization of the </a:t>
            </a:r>
            <a:r>
              <a:rPr lang="en-US" dirty="0" err="1"/>
              <a:t>pynput</a:t>
            </a:r>
            <a:r>
              <a:rPr lang="en-US" dirty="0"/>
              <a:t> library for keyboard monitoring and </a:t>
            </a:r>
            <a:r>
              <a:rPr lang="en-US" dirty="0" err="1"/>
              <a:t>smtplib</a:t>
            </a:r>
            <a:r>
              <a:rPr lang="en-US" dirty="0"/>
              <a:t> for email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inherent simplicity and efficacy of our solution render it an apt choice for an array of monitoring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its unobtrusive operation and expeditious alerting mechanisms, our solution proffers a robust proposition for enhancing security paradigms.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0200" y="714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1" y="3200400"/>
            <a:ext cx="2133600" cy="3038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D1EE8-E2A9-BD7A-3270-27CEC1070E47}"/>
              </a:ext>
            </a:extLst>
          </p:cNvPr>
          <p:cNvSpPr txBox="1"/>
          <p:nvPr/>
        </p:nvSpPr>
        <p:spPr>
          <a:xfrm>
            <a:off x="1143000" y="1805361"/>
            <a:ext cx="8010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Distinguished by its real-time monitoring capabilities, our solution furnishes users with instantaneous insights into keyboard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practical applications of our solution are multifaceted, spanning from parental oversight to corporate governance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salient feature of our solution lies in its discreet nature, affording users the option of covert monitoring if warranted.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ahead, we envisage further enhancements and extensions to fortify our solution's efficacy in combating evolving security threats.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8AA55-FB51-D879-CFC5-F9BC9653F07C}"/>
              </a:ext>
            </a:extLst>
          </p:cNvPr>
          <p:cNvSpPr txBox="1"/>
          <p:nvPr/>
        </p:nvSpPr>
        <p:spPr>
          <a:xfrm>
            <a:off x="1376081" y="1986725"/>
            <a:ext cx="8158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conceptualization of our solution entailed the formulation of a resilient and scalable architectural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Threaded implementation was adopted to facilitate uninterrupted monitoring, thereby minimizing the impact on system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integrates efficient data structures and algorithms for log management, optimizing both storage and retrieval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modeling phase was undergirded by meticulous considerations pertaining to scalability, performance, and security imperatives.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637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KEY 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S</dc:creator>
  <cp:lastModifiedBy>Hariharan S</cp:lastModifiedBy>
  <cp:revision>6</cp:revision>
  <dcterms:created xsi:type="dcterms:W3CDTF">2024-04-03T08:41:29Z</dcterms:created>
  <dcterms:modified xsi:type="dcterms:W3CDTF">2024-04-04T17:33:15Z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