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8" r:id="rId12"/>
    <p:sldId id="269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7925"/>
            <a:ext cx="7772400" cy="97790"/>
          </a:xfrm>
        </p:spPr>
        <p:txBody>
          <a:bodyPr>
            <a:normAutofit fontScale="90000"/>
          </a:bodyPr>
          <a:lstStyle/>
          <a:p>
            <a:r>
              <a:rPr lang="en-US"/>
              <a:t>PHOTO SKETCH GENERATOR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80035" y="1775460"/>
            <a:ext cx="8448040" cy="626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/>
              <a:t>CONVERT AN IMAGE INTO PENCIL SKETCH</a:t>
            </a:r>
            <a:endParaRPr lang="en-US" sz="3600"/>
          </a:p>
        </p:txBody>
      </p:sp>
      <p:sp>
        <p:nvSpPr>
          <p:cNvPr id="6" name="Text Box 5"/>
          <p:cNvSpPr txBox="1"/>
          <p:nvPr/>
        </p:nvSpPr>
        <p:spPr>
          <a:xfrm>
            <a:off x="5619750" y="3428365"/>
            <a:ext cx="3019425" cy="2778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Presented by:</a:t>
            </a:r>
            <a:endParaRPr lang="en-US" sz="2400"/>
          </a:p>
          <a:p>
            <a:r>
              <a:rPr lang="en-US" sz="2400"/>
              <a:t>Amirishetti Varshini</a:t>
            </a:r>
            <a:endParaRPr lang="en-US" sz="2400"/>
          </a:p>
          <a:p>
            <a:r>
              <a:rPr lang="en-US" sz="2400"/>
              <a:t>23B81A7358</a:t>
            </a:r>
            <a:endParaRPr lang="en-US" sz="2400"/>
          </a:p>
          <a:p>
            <a:r>
              <a:rPr lang="en-US" sz="2400"/>
              <a:t>AIM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95"/>
            <a:ext cx="8229600" cy="6732905"/>
          </a:xfrm>
        </p:spPr>
        <p:txBody>
          <a:bodyPr>
            <a:noAutofit/>
          </a:bodyPr>
          <a:p>
            <a:r>
              <a:rPr lang="en-US" altLang="en-US" sz="1500">
                <a:sym typeface="+mn-ea"/>
              </a:rPr>
              <a:t>m,n=grayscale.shape</a:t>
            </a:r>
            <a:endParaRPr lang="en-US" altLang="en-US" sz="1500"/>
          </a:p>
          <a:p>
            <a:r>
              <a:rPr lang="en-US" altLang="en-US" sz="1500">
                <a:sym typeface="+mn-ea"/>
              </a:rPr>
              <a:t>m1,n1=3,3</a:t>
            </a:r>
            <a:endParaRPr lang="en-US" altLang="en-US" sz="1500"/>
          </a:p>
          <a:p>
            <a:r>
              <a:rPr lang="en-US" altLang="en-US" sz="1500">
                <a:sym typeface="+mn-ea"/>
              </a:rPr>
              <a:t># Pass kernel size (m1 or n1) to gaussian_filter</a:t>
            </a:r>
            <a:endParaRPr lang="en-US" altLang="en-US" sz="1500"/>
          </a:p>
          <a:p>
            <a:r>
              <a:rPr lang="en-US" altLang="en-US" sz="1500">
                <a:sym typeface="+mn-ea"/>
              </a:rPr>
              <a:t>g=gaussian_filter(grayscale, m1, 1) # Using m1 as kernel size</a:t>
            </a:r>
            <a:endParaRPr lang="en-US" altLang="en-US" sz="1500"/>
          </a:p>
          <a:p>
            <a:r>
              <a:rPr lang="en-US" altLang="en-US" sz="1500">
                <a:sym typeface="+mn-ea"/>
              </a:rPr>
              <a:t>plt.subplot(5,4,4)</a:t>
            </a:r>
            <a:endParaRPr lang="en-US" altLang="en-US" sz="1500"/>
          </a:p>
          <a:p>
            <a:r>
              <a:rPr lang="en-US" altLang="en-US" sz="1500">
                <a:sym typeface="+mn-ea"/>
              </a:rPr>
              <a:t>plt.title("gaussian filter image")</a:t>
            </a:r>
            <a:endParaRPr lang="en-US" altLang="en-US" sz="1500"/>
          </a:p>
          <a:p>
            <a:r>
              <a:rPr lang="en-US" altLang="en-US" sz="1500">
                <a:sym typeface="+mn-ea"/>
              </a:rPr>
              <a:t>plt.imshow(g, cmap='gray') # Added cmap='gray' for better visualization</a:t>
            </a:r>
            <a:endParaRPr lang="en-US" altLang="en-US" sz="1500"/>
          </a:p>
          <a:p>
            <a:endParaRPr lang="en-US" altLang="en-US" sz="1500">
              <a:sym typeface="+mn-ea"/>
            </a:endParaRPr>
          </a:p>
          <a:p>
            <a:r>
              <a:rPr lang="en-US" altLang="en-US" sz="1500">
                <a:sym typeface="+mn-ea"/>
              </a:rPr>
              <a:t>inverted = 1 - g</a:t>
            </a:r>
            <a:endParaRPr lang="en-US" altLang="en-US" sz="1500"/>
          </a:p>
          <a:p>
            <a:r>
              <a:rPr lang="en-US" altLang="en-US" sz="1500">
                <a:sym typeface="+mn-ea"/>
              </a:rPr>
              <a:t>plt.subplot(5,4,5)</a:t>
            </a:r>
            <a:endParaRPr lang="en-US" altLang="en-US" sz="1500"/>
          </a:p>
          <a:p>
            <a:r>
              <a:rPr lang="en-US" altLang="en-US" sz="1500">
                <a:sym typeface="+mn-ea"/>
              </a:rPr>
              <a:t>plt.title("inverted image")</a:t>
            </a:r>
            <a:endParaRPr lang="en-US" altLang="en-US" sz="1500"/>
          </a:p>
          <a:p>
            <a:r>
              <a:rPr lang="en-US" altLang="en-US" sz="1500">
                <a:sym typeface="+mn-ea"/>
              </a:rPr>
              <a:t>plt.imshow(inverted, cmap='gray')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>
                <a:sym typeface="+mn-ea"/>
              </a:rPr>
              <a:t>blur_inverted = gaussian_filter(inverted, m1, 1)</a:t>
            </a:r>
            <a:endParaRPr lang="en-US" altLang="en-US" sz="1500"/>
          </a:p>
          <a:p>
            <a:r>
              <a:rPr lang="en-US" altLang="en-US" sz="1500">
                <a:sym typeface="+mn-ea"/>
              </a:rPr>
              <a:t>plt.subplot(5,4,6)</a:t>
            </a:r>
            <a:endParaRPr lang="en-US" altLang="en-US" sz="1500"/>
          </a:p>
          <a:p>
            <a:r>
              <a:rPr lang="en-US" altLang="en-US" sz="1500">
                <a:sym typeface="+mn-ea"/>
              </a:rPr>
              <a:t>plt.title("blurred inverted image")</a:t>
            </a:r>
            <a:endParaRPr lang="en-US" altLang="en-US" sz="1500"/>
          </a:p>
          <a:p>
            <a:r>
              <a:rPr lang="en-US" altLang="en-US" sz="1500">
                <a:sym typeface="+mn-ea"/>
              </a:rPr>
              <a:t>plt.imshow(blur_inverted, cmap='gray')</a:t>
            </a:r>
            <a:endParaRPr lang="en-US" altLang="en-US" sz="1500"/>
          </a:p>
          <a:p>
            <a:endParaRPr lang="en-US" altLang="en-US" sz="1500"/>
          </a:p>
          <a:p>
            <a:r>
              <a:rPr lang="en-US" altLang="en-US" sz="1500">
                <a:sym typeface="+mn-ea"/>
              </a:rPr>
              <a:t>pencil_sketch = grayscale / (1 - blur_inverted)</a:t>
            </a:r>
            <a:endParaRPr lang="en-US" altLang="en-US" sz="1500"/>
          </a:p>
          <a:p>
            <a:r>
              <a:rPr lang="en-US" altLang="en-US" sz="1500">
                <a:sym typeface="+mn-ea"/>
              </a:rPr>
              <a:t>pencil_sketch = np.clip(pencil_sketch, 0, 1)</a:t>
            </a:r>
            <a:endParaRPr lang="en-US" altLang="en-US" sz="1500"/>
          </a:p>
          <a:p>
            <a:r>
              <a:rPr lang="en-US" altLang="en-US" sz="1500">
                <a:sym typeface="+mn-ea"/>
              </a:rPr>
              <a:t>plt.subplot(5,4,7)</a:t>
            </a:r>
            <a:endParaRPr lang="en-US" altLang="en-US" sz="1500"/>
          </a:p>
          <a:p>
            <a:r>
              <a:rPr lang="en-US" altLang="en-US" sz="1500">
                <a:sym typeface="+mn-ea"/>
              </a:rPr>
              <a:t>plt.title("pencil sketch image")</a:t>
            </a:r>
            <a:endParaRPr lang="en-US" altLang="en-US" sz="1500"/>
          </a:p>
          <a:p>
            <a:r>
              <a:rPr lang="en-US" altLang="en-US" sz="1500">
                <a:sym typeface="+mn-ea"/>
              </a:rPr>
              <a:t>plt.imshow(pencil_sketch, cmap='gray')</a:t>
            </a:r>
            <a:endParaRPr lang="en-US" altLang="en-US" sz="1500"/>
          </a:p>
          <a:p>
            <a:endParaRPr lang="en-US" altLang="en-US" sz="1500"/>
          </a:p>
          <a:p>
            <a:endParaRPr lang="en-US" altLang="en-US" sz="1500"/>
          </a:p>
          <a:p>
            <a:endParaRPr lang="en-US" altLang="en-US" sz="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907161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4215"/>
            <a:ext cx="8229600" cy="5422265"/>
          </a:xfrm>
        </p:spPr>
        <p:txBody>
          <a:bodyPr wrap="square"/>
          <a:lstStyle/>
          <a:p/>
          <a:p>
            <a:r>
              <a:t>The final result is a pencil-like sketch image.</a:t>
            </a:r>
          </a:p>
          <a:p>
            <a:r>
              <a:t>Bright areas of the original image appear as light strokes.</a:t>
            </a:r>
          </a:p>
          <a:p>
            <a:r>
              <a:t>Dark regions become darker pencil lines, creating a realistic sketch effect.</a:t>
            </a:r>
          </a:p>
          <a:p>
            <a:r>
              <a:t>Example: Original Photo → Grayscale → Inverted → Blurred → Blended Sketch.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3805"/>
            <a:ext cx="8229600" cy="4892675"/>
          </a:xfrm>
        </p:spPr>
        <p:txBody>
          <a:bodyPr wrap="square"/>
          <a:lstStyle/>
          <a:p/>
          <a:p>
            <a:r>
              <a:t>Fun photo editing and filters.</a:t>
            </a:r>
          </a:p>
          <a:p>
            <a:r>
              <a:t>Artistic and creative image generation.</a:t>
            </a:r>
          </a:p>
          <a:p>
            <a:r>
              <a:t>Pre-processing step in image stylization pipelines.</a:t>
            </a:r>
          </a:p>
          <a:p>
            <a:r>
              <a:t>Used in apps for cartoon, portrait, or pencil sketch filters.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7410"/>
            <a:ext cx="8229600" cy="5259070"/>
          </a:xfrm>
        </p:spPr>
        <p:txBody>
          <a:bodyPr wrap="square"/>
          <a:lstStyle/>
          <a:p/>
          <a:p>
            <a:r>
              <a:t>This project demonstrates how simple image processing techniques can create artistic results.</a:t>
            </a:r>
          </a:p>
          <a:p>
            <a:r>
              <a:t>Combining Grayscale, Inversion, Gaussian Blur, and Color Dodge blending produces a natural pencil sketch effect.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4085"/>
            <a:ext cx="8229600" cy="5192395"/>
          </a:xfrm>
        </p:spPr>
        <p:txBody>
          <a:bodyPr wrap="square"/>
          <a:lstStyle/>
          <a:p/>
          <a:p>
            <a:r>
              <a:t>A Photo Sketch Generator converts a normal photo into a pencil sketch using image processing techniques.</a:t>
            </a:r>
          </a:p>
          <a:p>
            <a:r>
              <a:t>It involves multiple steps like Grayscale conversion, Inversion, Gaussian Blur, and Image Blending.</a:t>
            </a:r>
          </a:p>
          <a:p>
            <a:r>
              <a:t>The process is inspired by how pencil strokes create shading in real sketches.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Processing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245"/>
            <a:ext cx="8229600" cy="5182235"/>
          </a:xfrm>
        </p:spPr>
        <p:txBody>
          <a:bodyPr wrap="square"/>
          <a:lstStyle/>
          <a:p/>
          <a:p>
            <a:r>
              <a:t>Digital image processing allows us to manipulate and enhance images using mathematical operations.</a:t>
            </a:r>
          </a:p>
          <a:p>
            <a:r>
              <a:t>An image is made up of pixels, each containing color intensity values for Red, Green, and Blue channels.</a:t>
            </a:r>
          </a:p>
          <a:p>
            <a:r>
              <a:t>In this project, we modify pixel intensity values to create a pencil sketch effect.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Grayscale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035"/>
            <a:ext cx="8229600" cy="5211445"/>
          </a:xfrm>
        </p:spPr>
        <p:txBody>
          <a:bodyPr wrap="square">
            <a:normAutofit lnSpcReduction="10000"/>
          </a:bodyPr>
          <a:lstStyle/>
          <a:p/>
          <a:p>
            <a:r>
              <a:t>Purpose: Simplifies the image by removing color information, leaving only brightness levels.</a:t>
            </a:r>
          </a:p>
          <a:p>
            <a:r>
              <a:t>A grayscale image has shades of gray ranging from black (0) to white (255).</a:t>
            </a:r>
          </a:p>
          <a:p>
            <a:r>
              <a:t>Formula used in OpenCV: Gray = 0.299*R + 0.587*G + 0.114*B</a:t>
            </a:r>
          </a:p>
          <a:p>
            <a:r>
              <a:t>OpenCV function: cv2.cvtColor(image, cv2.COLOR_BGR2GRAY)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Image Inversion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4550"/>
            <a:ext cx="8229600" cy="5281930"/>
          </a:xfrm>
        </p:spPr>
        <p:txBody>
          <a:bodyPr wrap="square"/>
          <a:lstStyle/>
          <a:p/>
          <a:p>
            <a:r>
              <a:t>Purpose: Creates a negative of the grayscale image.</a:t>
            </a:r>
          </a:p>
          <a:p>
            <a:r>
              <a:t>Each pixel intensity is subtracted from 255 (max intensity).</a:t>
            </a:r>
          </a:p>
          <a:p>
            <a:r>
              <a:t>This helps highlight the bright regions that will appear as sketch strokes after blending.</a:t>
            </a:r>
          </a:p>
          <a:p>
            <a:r>
              <a:t>Formula: Inverted = 255 - Gray</a:t>
            </a:r>
          </a:p>
          <a:p>
            <a:r>
              <a:t>OpenCV uses direct subtraction for inversion.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Gaussian Blur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1715"/>
            <a:ext cx="8229600" cy="5104765"/>
          </a:xfrm>
        </p:spPr>
        <p:txBody>
          <a:bodyPr wrap="square">
            <a:normAutofit lnSpcReduction="20000"/>
          </a:bodyPr>
          <a:lstStyle/>
          <a:p/>
          <a:p>
            <a:r>
              <a:t>Purpose: To smooth out details and noise in the inverted image.</a:t>
            </a:r>
          </a:p>
          <a:p>
            <a:r>
              <a:t>Gaussian Blur applies a weighted average using a Gaussian function around each pixel.</a:t>
            </a:r>
          </a:p>
          <a:p>
            <a:r>
              <a:t>It creates a soft blur that mimics shading in pencil sketches.</a:t>
            </a:r>
          </a:p>
          <a:p>
            <a:r>
              <a:t>The parameter (21,21) defines the kernel size, controlling the amount of blur.</a:t>
            </a:r>
          </a:p>
          <a:p>
            <a:r>
              <a:t>OpenCV function: cv2.GaussianBlur(image, (21,21), sigmaX=0, sigmaY=0)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Image Blending (Color Dodge)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7600"/>
            <a:ext cx="8229600" cy="5346065"/>
          </a:xfrm>
        </p:spPr>
        <p:txBody>
          <a:bodyPr wrap="square">
            <a:normAutofit lnSpcReduction="20000"/>
          </a:bodyPr>
          <a:lstStyle/>
          <a:p/>
          <a:p>
            <a:r>
              <a:t>Purpose: To combine the grayscale and blurred images to produce a sketch effect.</a:t>
            </a:r>
          </a:p>
          <a:p>
            <a:r>
              <a:t>The Color Dodge technique lightens the base image depending on the brightness of the top layer.</a:t>
            </a:r>
          </a:p>
          <a:p>
            <a:r>
              <a:t>Formula: Result = Gray / (255 - Blur) * 256</a:t>
            </a:r>
          </a:p>
          <a:p>
            <a:r>
              <a:t>This makes dark regions more prominent, simulating pencil lines.</a:t>
            </a:r>
          </a:p>
          <a:p>
            <a:r>
              <a:t>OpenCV function: cv2.divide(gray, 255 - blur, scale=256)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35"/>
            <a:ext cx="8229600" cy="512445"/>
          </a:xfrm>
        </p:spPr>
        <p:txBody>
          <a:bodyPr>
            <a:normAutofit fontScale="90000"/>
          </a:bodyPr>
          <a:p>
            <a:r>
              <a:rPr>
                <a:sym typeface="+mn-ea"/>
              </a:rPr>
              <a:t>Python 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015"/>
            <a:ext cx="8229600" cy="5625465"/>
          </a:xfrm>
        </p:spPr>
        <p:txBody>
          <a:bodyPr>
            <a:normAutofit fontScale="25000"/>
          </a:bodyPr>
          <a:p>
            <a:r>
              <a:rPr lang="en-US" altLang="en-US" sz="6400">
                <a:sym typeface="+mn-ea"/>
              </a:rPr>
              <a:t>import numpy as np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import matplotlib.pyplot as plt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import cv2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img=r"pic.jpg"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i_bgr=cv2.imread(img)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plt.figure(figsize=(10,10))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plt.subplot(5,4,1)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plt.title("original image")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plt.imshow(i_bgr)</a:t>
            </a:r>
            <a:endParaRPr lang="en-US" altLang="en-US" sz="6400"/>
          </a:p>
          <a:p>
            <a:endParaRPr lang="en-US" altLang="en-US" sz="6400"/>
          </a:p>
          <a:p>
            <a:r>
              <a:rPr lang="en-US" altLang="en-US" sz="6400">
                <a:sym typeface="+mn-ea"/>
              </a:rPr>
              <a:t>i_rgb=i_bgr[:,:,::-1]/255.0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r=i_rgb[:,:,0]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g=i_rgb[:,:,1]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b=i_rgb[:,:,2]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plt.subplot(5,4,2)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plt.title("rbg image")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plt.imshow(i_rgb)</a:t>
            </a:r>
            <a:endParaRPr lang="en-US" altLang="en-US" sz="6400"/>
          </a:p>
          <a:p>
            <a:endParaRPr lang="en-US" altLang="en-US" sz="6400"/>
          </a:p>
          <a:p>
            <a:r>
              <a:rPr lang="en-US" altLang="en-US" sz="6400">
                <a:sym typeface="+mn-ea"/>
              </a:rPr>
              <a:t>grayscale=(r+g+b)/3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plt.subplot(5,4,3)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plt.title("gray scale image")</a:t>
            </a:r>
            <a:endParaRPr lang="en-US" altLang="en-US" sz="6400"/>
          </a:p>
          <a:p>
            <a:r>
              <a:rPr lang="en-US" altLang="en-US" sz="6400">
                <a:sym typeface="+mn-ea"/>
              </a:rPr>
              <a:t>plt.imshow(grayscale, cmap='gray') # Added cmap='gray' for better visualization</a:t>
            </a:r>
            <a:endParaRPr lang="en-US" altLang="en-US" sz="6400"/>
          </a:p>
          <a:p>
            <a:endParaRPr lang="en-US" altLang="en-US" sz="6400"/>
          </a:p>
          <a:p>
            <a:endParaRPr lang="en-US" sz="6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3010535"/>
          </a:xfrm>
        </p:spPr>
        <p:txBody>
          <a:bodyPr wrap="square">
            <a:normAutofit fontScale="25000"/>
          </a:bodyPr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sz="6400"/>
              <a:t>def gaussian(size,sigma=1):</a:t>
            </a:r>
            <a:endParaRPr lang="en-US" altLang="en-US" sz="6400"/>
          </a:p>
          <a:p>
            <a:r>
              <a:rPr lang="en-US" altLang="en-US" sz="6400"/>
              <a:t>  k=size//2</a:t>
            </a:r>
            <a:endParaRPr lang="en-US" altLang="en-US" sz="6400"/>
          </a:p>
          <a:p>
            <a:r>
              <a:rPr lang="en-US" altLang="en-US" sz="6400"/>
              <a:t>  kernel=np.zeros((size,size),np.float64)</a:t>
            </a:r>
            <a:endParaRPr lang="en-US" altLang="en-US" sz="6400"/>
          </a:p>
          <a:p>
            <a:r>
              <a:rPr lang="en-US" altLang="en-US" sz="6400"/>
              <a:t>  for x in range(-k,k+1):</a:t>
            </a:r>
            <a:endParaRPr lang="en-US" altLang="en-US" sz="6400"/>
          </a:p>
          <a:p>
            <a:r>
              <a:rPr lang="en-US" altLang="en-US" sz="6400"/>
              <a:t>    for y in range(-k,k+1):</a:t>
            </a:r>
            <a:endParaRPr lang="en-US" altLang="en-US" sz="6400"/>
          </a:p>
          <a:p>
            <a:r>
              <a:rPr lang="en-US" altLang="en-US" sz="6400"/>
              <a:t>      kernel[x+k,y+k]=np.exp(-(x**2+y**2)/(2*sigma**2)) # Corrected formula for Gaussian</a:t>
            </a:r>
            <a:endParaRPr lang="en-US" altLang="en-US" sz="6400"/>
          </a:p>
          <a:p>
            <a:r>
              <a:rPr lang="en-US" altLang="en-US" sz="6400"/>
              <a:t>  kernel/=np.sum(kernel)</a:t>
            </a:r>
            <a:endParaRPr lang="en-US" altLang="en-US" sz="6400"/>
          </a:p>
          <a:p>
            <a:r>
              <a:rPr lang="en-US" altLang="en-US" sz="6400"/>
              <a:t>  return kernel</a:t>
            </a:r>
            <a:endParaRPr lang="en-US" altLang="en-US" sz="6400"/>
          </a:p>
          <a:p>
            <a:endParaRPr lang="en-US" altLang="en-US" sz="6400"/>
          </a:p>
          <a:p>
            <a:r>
              <a:rPr lang="en-US" altLang="en-US" sz="6400"/>
              <a:t>def gaussian_filter(img, kernel_size, sigma=1):</a:t>
            </a:r>
            <a:endParaRPr lang="en-US" altLang="en-US" sz="6400"/>
          </a:p>
          <a:p>
            <a:r>
              <a:rPr lang="en-US" altLang="en-US" sz="6400"/>
              <a:t>  kernel = gaussian(kernel_size, sigma)</a:t>
            </a:r>
            <a:endParaRPr lang="en-US" altLang="en-US" sz="6400"/>
          </a:p>
          <a:p>
            <a:r>
              <a:rPr lang="en-US" altLang="en-US" sz="6400"/>
              <a:t>  pad = kernel_size // 2</a:t>
            </a:r>
            <a:endParaRPr lang="en-US" altLang="en-US" sz="6400"/>
          </a:p>
          <a:p>
            <a:r>
              <a:rPr lang="en-US" altLang="en-US" sz="6400"/>
              <a:t>  img_pad = np.pad(img, pad, mode='edge')</a:t>
            </a:r>
            <a:endParaRPr lang="en-US" altLang="en-US" sz="6400"/>
          </a:p>
          <a:p>
            <a:r>
              <a:rPr lang="en-US" altLang="en-US" sz="6400"/>
              <a:t>  output = np.zeros_like(img)</a:t>
            </a:r>
            <a:endParaRPr lang="en-US" altLang="en-US" sz="6400"/>
          </a:p>
          <a:p>
            <a:endParaRPr lang="en-US" altLang="en-US" sz="6400"/>
          </a:p>
          <a:p>
            <a:r>
              <a:rPr lang="en-US" altLang="en-US" sz="6400"/>
              <a:t>  for i in range(output.shape[0]):</a:t>
            </a:r>
            <a:endParaRPr lang="en-US" altLang="en-US" sz="6400"/>
          </a:p>
          <a:p>
            <a:r>
              <a:rPr lang="en-US" altLang="en-US" sz="6400"/>
              <a:t>    for j in range(output.shape[1]):</a:t>
            </a:r>
            <a:endParaRPr lang="en-US" altLang="en-US" sz="6400"/>
          </a:p>
          <a:p>
            <a:r>
              <a:rPr lang="en-US" altLang="en-US" sz="6400"/>
              <a:t>      region = img_pad[i:i+kernel_size, j:j+kernel_size]</a:t>
            </a:r>
            <a:endParaRPr lang="en-US" altLang="en-US" sz="6400"/>
          </a:p>
          <a:p>
            <a:r>
              <a:rPr lang="en-US" altLang="en-US" sz="6400"/>
              <a:t>      output[i, j] = np.sum(kernel * region)</a:t>
            </a:r>
            <a:endParaRPr lang="en-US" altLang="en-US" sz="6400"/>
          </a:p>
          <a:p>
            <a:r>
              <a:rPr lang="en-US" altLang="en-US" sz="6400"/>
              <a:t>  return output</a:t>
            </a:r>
            <a:endParaRPr lang="en-US" altLang="en-US" sz="6400"/>
          </a:p>
          <a:p>
            <a:endParaRPr lang="en-US" altLang="en-US" sz="6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4514</Words>
  <Application>WPS Presentation</Application>
  <PresentationFormat>On-screen Show (4:3)</PresentationFormat>
  <Paragraphs>149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Arial Rounded MT Bold</vt:lpstr>
      <vt:lpstr>Gill Sans MT</vt:lpstr>
      <vt:lpstr>Bernard MT Condensed</vt:lpstr>
      <vt:lpstr>Arial Black</vt:lpstr>
      <vt:lpstr>Office Theme</vt:lpstr>
      <vt:lpstr>Photo Sketch Generator</vt:lpstr>
      <vt:lpstr>Introduction</vt:lpstr>
      <vt:lpstr>Image Processing Basics</vt:lpstr>
      <vt:lpstr>Step 1: Grayscale Conversion</vt:lpstr>
      <vt:lpstr>Step 2: Image Inversion</vt:lpstr>
      <vt:lpstr>Step 3: Gaussian Blur</vt:lpstr>
      <vt:lpstr>Step 4: Image Blending (Color Dodge)</vt:lpstr>
      <vt:lpstr>PowerPoint 演示文稿</vt:lpstr>
      <vt:lpstr>Python Implementation</vt:lpstr>
      <vt:lpstr>PowerPoint 演示文稿</vt:lpstr>
      <vt:lpstr>PowerPoint 演示文稿</vt:lpstr>
      <vt:lpstr>Output</vt:lpstr>
      <vt:lpstr>Applications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Varshini Amirishetty</cp:lastModifiedBy>
  <cp:revision>2</cp:revision>
  <dcterms:created xsi:type="dcterms:W3CDTF">2013-01-27T09:14:00Z</dcterms:created>
  <dcterms:modified xsi:type="dcterms:W3CDTF">2025-10-16T13:25:07Z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BD965CF4BF1F4CA388DBF1730E5C9F7A_12</vt:lpwstr>
  </property>
  <property fmtid="{D5CDD505-2E9C-101B-9397-08002B2CF9AE}" pid="3" name="KSOProductBuildVer">
    <vt:lpwstr>1033-12.2.0.23131</vt:lpwstr>
  </property>
</Properties>
</file>