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1680-7742-B8DB-E026A2EFF512}"/>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1680-7742-B8DB-E026A2EFF512}"/>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1680-7742-B8DB-E026A2EFF512}"/>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1680-7742-B8DB-E026A2EFF512}"/>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VARSHINI.E</a:t>
            </a:r>
          </a:p>
          <a:p>
            <a:r>
              <a:rPr lang="en-US" sz="2400" dirty="0"/>
              <a:t>REGISTER NO: 31221</a:t>
            </a:r>
            <a:r>
              <a:rPr lang="en-IN" sz="2400" dirty="0"/>
              <a:t>08</a:t>
            </a:r>
            <a:r>
              <a:rPr lang="en-US" sz="2400" dirty="0"/>
              <a:t>83</a:t>
            </a:r>
          </a:p>
          <a:p>
            <a:r>
              <a:rPr lang="en-US" sz="2400" dirty="0"/>
              <a:t>DEPARTMENT: B.COM </a:t>
            </a:r>
            <a:r>
              <a:rPr lang="en-IN" sz="2400" dirty="0"/>
              <a:t>(General)  III - B</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49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7678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447686"/>
            <a:ext cx="6934200" cy="1463042"/>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2606041"/>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46304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Varshini Elumalai</cp:lastModifiedBy>
  <cp:revision>1</cp:revision>
  <dcterms:created xsi:type="dcterms:W3CDTF">2024-03-29T04:07:22Z</dcterms:created>
  <dcterms:modified xsi:type="dcterms:W3CDTF">2024-08-30T16:54:54Z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