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1599525" cy="327596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18">
          <p15:clr>
            <a:srgbClr val="A4A3A4"/>
          </p15:clr>
        </p15:guide>
        <p15:guide id="2" pos="676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jRM15jjGMJrtqi6CRjiNDrA60w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47A19C-C1C6-4840-81D8-68AB56770BE1}">
  <a:tblStyle styleId="{D647A19C-C1C6-4840-81D8-68AB56770BE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98F3670-A080-48E2-BE4F-9B8DD972446C}"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33" d="100"/>
          <a:sy n="33" d="100"/>
        </p:scale>
        <p:origin x="1743" y="51"/>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298700" y="685800"/>
            <a:ext cx="2260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619965" y="5361362"/>
            <a:ext cx="18359596" cy="11405211"/>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4173"/>
              <a:buFont typeface="Calibri"/>
              <a:buNone/>
              <a:defRPr sz="1417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2699941" y="17206402"/>
            <a:ext cx="16199644" cy="790933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362"/>
              </a:spcBef>
              <a:spcAft>
                <a:spcPts val="0"/>
              </a:spcAft>
              <a:buClr>
                <a:schemeClr val="dk1"/>
              </a:buClr>
              <a:buSzPts val="5669"/>
              <a:buNone/>
              <a:defRPr sz="5669"/>
            </a:lvl1pPr>
            <a:lvl2pPr lvl="1" algn="ctr">
              <a:lnSpc>
                <a:spcPct val="90000"/>
              </a:lnSpc>
              <a:spcBef>
                <a:spcPts val="1181"/>
              </a:spcBef>
              <a:spcAft>
                <a:spcPts val="0"/>
              </a:spcAft>
              <a:buClr>
                <a:schemeClr val="dk1"/>
              </a:buClr>
              <a:buSzPts val="4724"/>
              <a:buNone/>
              <a:defRPr sz="4724"/>
            </a:lvl2pPr>
            <a:lvl3pPr lvl="2" algn="ctr">
              <a:lnSpc>
                <a:spcPct val="90000"/>
              </a:lnSpc>
              <a:spcBef>
                <a:spcPts val="1181"/>
              </a:spcBef>
              <a:spcAft>
                <a:spcPts val="0"/>
              </a:spcAft>
              <a:buClr>
                <a:schemeClr val="dk1"/>
              </a:buClr>
              <a:buSzPts val="4252"/>
              <a:buNone/>
              <a:defRPr sz="4252"/>
            </a:lvl3pPr>
            <a:lvl4pPr lvl="3" algn="ctr">
              <a:lnSpc>
                <a:spcPct val="90000"/>
              </a:lnSpc>
              <a:spcBef>
                <a:spcPts val="1181"/>
              </a:spcBef>
              <a:spcAft>
                <a:spcPts val="0"/>
              </a:spcAft>
              <a:buClr>
                <a:schemeClr val="dk1"/>
              </a:buClr>
              <a:buSzPts val="3780"/>
              <a:buNone/>
              <a:defRPr sz="3780"/>
            </a:lvl4pPr>
            <a:lvl5pPr lvl="4" algn="ctr">
              <a:lnSpc>
                <a:spcPct val="90000"/>
              </a:lnSpc>
              <a:spcBef>
                <a:spcPts val="1181"/>
              </a:spcBef>
              <a:spcAft>
                <a:spcPts val="0"/>
              </a:spcAft>
              <a:buClr>
                <a:schemeClr val="dk1"/>
              </a:buClr>
              <a:buSzPts val="3780"/>
              <a:buNone/>
              <a:defRPr sz="3780"/>
            </a:lvl5pPr>
            <a:lvl6pPr lvl="5" algn="ctr">
              <a:lnSpc>
                <a:spcPct val="90000"/>
              </a:lnSpc>
              <a:spcBef>
                <a:spcPts val="1181"/>
              </a:spcBef>
              <a:spcAft>
                <a:spcPts val="0"/>
              </a:spcAft>
              <a:buClr>
                <a:schemeClr val="dk1"/>
              </a:buClr>
              <a:buSzPts val="3780"/>
              <a:buNone/>
              <a:defRPr sz="3780"/>
            </a:lvl6pPr>
            <a:lvl7pPr lvl="6" algn="ctr">
              <a:lnSpc>
                <a:spcPct val="90000"/>
              </a:lnSpc>
              <a:spcBef>
                <a:spcPts val="1181"/>
              </a:spcBef>
              <a:spcAft>
                <a:spcPts val="0"/>
              </a:spcAft>
              <a:buClr>
                <a:schemeClr val="dk1"/>
              </a:buClr>
              <a:buSzPts val="3780"/>
              <a:buNone/>
              <a:defRPr sz="3780"/>
            </a:lvl7pPr>
            <a:lvl8pPr lvl="7" algn="ctr">
              <a:lnSpc>
                <a:spcPct val="90000"/>
              </a:lnSpc>
              <a:spcBef>
                <a:spcPts val="1181"/>
              </a:spcBef>
              <a:spcAft>
                <a:spcPts val="0"/>
              </a:spcAft>
              <a:buClr>
                <a:schemeClr val="dk1"/>
              </a:buClr>
              <a:buSzPts val="3780"/>
              <a:buNone/>
              <a:defRPr sz="3780"/>
            </a:lvl8pPr>
            <a:lvl9pPr lvl="8" algn="ctr">
              <a:lnSpc>
                <a:spcPct val="90000"/>
              </a:lnSpc>
              <a:spcBef>
                <a:spcPts val="1181"/>
              </a:spcBef>
              <a:spcAft>
                <a:spcPts val="0"/>
              </a:spcAft>
              <a:buClr>
                <a:schemeClr val="dk1"/>
              </a:buClr>
              <a:buSzPts val="3780"/>
              <a:buNone/>
              <a:defRPr sz="3780"/>
            </a:lvl9pPr>
          </a:lstStyle>
          <a:p>
            <a:endParaRPr/>
          </a:p>
        </p:txBody>
      </p:sp>
      <p:sp>
        <p:nvSpPr>
          <p:cNvPr id="14" name="Google Shape;14;p3"/>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484968" y="1744155"/>
            <a:ext cx="18629590" cy="633201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406914" y="9798794"/>
            <a:ext cx="20785697" cy="1862959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62"/>
              </a:spcBef>
              <a:spcAft>
                <a:spcPts val="0"/>
              </a:spcAft>
              <a:buClr>
                <a:schemeClr val="dk1"/>
              </a:buClr>
              <a:buSzPts val="1800"/>
              <a:buChar char="•"/>
              <a:defRPr/>
            </a:lvl1pPr>
            <a:lvl2pPr marL="914400" lvl="1" indent="-342900" algn="l">
              <a:lnSpc>
                <a:spcPct val="90000"/>
              </a:lnSpc>
              <a:spcBef>
                <a:spcPts val="1181"/>
              </a:spcBef>
              <a:spcAft>
                <a:spcPts val="0"/>
              </a:spcAft>
              <a:buClr>
                <a:schemeClr val="dk1"/>
              </a:buClr>
              <a:buSzPts val="1800"/>
              <a:buChar char="•"/>
              <a:defRPr/>
            </a:lvl2pPr>
            <a:lvl3pPr marL="1371600" lvl="2" indent="-342900" algn="l">
              <a:lnSpc>
                <a:spcPct val="90000"/>
              </a:lnSpc>
              <a:spcBef>
                <a:spcPts val="1181"/>
              </a:spcBef>
              <a:spcAft>
                <a:spcPts val="0"/>
              </a:spcAft>
              <a:buClr>
                <a:schemeClr val="dk1"/>
              </a:buClr>
              <a:buSzPts val="1800"/>
              <a:buChar char="•"/>
              <a:defRPr/>
            </a:lvl3pPr>
            <a:lvl4pPr marL="1828800" lvl="3" indent="-342900" algn="l">
              <a:lnSpc>
                <a:spcPct val="90000"/>
              </a:lnSpc>
              <a:spcBef>
                <a:spcPts val="1181"/>
              </a:spcBef>
              <a:spcAft>
                <a:spcPts val="0"/>
              </a:spcAft>
              <a:buClr>
                <a:schemeClr val="dk1"/>
              </a:buClr>
              <a:buSzPts val="1800"/>
              <a:buChar char="•"/>
              <a:defRPr/>
            </a:lvl4pPr>
            <a:lvl5pPr marL="2286000" lvl="4" indent="-342900" algn="l">
              <a:lnSpc>
                <a:spcPct val="90000"/>
              </a:lnSpc>
              <a:spcBef>
                <a:spcPts val="1181"/>
              </a:spcBef>
              <a:spcAft>
                <a:spcPts val="0"/>
              </a:spcAft>
              <a:buClr>
                <a:schemeClr val="dk1"/>
              </a:buClr>
              <a:buSzPts val="1800"/>
              <a:buChar char="•"/>
              <a:defRPr/>
            </a:lvl5pPr>
            <a:lvl6pPr marL="2743200" lvl="5" indent="-342900" algn="l">
              <a:lnSpc>
                <a:spcPct val="90000"/>
              </a:lnSpc>
              <a:spcBef>
                <a:spcPts val="1181"/>
              </a:spcBef>
              <a:spcAft>
                <a:spcPts val="0"/>
              </a:spcAft>
              <a:buClr>
                <a:schemeClr val="dk1"/>
              </a:buClr>
              <a:buSzPts val="1800"/>
              <a:buChar char="•"/>
              <a:defRPr/>
            </a:lvl6pPr>
            <a:lvl7pPr marL="3200400" lvl="6" indent="-342900" algn="l">
              <a:lnSpc>
                <a:spcPct val="90000"/>
              </a:lnSpc>
              <a:spcBef>
                <a:spcPts val="1181"/>
              </a:spcBef>
              <a:spcAft>
                <a:spcPts val="0"/>
              </a:spcAft>
              <a:buClr>
                <a:schemeClr val="dk1"/>
              </a:buClr>
              <a:buSzPts val="1800"/>
              <a:buChar char="•"/>
              <a:defRPr/>
            </a:lvl7pPr>
            <a:lvl8pPr marL="3657600" lvl="7" indent="-342900" algn="l">
              <a:lnSpc>
                <a:spcPct val="90000"/>
              </a:lnSpc>
              <a:spcBef>
                <a:spcPts val="1181"/>
              </a:spcBef>
              <a:spcAft>
                <a:spcPts val="0"/>
              </a:spcAft>
              <a:buClr>
                <a:schemeClr val="dk1"/>
              </a:buClr>
              <a:buSzPts val="1800"/>
              <a:buChar char="•"/>
              <a:defRPr/>
            </a:lvl8pPr>
            <a:lvl9pPr marL="4114800" lvl="8" indent="-342900" algn="l">
              <a:lnSpc>
                <a:spcPct val="90000"/>
              </a:lnSpc>
              <a:spcBef>
                <a:spcPts val="1181"/>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3904716" y="13296594"/>
            <a:ext cx="27762289" cy="46573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545077" y="8774193"/>
            <a:ext cx="27762289" cy="137021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62"/>
              </a:spcBef>
              <a:spcAft>
                <a:spcPts val="0"/>
              </a:spcAft>
              <a:buClr>
                <a:schemeClr val="dk1"/>
              </a:buClr>
              <a:buSzPts val="1800"/>
              <a:buChar char="•"/>
              <a:defRPr/>
            </a:lvl1pPr>
            <a:lvl2pPr marL="914400" lvl="1" indent="-342900" algn="l">
              <a:lnSpc>
                <a:spcPct val="90000"/>
              </a:lnSpc>
              <a:spcBef>
                <a:spcPts val="1181"/>
              </a:spcBef>
              <a:spcAft>
                <a:spcPts val="0"/>
              </a:spcAft>
              <a:buClr>
                <a:schemeClr val="dk1"/>
              </a:buClr>
              <a:buSzPts val="1800"/>
              <a:buChar char="•"/>
              <a:defRPr/>
            </a:lvl2pPr>
            <a:lvl3pPr marL="1371600" lvl="2" indent="-342900" algn="l">
              <a:lnSpc>
                <a:spcPct val="90000"/>
              </a:lnSpc>
              <a:spcBef>
                <a:spcPts val="1181"/>
              </a:spcBef>
              <a:spcAft>
                <a:spcPts val="0"/>
              </a:spcAft>
              <a:buClr>
                <a:schemeClr val="dk1"/>
              </a:buClr>
              <a:buSzPts val="1800"/>
              <a:buChar char="•"/>
              <a:defRPr/>
            </a:lvl3pPr>
            <a:lvl4pPr marL="1828800" lvl="3" indent="-342900" algn="l">
              <a:lnSpc>
                <a:spcPct val="90000"/>
              </a:lnSpc>
              <a:spcBef>
                <a:spcPts val="1181"/>
              </a:spcBef>
              <a:spcAft>
                <a:spcPts val="0"/>
              </a:spcAft>
              <a:buClr>
                <a:schemeClr val="dk1"/>
              </a:buClr>
              <a:buSzPts val="1800"/>
              <a:buChar char="•"/>
              <a:defRPr/>
            </a:lvl4pPr>
            <a:lvl5pPr marL="2286000" lvl="4" indent="-342900" algn="l">
              <a:lnSpc>
                <a:spcPct val="90000"/>
              </a:lnSpc>
              <a:spcBef>
                <a:spcPts val="1181"/>
              </a:spcBef>
              <a:spcAft>
                <a:spcPts val="0"/>
              </a:spcAft>
              <a:buClr>
                <a:schemeClr val="dk1"/>
              </a:buClr>
              <a:buSzPts val="1800"/>
              <a:buChar char="•"/>
              <a:defRPr/>
            </a:lvl5pPr>
            <a:lvl6pPr marL="2743200" lvl="5" indent="-342900" algn="l">
              <a:lnSpc>
                <a:spcPct val="90000"/>
              </a:lnSpc>
              <a:spcBef>
                <a:spcPts val="1181"/>
              </a:spcBef>
              <a:spcAft>
                <a:spcPts val="0"/>
              </a:spcAft>
              <a:buClr>
                <a:schemeClr val="dk1"/>
              </a:buClr>
              <a:buSzPts val="1800"/>
              <a:buChar char="•"/>
              <a:defRPr/>
            </a:lvl6pPr>
            <a:lvl7pPr marL="3200400" lvl="6" indent="-342900" algn="l">
              <a:lnSpc>
                <a:spcPct val="90000"/>
              </a:lnSpc>
              <a:spcBef>
                <a:spcPts val="1181"/>
              </a:spcBef>
              <a:spcAft>
                <a:spcPts val="0"/>
              </a:spcAft>
              <a:buClr>
                <a:schemeClr val="dk1"/>
              </a:buClr>
              <a:buSzPts val="1800"/>
              <a:buChar char="•"/>
              <a:defRPr/>
            </a:lvl7pPr>
            <a:lvl8pPr marL="3657600" lvl="7" indent="-342900" algn="l">
              <a:lnSpc>
                <a:spcPct val="90000"/>
              </a:lnSpc>
              <a:spcBef>
                <a:spcPts val="1181"/>
              </a:spcBef>
              <a:spcAft>
                <a:spcPts val="0"/>
              </a:spcAft>
              <a:buClr>
                <a:schemeClr val="dk1"/>
              </a:buClr>
              <a:buSzPts val="1800"/>
              <a:buChar char="•"/>
              <a:defRPr/>
            </a:lvl8pPr>
            <a:lvl9pPr marL="4114800" lvl="8" indent="-342900" algn="l">
              <a:lnSpc>
                <a:spcPct val="90000"/>
              </a:lnSpc>
              <a:spcBef>
                <a:spcPts val="1181"/>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484968" y="1744155"/>
            <a:ext cx="18629590" cy="633201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484968" y="8720740"/>
            <a:ext cx="18629590" cy="2078569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62"/>
              </a:spcBef>
              <a:spcAft>
                <a:spcPts val="0"/>
              </a:spcAft>
              <a:buClr>
                <a:schemeClr val="dk1"/>
              </a:buClr>
              <a:buSzPts val="1800"/>
              <a:buChar char="•"/>
              <a:defRPr/>
            </a:lvl1pPr>
            <a:lvl2pPr marL="914400" lvl="1" indent="-342900" algn="l">
              <a:lnSpc>
                <a:spcPct val="90000"/>
              </a:lnSpc>
              <a:spcBef>
                <a:spcPts val="1181"/>
              </a:spcBef>
              <a:spcAft>
                <a:spcPts val="0"/>
              </a:spcAft>
              <a:buClr>
                <a:schemeClr val="dk1"/>
              </a:buClr>
              <a:buSzPts val="1800"/>
              <a:buChar char="•"/>
              <a:defRPr/>
            </a:lvl2pPr>
            <a:lvl3pPr marL="1371600" lvl="2" indent="-342900" algn="l">
              <a:lnSpc>
                <a:spcPct val="90000"/>
              </a:lnSpc>
              <a:spcBef>
                <a:spcPts val="1181"/>
              </a:spcBef>
              <a:spcAft>
                <a:spcPts val="0"/>
              </a:spcAft>
              <a:buClr>
                <a:schemeClr val="dk1"/>
              </a:buClr>
              <a:buSzPts val="1800"/>
              <a:buChar char="•"/>
              <a:defRPr/>
            </a:lvl3pPr>
            <a:lvl4pPr marL="1828800" lvl="3" indent="-342900" algn="l">
              <a:lnSpc>
                <a:spcPct val="90000"/>
              </a:lnSpc>
              <a:spcBef>
                <a:spcPts val="1181"/>
              </a:spcBef>
              <a:spcAft>
                <a:spcPts val="0"/>
              </a:spcAft>
              <a:buClr>
                <a:schemeClr val="dk1"/>
              </a:buClr>
              <a:buSzPts val="1800"/>
              <a:buChar char="•"/>
              <a:defRPr/>
            </a:lvl4pPr>
            <a:lvl5pPr marL="2286000" lvl="4" indent="-342900" algn="l">
              <a:lnSpc>
                <a:spcPct val="90000"/>
              </a:lnSpc>
              <a:spcBef>
                <a:spcPts val="1181"/>
              </a:spcBef>
              <a:spcAft>
                <a:spcPts val="0"/>
              </a:spcAft>
              <a:buClr>
                <a:schemeClr val="dk1"/>
              </a:buClr>
              <a:buSzPts val="1800"/>
              <a:buChar char="•"/>
              <a:defRPr/>
            </a:lvl5pPr>
            <a:lvl6pPr marL="2743200" lvl="5" indent="-342900" algn="l">
              <a:lnSpc>
                <a:spcPct val="90000"/>
              </a:lnSpc>
              <a:spcBef>
                <a:spcPts val="1181"/>
              </a:spcBef>
              <a:spcAft>
                <a:spcPts val="0"/>
              </a:spcAft>
              <a:buClr>
                <a:schemeClr val="dk1"/>
              </a:buClr>
              <a:buSzPts val="1800"/>
              <a:buChar char="•"/>
              <a:defRPr/>
            </a:lvl6pPr>
            <a:lvl7pPr marL="3200400" lvl="6" indent="-342900" algn="l">
              <a:lnSpc>
                <a:spcPct val="90000"/>
              </a:lnSpc>
              <a:spcBef>
                <a:spcPts val="1181"/>
              </a:spcBef>
              <a:spcAft>
                <a:spcPts val="0"/>
              </a:spcAft>
              <a:buClr>
                <a:schemeClr val="dk1"/>
              </a:buClr>
              <a:buSzPts val="1800"/>
              <a:buChar char="•"/>
              <a:defRPr/>
            </a:lvl7pPr>
            <a:lvl8pPr marL="3657600" lvl="7" indent="-342900" algn="l">
              <a:lnSpc>
                <a:spcPct val="90000"/>
              </a:lnSpc>
              <a:spcBef>
                <a:spcPts val="1181"/>
              </a:spcBef>
              <a:spcAft>
                <a:spcPts val="0"/>
              </a:spcAft>
              <a:buClr>
                <a:schemeClr val="dk1"/>
              </a:buClr>
              <a:buSzPts val="1800"/>
              <a:buChar char="•"/>
              <a:defRPr/>
            </a:lvl8pPr>
            <a:lvl9pPr marL="4114800" lvl="8" indent="-342900" algn="l">
              <a:lnSpc>
                <a:spcPct val="90000"/>
              </a:lnSpc>
              <a:spcBef>
                <a:spcPts val="1181"/>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473719" y="8167172"/>
            <a:ext cx="18629590" cy="1362710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4173"/>
              <a:buFont typeface="Calibri"/>
              <a:buNone/>
              <a:defRPr sz="1417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1473719" y="21923192"/>
            <a:ext cx="18629590" cy="71661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62"/>
              </a:spcBef>
              <a:spcAft>
                <a:spcPts val="0"/>
              </a:spcAft>
              <a:buClr>
                <a:schemeClr val="dk1"/>
              </a:buClr>
              <a:buSzPts val="5669"/>
              <a:buNone/>
              <a:defRPr sz="5669">
                <a:solidFill>
                  <a:schemeClr val="dk1"/>
                </a:solidFill>
              </a:defRPr>
            </a:lvl1pPr>
            <a:lvl2pPr marL="914400" lvl="1" indent="-228600" algn="l">
              <a:lnSpc>
                <a:spcPct val="90000"/>
              </a:lnSpc>
              <a:spcBef>
                <a:spcPts val="1181"/>
              </a:spcBef>
              <a:spcAft>
                <a:spcPts val="0"/>
              </a:spcAft>
              <a:buClr>
                <a:srgbClr val="888888"/>
              </a:buClr>
              <a:buSzPts val="4724"/>
              <a:buNone/>
              <a:defRPr sz="4724">
                <a:solidFill>
                  <a:srgbClr val="888888"/>
                </a:solidFill>
              </a:defRPr>
            </a:lvl2pPr>
            <a:lvl3pPr marL="1371600" lvl="2" indent="-228600" algn="l">
              <a:lnSpc>
                <a:spcPct val="90000"/>
              </a:lnSpc>
              <a:spcBef>
                <a:spcPts val="1181"/>
              </a:spcBef>
              <a:spcAft>
                <a:spcPts val="0"/>
              </a:spcAft>
              <a:buClr>
                <a:srgbClr val="888888"/>
              </a:buClr>
              <a:buSzPts val="4252"/>
              <a:buNone/>
              <a:defRPr sz="4252">
                <a:solidFill>
                  <a:srgbClr val="888888"/>
                </a:solidFill>
              </a:defRPr>
            </a:lvl3pPr>
            <a:lvl4pPr marL="1828800" lvl="3" indent="-228600" algn="l">
              <a:lnSpc>
                <a:spcPct val="90000"/>
              </a:lnSpc>
              <a:spcBef>
                <a:spcPts val="1181"/>
              </a:spcBef>
              <a:spcAft>
                <a:spcPts val="0"/>
              </a:spcAft>
              <a:buClr>
                <a:srgbClr val="888888"/>
              </a:buClr>
              <a:buSzPts val="3780"/>
              <a:buNone/>
              <a:defRPr sz="3780">
                <a:solidFill>
                  <a:srgbClr val="888888"/>
                </a:solidFill>
              </a:defRPr>
            </a:lvl4pPr>
            <a:lvl5pPr marL="2286000" lvl="4" indent="-228600" algn="l">
              <a:lnSpc>
                <a:spcPct val="90000"/>
              </a:lnSpc>
              <a:spcBef>
                <a:spcPts val="1181"/>
              </a:spcBef>
              <a:spcAft>
                <a:spcPts val="0"/>
              </a:spcAft>
              <a:buClr>
                <a:srgbClr val="888888"/>
              </a:buClr>
              <a:buSzPts val="3780"/>
              <a:buNone/>
              <a:defRPr sz="3780">
                <a:solidFill>
                  <a:srgbClr val="888888"/>
                </a:solidFill>
              </a:defRPr>
            </a:lvl5pPr>
            <a:lvl6pPr marL="2743200" lvl="5" indent="-228600" algn="l">
              <a:lnSpc>
                <a:spcPct val="90000"/>
              </a:lnSpc>
              <a:spcBef>
                <a:spcPts val="1181"/>
              </a:spcBef>
              <a:spcAft>
                <a:spcPts val="0"/>
              </a:spcAft>
              <a:buClr>
                <a:srgbClr val="888888"/>
              </a:buClr>
              <a:buSzPts val="3780"/>
              <a:buNone/>
              <a:defRPr sz="3780">
                <a:solidFill>
                  <a:srgbClr val="888888"/>
                </a:solidFill>
              </a:defRPr>
            </a:lvl6pPr>
            <a:lvl7pPr marL="3200400" lvl="6" indent="-228600" algn="l">
              <a:lnSpc>
                <a:spcPct val="90000"/>
              </a:lnSpc>
              <a:spcBef>
                <a:spcPts val="1181"/>
              </a:spcBef>
              <a:spcAft>
                <a:spcPts val="0"/>
              </a:spcAft>
              <a:buClr>
                <a:srgbClr val="888888"/>
              </a:buClr>
              <a:buSzPts val="3780"/>
              <a:buNone/>
              <a:defRPr sz="3780">
                <a:solidFill>
                  <a:srgbClr val="888888"/>
                </a:solidFill>
              </a:defRPr>
            </a:lvl7pPr>
            <a:lvl8pPr marL="3657600" lvl="7" indent="-228600" algn="l">
              <a:lnSpc>
                <a:spcPct val="90000"/>
              </a:lnSpc>
              <a:spcBef>
                <a:spcPts val="1181"/>
              </a:spcBef>
              <a:spcAft>
                <a:spcPts val="0"/>
              </a:spcAft>
              <a:buClr>
                <a:srgbClr val="888888"/>
              </a:buClr>
              <a:buSzPts val="3780"/>
              <a:buNone/>
              <a:defRPr sz="3780">
                <a:solidFill>
                  <a:srgbClr val="888888"/>
                </a:solidFill>
              </a:defRPr>
            </a:lvl8pPr>
            <a:lvl9pPr marL="4114800" lvl="8" indent="-228600" algn="l">
              <a:lnSpc>
                <a:spcPct val="90000"/>
              </a:lnSpc>
              <a:spcBef>
                <a:spcPts val="1181"/>
              </a:spcBef>
              <a:spcAft>
                <a:spcPts val="0"/>
              </a:spcAft>
              <a:buClr>
                <a:srgbClr val="888888"/>
              </a:buClr>
              <a:buSzPts val="3780"/>
              <a:buNone/>
              <a:defRPr sz="3780">
                <a:solidFill>
                  <a:srgbClr val="888888"/>
                </a:solidFill>
              </a:defRPr>
            </a:lvl9pPr>
          </a:lstStyle>
          <a:p>
            <a:endParaRPr/>
          </a:p>
        </p:txBody>
      </p:sp>
      <p:sp>
        <p:nvSpPr>
          <p:cNvPr id="26" name="Google Shape;26;p5"/>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484968" y="1744155"/>
            <a:ext cx="18629590" cy="633201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1484967" y="8720740"/>
            <a:ext cx="9179798" cy="2078569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62"/>
              </a:spcBef>
              <a:spcAft>
                <a:spcPts val="0"/>
              </a:spcAft>
              <a:buClr>
                <a:schemeClr val="dk1"/>
              </a:buClr>
              <a:buSzPts val="1800"/>
              <a:buChar char="•"/>
              <a:defRPr/>
            </a:lvl1pPr>
            <a:lvl2pPr marL="914400" lvl="1" indent="-342900" algn="l">
              <a:lnSpc>
                <a:spcPct val="90000"/>
              </a:lnSpc>
              <a:spcBef>
                <a:spcPts val="1181"/>
              </a:spcBef>
              <a:spcAft>
                <a:spcPts val="0"/>
              </a:spcAft>
              <a:buClr>
                <a:schemeClr val="dk1"/>
              </a:buClr>
              <a:buSzPts val="1800"/>
              <a:buChar char="•"/>
              <a:defRPr/>
            </a:lvl2pPr>
            <a:lvl3pPr marL="1371600" lvl="2" indent="-342900" algn="l">
              <a:lnSpc>
                <a:spcPct val="90000"/>
              </a:lnSpc>
              <a:spcBef>
                <a:spcPts val="1181"/>
              </a:spcBef>
              <a:spcAft>
                <a:spcPts val="0"/>
              </a:spcAft>
              <a:buClr>
                <a:schemeClr val="dk1"/>
              </a:buClr>
              <a:buSzPts val="1800"/>
              <a:buChar char="•"/>
              <a:defRPr/>
            </a:lvl3pPr>
            <a:lvl4pPr marL="1828800" lvl="3" indent="-342900" algn="l">
              <a:lnSpc>
                <a:spcPct val="90000"/>
              </a:lnSpc>
              <a:spcBef>
                <a:spcPts val="1181"/>
              </a:spcBef>
              <a:spcAft>
                <a:spcPts val="0"/>
              </a:spcAft>
              <a:buClr>
                <a:schemeClr val="dk1"/>
              </a:buClr>
              <a:buSzPts val="1800"/>
              <a:buChar char="•"/>
              <a:defRPr/>
            </a:lvl4pPr>
            <a:lvl5pPr marL="2286000" lvl="4" indent="-342900" algn="l">
              <a:lnSpc>
                <a:spcPct val="90000"/>
              </a:lnSpc>
              <a:spcBef>
                <a:spcPts val="1181"/>
              </a:spcBef>
              <a:spcAft>
                <a:spcPts val="0"/>
              </a:spcAft>
              <a:buClr>
                <a:schemeClr val="dk1"/>
              </a:buClr>
              <a:buSzPts val="1800"/>
              <a:buChar char="•"/>
              <a:defRPr/>
            </a:lvl5pPr>
            <a:lvl6pPr marL="2743200" lvl="5" indent="-342900" algn="l">
              <a:lnSpc>
                <a:spcPct val="90000"/>
              </a:lnSpc>
              <a:spcBef>
                <a:spcPts val="1181"/>
              </a:spcBef>
              <a:spcAft>
                <a:spcPts val="0"/>
              </a:spcAft>
              <a:buClr>
                <a:schemeClr val="dk1"/>
              </a:buClr>
              <a:buSzPts val="1800"/>
              <a:buChar char="•"/>
              <a:defRPr/>
            </a:lvl6pPr>
            <a:lvl7pPr marL="3200400" lvl="6" indent="-342900" algn="l">
              <a:lnSpc>
                <a:spcPct val="90000"/>
              </a:lnSpc>
              <a:spcBef>
                <a:spcPts val="1181"/>
              </a:spcBef>
              <a:spcAft>
                <a:spcPts val="0"/>
              </a:spcAft>
              <a:buClr>
                <a:schemeClr val="dk1"/>
              </a:buClr>
              <a:buSzPts val="1800"/>
              <a:buChar char="•"/>
              <a:defRPr/>
            </a:lvl7pPr>
            <a:lvl8pPr marL="3657600" lvl="7" indent="-342900" algn="l">
              <a:lnSpc>
                <a:spcPct val="90000"/>
              </a:lnSpc>
              <a:spcBef>
                <a:spcPts val="1181"/>
              </a:spcBef>
              <a:spcAft>
                <a:spcPts val="0"/>
              </a:spcAft>
              <a:buClr>
                <a:schemeClr val="dk1"/>
              </a:buClr>
              <a:buSzPts val="1800"/>
              <a:buChar char="•"/>
              <a:defRPr/>
            </a:lvl8pPr>
            <a:lvl9pPr marL="4114800" lvl="8" indent="-342900" algn="l">
              <a:lnSpc>
                <a:spcPct val="90000"/>
              </a:lnSpc>
              <a:spcBef>
                <a:spcPts val="1181"/>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0934760" y="8720740"/>
            <a:ext cx="9179798" cy="2078569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62"/>
              </a:spcBef>
              <a:spcAft>
                <a:spcPts val="0"/>
              </a:spcAft>
              <a:buClr>
                <a:schemeClr val="dk1"/>
              </a:buClr>
              <a:buSzPts val="1800"/>
              <a:buChar char="•"/>
              <a:defRPr/>
            </a:lvl1pPr>
            <a:lvl2pPr marL="914400" lvl="1" indent="-342900" algn="l">
              <a:lnSpc>
                <a:spcPct val="90000"/>
              </a:lnSpc>
              <a:spcBef>
                <a:spcPts val="1181"/>
              </a:spcBef>
              <a:spcAft>
                <a:spcPts val="0"/>
              </a:spcAft>
              <a:buClr>
                <a:schemeClr val="dk1"/>
              </a:buClr>
              <a:buSzPts val="1800"/>
              <a:buChar char="•"/>
              <a:defRPr/>
            </a:lvl2pPr>
            <a:lvl3pPr marL="1371600" lvl="2" indent="-342900" algn="l">
              <a:lnSpc>
                <a:spcPct val="90000"/>
              </a:lnSpc>
              <a:spcBef>
                <a:spcPts val="1181"/>
              </a:spcBef>
              <a:spcAft>
                <a:spcPts val="0"/>
              </a:spcAft>
              <a:buClr>
                <a:schemeClr val="dk1"/>
              </a:buClr>
              <a:buSzPts val="1800"/>
              <a:buChar char="•"/>
              <a:defRPr/>
            </a:lvl3pPr>
            <a:lvl4pPr marL="1828800" lvl="3" indent="-342900" algn="l">
              <a:lnSpc>
                <a:spcPct val="90000"/>
              </a:lnSpc>
              <a:spcBef>
                <a:spcPts val="1181"/>
              </a:spcBef>
              <a:spcAft>
                <a:spcPts val="0"/>
              </a:spcAft>
              <a:buClr>
                <a:schemeClr val="dk1"/>
              </a:buClr>
              <a:buSzPts val="1800"/>
              <a:buChar char="•"/>
              <a:defRPr/>
            </a:lvl4pPr>
            <a:lvl5pPr marL="2286000" lvl="4" indent="-342900" algn="l">
              <a:lnSpc>
                <a:spcPct val="90000"/>
              </a:lnSpc>
              <a:spcBef>
                <a:spcPts val="1181"/>
              </a:spcBef>
              <a:spcAft>
                <a:spcPts val="0"/>
              </a:spcAft>
              <a:buClr>
                <a:schemeClr val="dk1"/>
              </a:buClr>
              <a:buSzPts val="1800"/>
              <a:buChar char="•"/>
              <a:defRPr/>
            </a:lvl5pPr>
            <a:lvl6pPr marL="2743200" lvl="5" indent="-342900" algn="l">
              <a:lnSpc>
                <a:spcPct val="90000"/>
              </a:lnSpc>
              <a:spcBef>
                <a:spcPts val="1181"/>
              </a:spcBef>
              <a:spcAft>
                <a:spcPts val="0"/>
              </a:spcAft>
              <a:buClr>
                <a:schemeClr val="dk1"/>
              </a:buClr>
              <a:buSzPts val="1800"/>
              <a:buChar char="•"/>
              <a:defRPr/>
            </a:lvl6pPr>
            <a:lvl7pPr marL="3200400" lvl="6" indent="-342900" algn="l">
              <a:lnSpc>
                <a:spcPct val="90000"/>
              </a:lnSpc>
              <a:spcBef>
                <a:spcPts val="1181"/>
              </a:spcBef>
              <a:spcAft>
                <a:spcPts val="0"/>
              </a:spcAft>
              <a:buClr>
                <a:schemeClr val="dk1"/>
              </a:buClr>
              <a:buSzPts val="1800"/>
              <a:buChar char="•"/>
              <a:defRPr/>
            </a:lvl7pPr>
            <a:lvl8pPr marL="3657600" lvl="7" indent="-342900" algn="l">
              <a:lnSpc>
                <a:spcPct val="90000"/>
              </a:lnSpc>
              <a:spcBef>
                <a:spcPts val="1181"/>
              </a:spcBef>
              <a:spcAft>
                <a:spcPts val="0"/>
              </a:spcAft>
              <a:buClr>
                <a:schemeClr val="dk1"/>
              </a:buClr>
              <a:buSzPts val="1800"/>
              <a:buChar char="•"/>
              <a:defRPr/>
            </a:lvl8pPr>
            <a:lvl9pPr marL="4114800" lvl="8" indent="-342900" algn="l">
              <a:lnSpc>
                <a:spcPct val="90000"/>
              </a:lnSpc>
              <a:spcBef>
                <a:spcPts val="1181"/>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487781" y="1744155"/>
            <a:ext cx="18629590" cy="633201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1487783" y="8030666"/>
            <a:ext cx="9137610" cy="393570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362"/>
              </a:spcBef>
              <a:spcAft>
                <a:spcPts val="0"/>
              </a:spcAft>
              <a:buClr>
                <a:schemeClr val="dk1"/>
              </a:buClr>
              <a:buSzPts val="5669"/>
              <a:buNone/>
              <a:defRPr sz="5669" b="1"/>
            </a:lvl1pPr>
            <a:lvl2pPr marL="914400" lvl="1" indent="-228600" algn="l">
              <a:lnSpc>
                <a:spcPct val="90000"/>
              </a:lnSpc>
              <a:spcBef>
                <a:spcPts val="1181"/>
              </a:spcBef>
              <a:spcAft>
                <a:spcPts val="0"/>
              </a:spcAft>
              <a:buClr>
                <a:schemeClr val="dk1"/>
              </a:buClr>
              <a:buSzPts val="4724"/>
              <a:buNone/>
              <a:defRPr sz="4724" b="1"/>
            </a:lvl2pPr>
            <a:lvl3pPr marL="1371600" lvl="2" indent="-228600" algn="l">
              <a:lnSpc>
                <a:spcPct val="90000"/>
              </a:lnSpc>
              <a:spcBef>
                <a:spcPts val="1181"/>
              </a:spcBef>
              <a:spcAft>
                <a:spcPts val="0"/>
              </a:spcAft>
              <a:buClr>
                <a:schemeClr val="dk1"/>
              </a:buClr>
              <a:buSzPts val="4252"/>
              <a:buNone/>
              <a:defRPr sz="4252" b="1"/>
            </a:lvl3pPr>
            <a:lvl4pPr marL="1828800" lvl="3" indent="-228600" algn="l">
              <a:lnSpc>
                <a:spcPct val="90000"/>
              </a:lnSpc>
              <a:spcBef>
                <a:spcPts val="1181"/>
              </a:spcBef>
              <a:spcAft>
                <a:spcPts val="0"/>
              </a:spcAft>
              <a:buClr>
                <a:schemeClr val="dk1"/>
              </a:buClr>
              <a:buSzPts val="3780"/>
              <a:buNone/>
              <a:defRPr sz="3780" b="1"/>
            </a:lvl4pPr>
            <a:lvl5pPr marL="2286000" lvl="4" indent="-228600" algn="l">
              <a:lnSpc>
                <a:spcPct val="90000"/>
              </a:lnSpc>
              <a:spcBef>
                <a:spcPts val="1181"/>
              </a:spcBef>
              <a:spcAft>
                <a:spcPts val="0"/>
              </a:spcAft>
              <a:buClr>
                <a:schemeClr val="dk1"/>
              </a:buClr>
              <a:buSzPts val="3780"/>
              <a:buNone/>
              <a:defRPr sz="3780" b="1"/>
            </a:lvl5pPr>
            <a:lvl6pPr marL="2743200" lvl="5" indent="-228600" algn="l">
              <a:lnSpc>
                <a:spcPct val="90000"/>
              </a:lnSpc>
              <a:spcBef>
                <a:spcPts val="1181"/>
              </a:spcBef>
              <a:spcAft>
                <a:spcPts val="0"/>
              </a:spcAft>
              <a:buClr>
                <a:schemeClr val="dk1"/>
              </a:buClr>
              <a:buSzPts val="3780"/>
              <a:buNone/>
              <a:defRPr sz="3780" b="1"/>
            </a:lvl6pPr>
            <a:lvl7pPr marL="3200400" lvl="6" indent="-228600" algn="l">
              <a:lnSpc>
                <a:spcPct val="90000"/>
              </a:lnSpc>
              <a:spcBef>
                <a:spcPts val="1181"/>
              </a:spcBef>
              <a:spcAft>
                <a:spcPts val="0"/>
              </a:spcAft>
              <a:buClr>
                <a:schemeClr val="dk1"/>
              </a:buClr>
              <a:buSzPts val="3780"/>
              <a:buNone/>
              <a:defRPr sz="3780" b="1"/>
            </a:lvl7pPr>
            <a:lvl8pPr marL="3657600" lvl="7" indent="-228600" algn="l">
              <a:lnSpc>
                <a:spcPct val="90000"/>
              </a:lnSpc>
              <a:spcBef>
                <a:spcPts val="1181"/>
              </a:spcBef>
              <a:spcAft>
                <a:spcPts val="0"/>
              </a:spcAft>
              <a:buClr>
                <a:schemeClr val="dk1"/>
              </a:buClr>
              <a:buSzPts val="3780"/>
              <a:buNone/>
              <a:defRPr sz="3780" b="1"/>
            </a:lvl8pPr>
            <a:lvl9pPr marL="4114800" lvl="8" indent="-228600" algn="l">
              <a:lnSpc>
                <a:spcPct val="90000"/>
              </a:lnSpc>
              <a:spcBef>
                <a:spcPts val="1181"/>
              </a:spcBef>
              <a:spcAft>
                <a:spcPts val="0"/>
              </a:spcAft>
              <a:buClr>
                <a:schemeClr val="dk1"/>
              </a:buClr>
              <a:buSzPts val="3780"/>
              <a:buNone/>
              <a:defRPr sz="3780" b="1"/>
            </a:lvl9pPr>
          </a:lstStyle>
          <a:p>
            <a:endParaRPr/>
          </a:p>
        </p:txBody>
      </p:sp>
      <p:sp>
        <p:nvSpPr>
          <p:cNvPr id="39" name="Google Shape;39;p7"/>
          <p:cNvSpPr txBox="1">
            <a:spLocks noGrp="1"/>
          </p:cNvSpPr>
          <p:nvPr>
            <p:ph type="body" idx="2"/>
          </p:nvPr>
        </p:nvSpPr>
        <p:spPr>
          <a:xfrm>
            <a:off x="1487783" y="11966372"/>
            <a:ext cx="9137610" cy="1760073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62"/>
              </a:spcBef>
              <a:spcAft>
                <a:spcPts val="0"/>
              </a:spcAft>
              <a:buClr>
                <a:schemeClr val="dk1"/>
              </a:buClr>
              <a:buSzPts val="1800"/>
              <a:buChar char="•"/>
              <a:defRPr/>
            </a:lvl1pPr>
            <a:lvl2pPr marL="914400" lvl="1" indent="-342900" algn="l">
              <a:lnSpc>
                <a:spcPct val="90000"/>
              </a:lnSpc>
              <a:spcBef>
                <a:spcPts val="1181"/>
              </a:spcBef>
              <a:spcAft>
                <a:spcPts val="0"/>
              </a:spcAft>
              <a:buClr>
                <a:schemeClr val="dk1"/>
              </a:buClr>
              <a:buSzPts val="1800"/>
              <a:buChar char="•"/>
              <a:defRPr/>
            </a:lvl2pPr>
            <a:lvl3pPr marL="1371600" lvl="2" indent="-342900" algn="l">
              <a:lnSpc>
                <a:spcPct val="90000"/>
              </a:lnSpc>
              <a:spcBef>
                <a:spcPts val="1181"/>
              </a:spcBef>
              <a:spcAft>
                <a:spcPts val="0"/>
              </a:spcAft>
              <a:buClr>
                <a:schemeClr val="dk1"/>
              </a:buClr>
              <a:buSzPts val="1800"/>
              <a:buChar char="•"/>
              <a:defRPr/>
            </a:lvl3pPr>
            <a:lvl4pPr marL="1828800" lvl="3" indent="-342900" algn="l">
              <a:lnSpc>
                <a:spcPct val="90000"/>
              </a:lnSpc>
              <a:spcBef>
                <a:spcPts val="1181"/>
              </a:spcBef>
              <a:spcAft>
                <a:spcPts val="0"/>
              </a:spcAft>
              <a:buClr>
                <a:schemeClr val="dk1"/>
              </a:buClr>
              <a:buSzPts val="1800"/>
              <a:buChar char="•"/>
              <a:defRPr/>
            </a:lvl4pPr>
            <a:lvl5pPr marL="2286000" lvl="4" indent="-342900" algn="l">
              <a:lnSpc>
                <a:spcPct val="90000"/>
              </a:lnSpc>
              <a:spcBef>
                <a:spcPts val="1181"/>
              </a:spcBef>
              <a:spcAft>
                <a:spcPts val="0"/>
              </a:spcAft>
              <a:buClr>
                <a:schemeClr val="dk1"/>
              </a:buClr>
              <a:buSzPts val="1800"/>
              <a:buChar char="•"/>
              <a:defRPr/>
            </a:lvl5pPr>
            <a:lvl6pPr marL="2743200" lvl="5" indent="-342900" algn="l">
              <a:lnSpc>
                <a:spcPct val="90000"/>
              </a:lnSpc>
              <a:spcBef>
                <a:spcPts val="1181"/>
              </a:spcBef>
              <a:spcAft>
                <a:spcPts val="0"/>
              </a:spcAft>
              <a:buClr>
                <a:schemeClr val="dk1"/>
              </a:buClr>
              <a:buSzPts val="1800"/>
              <a:buChar char="•"/>
              <a:defRPr/>
            </a:lvl6pPr>
            <a:lvl7pPr marL="3200400" lvl="6" indent="-342900" algn="l">
              <a:lnSpc>
                <a:spcPct val="90000"/>
              </a:lnSpc>
              <a:spcBef>
                <a:spcPts val="1181"/>
              </a:spcBef>
              <a:spcAft>
                <a:spcPts val="0"/>
              </a:spcAft>
              <a:buClr>
                <a:schemeClr val="dk1"/>
              </a:buClr>
              <a:buSzPts val="1800"/>
              <a:buChar char="•"/>
              <a:defRPr/>
            </a:lvl7pPr>
            <a:lvl8pPr marL="3657600" lvl="7" indent="-342900" algn="l">
              <a:lnSpc>
                <a:spcPct val="90000"/>
              </a:lnSpc>
              <a:spcBef>
                <a:spcPts val="1181"/>
              </a:spcBef>
              <a:spcAft>
                <a:spcPts val="0"/>
              </a:spcAft>
              <a:buClr>
                <a:schemeClr val="dk1"/>
              </a:buClr>
              <a:buSzPts val="1800"/>
              <a:buChar char="•"/>
              <a:defRPr/>
            </a:lvl8pPr>
            <a:lvl9pPr marL="4114800" lvl="8" indent="-342900" algn="l">
              <a:lnSpc>
                <a:spcPct val="90000"/>
              </a:lnSpc>
              <a:spcBef>
                <a:spcPts val="1181"/>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0934761" y="8030666"/>
            <a:ext cx="9182611" cy="393570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362"/>
              </a:spcBef>
              <a:spcAft>
                <a:spcPts val="0"/>
              </a:spcAft>
              <a:buClr>
                <a:schemeClr val="dk1"/>
              </a:buClr>
              <a:buSzPts val="5669"/>
              <a:buNone/>
              <a:defRPr sz="5669" b="1"/>
            </a:lvl1pPr>
            <a:lvl2pPr marL="914400" lvl="1" indent="-228600" algn="l">
              <a:lnSpc>
                <a:spcPct val="90000"/>
              </a:lnSpc>
              <a:spcBef>
                <a:spcPts val="1181"/>
              </a:spcBef>
              <a:spcAft>
                <a:spcPts val="0"/>
              </a:spcAft>
              <a:buClr>
                <a:schemeClr val="dk1"/>
              </a:buClr>
              <a:buSzPts val="4724"/>
              <a:buNone/>
              <a:defRPr sz="4724" b="1"/>
            </a:lvl2pPr>
            <a:lvl3pPr marL="1371600" lvl="2" indent="-228600" algn="l">
              <a:lnSpc>
                <a:spcPct val="90000"/>
              </a:lnSpc>
              <a:spcBef>
                <a:spcPts val="1181"/>
              </a:spcBef>
              <a:spcAft>
                <a:spcPts val="0"/>
              </a:spcAft>
              <a:buClr>
                <a:schemeClr val="dk1"/>
              </a:buClr>
              <a:buSzPts val="4252"/>
              <a:buNone/>
              <a:defRPr sz="4252" b="1"/>
            </a:lvl3pPr>
            <a:lvl4pPr marL="1828800" lvl="3" indent="-228600" algn="l">
              <a:lnSpc>
                <a:spcPct val="90000"/>
              </a:lnSpc>
              <a:spcBef>
                <a:spcPts val="1181"/>
              </a:spcBef>
              <a:spcAft>
                <a:spcPts val="0"/>
              </a:spcAft>
              <a:buClr>
                <a:schemeClr val="dk1"/>
              </a:buClr>
              <a:buSzPts val="3780"/>
              <a:buNone/>
              <a:defRPr sz="3780" b="1"/>
            </a:lvl4pPr>
            <a:lvl5pPr marL="2286000" lvl="4" indent="-228600" algn="l">
              <a:lnSpc>
                <a:spcPct val="90000"/>
              </a:lnSpc>
              <a:spcBef>
                <a:spcPts val="1181"/>
              </a:spcBef>
              <a:spcAft>
                <a:spcPts val="0"/>
              </a:spcAft>
              <a:buClr>
                <a:schemeClr val="dk1"/>
              </a:buClr>
              <a:buSzPts val="3780"/>
              <a:buNone/>
              <a:defRPr sz="3780" b="1"/>
            </a:lvl5pPr>
            <a:lvl6pPr marL="2743200" lvl="5" indent="-228600" algn="l">
              <a:lnSpc>
                <a:spcPct val="90000"/>
              </a:lnSpc>
              <a:spcBef>
                <a:spcPts val="1181"/>
              </a:spcBef>
              <a:spcAft>
                <a:spcPts val="0"/>
              </a:spcAft>
              <a:buClr>
                <a:schemeClr val="dk1"/>
              </a:buClr>
              <a:buSzPts val="3780"/>
              <a:buNone/>
              <a:defRPr sz="3780" b="1"/>
            </a:lvl6pPr>
            <a:lvl7pPr marL="3200400" lvl="6" indent="-228600" algn="l">
              <a:lnSpc>
                <a:spcPct val="90000"/>
              </a:lnSpc>
              <a:spcBef>
                <a:spcPts val="1181"/>
              </a:spcBef>
              <a:spcAft>
                <a:spcPts val="0"/>
              </a:spcAft>
              <a:buClr>
                <a:schemeClr val="dk1"/>
              </a:buClr>
              <a:buSzPts val="3780"/>
              <a:buNone/>
              <a:defRPr sz="3780" b="1"/>
            </a:lvl7pPr>
            <a:lvl8pPr marL="3657600" lvl="7" indent="-228600" algn="l">
              <a:lnSpc>
                <a:spcPct val="90000"/>
              </a:lnSpc>
              <a:spcBef>
                <a:spcPts val="1181"/>
              </a:spcBef>
              <a:spcAft>
                <a:spcPts val="0"/>
              </a:spcAft>
              <a:buClr>
                <a:schemeClr val="dk1"/>
              </a:buClr>
              <a:buSzPts val="3780"/>
              <a:buNone/>
              <a:defRPr sz="3780" b="1"/>
            </a:lvl8pPr>
            <a:lvl9pPr marL="4114800" lvl="8" indent="-228600" algn="l">
              <a:lnSpc>
                <a:spcPct val="90000"/>
              </a:lnSpc>
              <a:spcBef>
                <a:spcPts val="1181"/>
              </a:spcBef>
              <a:spcAft>
                <a:spcPts val="0"/>
              </a:spcAft>
              <a:buClr>
                <a:schemeClr val="dk1"/>
              </a:buClr>
              <a:buSzPts val="3780"/>
              <a:buNone/>
              <a:defRPr sz="3780" b="1"/>
            </a:lvl9pPr>
          </a:lstStyle>
          <a:p>
            <a:endParaRPr/>
          </a:p>
        </p:txBody>
      </p:sp>
      <p:sp>
        <p:nvSpPr>
          <p:cNvPr id="41" name="Google Shape;41;p7"/>
          <p:cNvSpPr txBox="1">
            <a:spLocks noGrp="1"/>
          </p:cNvSpPr>
          <p:nvPr>
            <p:ph type="body" idx="4"/>
          </p:nvPr>
        </p:nvSpPr>
        <p:spPr>
          <a:xfrm>
            <a:off x="10934761" y="11966372"/>
            <a:ext cx="9182611" cy="1760073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62"/>
              </a:spcBef>
              <a:spcAft>
                <a:spcPts val="0"/>
              </a:spcAft>
              <a:buClr>
                <a:schemeClr val="dk1"/>
              </a:buClr>
              <a:buSzPts val="1800"/>
              <a:buChar char="•"/>
              <a:defRPr/>
            </a:lvl1pPr>
            <a:lvl2pPr marL="914400" lvl="1" indent="-342900" algn="l">
              <a:lnSpc>
                <a:spcPct val="90000"/>
              </a:lnSpc>
              <a:spcBef>
                <a:spcPts val="1181"/>
              </a:spcBef>
              <a:spcAft>
                <a:spcPts val="0"/>
              </a:spcAft>
              <a:buClr>
                <a:schemeClr val="dk1"/>
              </a:buClr>
              <a:buSzPts val="1800"/>
              <a:buChar char="•"/>
              <a:defRPr/>
            </a:lvl2pPr>
            <a:lvl3pPr marL="1371600" lvl="2" indent="-342900" algn="l">
              <a:lnSpc>
                <a:spcPct val="90000"/>
              </a:lnSpc>
              <a:spcBef>
                <a:spcPts val="1181"/>
              </a:spcBef>
              <a:spcAft>
                <a:spcPts val="0"/>
              </a:spcAft>
              <a:buClr>
                <a:schemeClr val="dk1"/>
              </a:buClr>
              <a:buSzPts val="1800"/>
              <a:buChar char="•"/>
              <a:defRPr/>
            </a:lvl3pPr>
            <a:lvl4pPr marL="1828800" lvl="3" indent="-342900" algn="l">
              <a:lnSpc>
                <a:spcPct val="90000"/>
              </a:lnSpc>
              <a:spcBef>
                <a:spcPts val="1181"/>
              </a:spcBef>
              <a:spcAft>
                <a:spcPts val="0"/>
              </a:spcAft>
              <a:buClr>
                <a:schemeClr val="dk1"/>
              </a:buClr>
              <a:buSzPts val="1800"/>
              <a:buChar char="•"/>
              <a:defRPr/>
            </a:lvl4pPr>
            <a:lvl5pPr marL="2286000" lvl="4" indent="-342900" algn="l">
              <a:lnSpc>
                <a:spcPct val="90000"/>
              </a:lnSpc>
              <a:spcBef>
                <a:spcPts val="1181"/>
              </a:spcBef>
              <a:spcAft>
                <a:spcPts val="0"/>
              </a:spcAft>
              <a:buClr>
                <a:schemeClr val="dk1"/>
              </a:buClr>
              <a:buSzPts val="1800"/>
              <a:buChar char="•"/>
              <a:defRPr/>
            </a:lvl5pPr>
            <a:lvl6pPr marL="2743200" lvl="5" indent="-342900" algn="l">
              <a:lnSpc>
                <a:spcPct val="90000"/>
              </a:lnSpc>
              <a:spcBef>
                <a:spcPts val="1181"/>
              </a:spcBef>
              <a:spcAft>
                <a:spcPts val="0"/>
              </a:spcAft>
              <a:buClr>
                <a:schemeClr val="dk1"/>
              </a:buClr>
              <a:buSzPts val="1800"/>
              <a:buChar char="•"/>
              <a:defRPr/>
            </a:lvl6pPr>
            <a:lvl7pPr marL="3200400" lvl="6" indent="-342900" algn="l">
              <a:lnSpc>
                <a:spcPct val="90000"/>
              </a:lnSpc>
              <a:spcBef>
                <a:spcPts val="1181"/>
              </a:spcBef>
              <a:spcAft>
                <a:spcPts val="0"/>
              </a:spcAft>
              <a:buClr>
                <a:schemeClr val="dk1"/>
              </a:buClr>
              <a:buSzPts val="1800"/>
              <a:buChar char="•"/>
              <a:defRPr/>
            </a:lvl7pPr>
            <a:lvl8pPr marL="3657600" lvl="7" indent="-342900" algn="l">
              <a:lnSpc>
                <a:spcPct val="90000"/>
              </a:lnSpc>
              <a:spcBef>
                <a:spcPts val="1181"/>
              </a:spcBef>
              <a:spcAft>
                <a:spcPts val="0"/>
              </a:spcAft>
              <a:buClr>
                <a:schemeClr val="dk1"/>
              </a:buClr>
              <a:buSzPts val="1800"/>
              <a:buChar char="•"/>
              <a:defRPr/>
            </a:lvl8pPr>
            <a:lvl9pPr marL="4114800" lvl="8" indent="-342900" algn="l">
              <a:lnSpc>
                <a:spcPct val="90000"/>
              </a:lnSpc>
              <a:spcBef>
                <a:spcPts val="1181"/>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484968" y="1744155"/>
            <a:ext cx="18629590" cy="633201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487781" y="2183977"/>
            <a:ext cx="6966409" cy="764391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7559"/>
              <a:buFont typeface="Calibri"/>
              <a:buNone/>
              <a:defRPr sz="75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9182611" y="4716790"/>
            <a:ext cx="10934760" cy="23280585"/>
          </a:xfrm>
          <a:prstGeom prst="rect">
            <a:avLst/>
          </a:prstGeom>
          <a:noFill/>
          <a:ln>
            <a:noFill/>
          </a:ln>
        </p:spPr>
        <p:txBody>
          <a:bodyPr spcFirstLastPara="1" wrap="square" lIns="91425" tIns="45700" rIns="91425" bIns="45700" anchor="t" anchorCtr="0">
            <a:normAutofit/>
          </a:bodyPr>
          <a:lstStyle>
            <a:lvl1pPr marL="457200" lvl="0" indent="-708596" algn="l">
              <a:lnSpc>
                <a:spcPct val="90000"/>
              </a:lnSpc>
              <a:spcBef>
                <a:spcPts val="2362"/>
              </a:spcBef>
              <a:spcAft>
                <a:spcPts val="0"/>
              </a:spcAft>
              <a:buClr>
                <a:schemeClr val="dk1"/>
              </a:buClr>
              <a:buSzPts val="7559"/>
              <a:buChar char="•"/>
              <a:defRPr sz="7558"/>
            </a:lvl1pPr>
            <a:lvl2pPr marL="914400" lvl="1" indent="-648589" algn="l">
              <a:lnSpc>
                <a:spcPct val="90000"/>
              </a:lnSpc>
              <a:spcBef>
                <a:spcPts val="1181"/>
              </a:spcBef>
              <a:spcAft>
                <a:spcPts val="0"/>
              </a:spcAft>
              <a:buClr>
                <a:schemeClr val="dk1"/>
              </a:buClr>
              <a:buSzPts val="6614"/>
              <a:buChar char="•"/>
              <a:defRPr sz="6614"/>
            </a:lvl2pPr>
            <a:lvl3pPr marL="1371600" lvl="2" indent="-588581" algn="l">
              <a:lnSpc>
                <a:spcPct val="90000"/>
              </a:lnSpc>
              <a:spcBef>
                <a:spcPts val="1181"/>
              </a:spcBef>
              <a:spcAft>
                <a:spcPts val="0"/>
              </a:spcAft>
              <a:buClr>
                <a:schemeClr val="dk1"/>
              </a:buClr>
              <a:buSzPts val="5669"/>
              <a:buChar char="•"/>
              <a:defRPr sz="5669"/>
            </a:lvl3pPr>
            <a:lvl4pPr marL="1828800" lvl="3" indent="-528574" algn="l">
              <a:lnSpc>
                <a:spcPct val="90000"/>
              </a:lnSpc>
              <a:spcBef>
                <a:spcPts val="1181"/>
              </a:spcBef>
              <a:spcAft>
                <a:spcPts val="0"/>
              </a:spcAft>
              <a:buClr>
                <a:schemeClr val="dk1"/>
              </a:buClr>
              <a:buSzPts val="4724"/>
              <a:buChar char="•"/>
              <a:defRPr sz="4724"/>
            </a:lvl4pPr>
            <a:lvl5pPr marL="2286000" lvl="4" indent="-528573" algn="l">
              <a:lnSpc>
                <a:spcPct val="90000"/>
              </a:lnSpc>
              <a:spcBef>
                <a:spcPts val="1181"/>
              </a:spcBef>
              <a:spcAft>
                <a:spcPts val="0"/>
              </a:spcAft>
              <a:buClr>
                <a:schemeClr val="dk1"/>
              </a:buClr>
              <a:buSzPts val="4724"/>
              <a:buChar char="•"/>
              <a:defRPr sz="4724"/>
            </a:lvl5pPr>
            <a:lvl6pPr marL="2743200" lvl="5" indent="-528573" algn="l">
              <a:lnSpc>
                <a:spcPct val="90000"/>
              </a:lnSpc>
              <a:spcBef>
                <a:spcPts val="1181"/>
              </a:spcBef>
              <a:spcAft>
                <a:spcPts val="0"/>
              </a:spcAft>
              <a:buClr>
                <a:schemeClr val="dk1"/>
              </a:buClr>
              <a:buSzPts val="4724"/>
              <a:buChar char="•"/>
              <a:defRPr sz="4724"/>
            </a:lvl6pPr>
            <a:lvl7pPr marL="3200400" lvl="6" indent="-528573" algn="l">
              <a:lnSpc>
                <a:spcPct val="90000"/>
              </a:lnSpc>
              <a:spcBef>
                <a:spcPts val="1181"/>
              </a:spcBef>
              <a:spcAft>
                <a:spcPts val="0"/>
              </a:spcAft>
              <a:buClr>
                <a:schemeClr val="dk1"/>
              </a:buClr>
              <a:buSzPts val="4724"/>
              <a:buChar char="•"/>
              <a:defRPr sz="4724"/>
            </a:lvl7pPr>
            <a:lvl8pPr marL="3657600" lvl="7" indent="-528573" algn="l">
              <a:lnSpc>
                <a:spcPct val="90000"/>
              </a:lnSpc>
              <a:spcBef>
                <a:spcPts val="1181"/>
              </a:spcBef>
              <a:spcAft>
                <a:spcPts val="0"/>
              </a:spcAft>
              <a:buClr>
                <a:schemeClr val="dk1"/>
              </a:buClr>
              <a:buSzPts val="4724"/>
              <a:buChar char="•"/>
              <a:defRPr sz="4724"/>
            </a:lvl8pPr>
            <a:lvl9pPr marL="4114800" lvl="8" indent="-528573" algn="l">
              <a:lnSpc>
                <a:spcPct val="90000"/>
              </a:lnSpc>
              <a:spcBef>
                <a:spcPts val="1181"/>
              </a:spcBef>
              <a:spcAft>
                <a:spcPts val="0"/>
              </a:spcAft>
              <a:buClr>
                <a:schemeClr val="dk1"/>
              </a:buClr>
              <a:buSzPts val="4724"/>
              <a:buChar char="•"/>
              <a:defRPr sz="4724"/>
            </a:lvl9pPr>
          </a:lstStyle>
          <a:p>
            <a:endParaRPr/>
          </a:p>
        </p:txBody>
      </p:sp>
      <p:sp>
        <p:nvSpPr>
          <p:cNvPr id="57" name="Google Shape;57;p10"/>
          <p:cNvSpPr txBox="1">
            <a:spLocks noGrp="1"/>
          </p:cNvSpPr>
          <p:nvPr>
            <p:ph type="body" idx="2"/>
          </p:nvPr>
        </p:nvSpPr>
        <p:spPr>
          <a:xfrm>
            <a:off x="1487781" y="9827895"/>
            <a:ext cx="6966409" cy="182073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62"/>
              </a:spcBef>
              <a:spcAft>
                <a:spcPts val="0"/>
              </a:spcAft>
              <a:buClr>
                <a:schemeClr val="dk1"/>
              </a:buClr>
              <a:buSzPts val="3780"/>
              <a:buNone/>
              <a:defRPr sz="3780"/>
            </a:lvl1pPr>
            <a:lvl2pPr marL="914400" lvl="1" indent="-228600" algn="l">
              <a:lnSpc>
                <a:spcPct val="90000"/>
              </a:lnSpc>
              <a:spcBef>
                <a:spcPts val="1181"/>
              </a:spcBef>
              <a:spcAft>
                <a:spcPts val="0"/>
              </a:spcAft>
              <a:buClr>
                <a:schemeClr val="dk1"/>
              </a:buClr>
              <a:buSzPts val="3307"/>
              <a:buNone/>
              <a:defRPr sz="3307"/>
            </a:lvl2pPr>
            <a:lvl3pPr marL="1371600" lvl="2" indent="-228600" algn="l">
              <a:lnSpc>
                <a:spcPct val="90000"/>
              </a:lnSpc>
              <a:spcBef>
                <a:spcPts val="1181"/>
              </a:spcBef>
              <a:spcAft>
                <a:spcPts val="0"/>
              </a:spcAft>
              <a:buClr>
                <a:schemeClr val="dk1"/>
              </a:buClr>
              <a:buSzPts val="2835"/>
              <a:buNone/>
              <a:defRPr sz="2835"/>
            </a:lvl3pPr>
            <a:lvl4pPr marL="1828800" lvl="3" indent="-228600" algn="l">
              <a:lnSpc>
                <a:spcPct val="90000"/>
              </a:lnSpc>
              <a:spcBef>
                <a:spcPts val="1181"/>
              </a:spcBef>
              <a:spcAft>
                <a:spcPts val="0"/>
              </a:spcAft>
              <a:buClr>
                <a:schemeClr val="dk1"/>
              </a:buClr>
              <a:buSzPts val="2362"/>
              <a:buNone/>
              <a:defRPr sz="2362"/>
            </a:lvl4pPr>
            <a:lvl5pPr marL="2286000" lvl="4" indent="-228600" algn="l">
              <a:lnSpc>
                <a:spcPct val="90000"/>
              </a:lnSpc>
              <a:spcBef>
                <a:spcPts val="1181"/>
              </a:spcBef>
              <a:spcAft>
                <a:spcPts val="0"/>
              </a:spcAft>
              <a:buClr>
                <a:schemeClr val="dk1"/>
              </a:buClr>
              <a:buSzPts val="2362"/>
              <a:buNone/>
              <a:defRPr sz="2362"/>
            </a:lvl5pPr>
            <a:lvl6pPr marL="2743200" lvl="5" indent="-228600" algn="l">
              <a:lnSpc>
                <a:spcPct val="90000"/>
              </a:lnSpc>
              <a:spcBef>
                <a:spcPts val="1181"/>
              </a:spcBef>
              <a:spcAft>
                <a:spcPts val="0"/>
              </a:spcAft>
              <a:buClr>
                <a:schemeClr val="dk1"/>
              </a:buClr>
              <a:buSzPts val="2362"/>
              <a:buNone/>
              <a:defRPr sz="2362"/>
            </a:lvl6pPr>
            <a:lvl7pPr marL="3200400" lvl="6" indent="-228600" algn="l">
              <a:lnSpc>
                <a:spcPct val="90000"/>
              </a:lnSpc>
              <a:spcBef>
                <a:spcPts val="1181"/>
              </a:spcBef>
              <a:spcAft>
                <a:spcPts val="0"/>
              </a:spcAft>
              <a:buClr>
                <a:schemeClr val="dk1"/>
              </a:buClr>
              <a:buSzPts val="2362"/>
              <a:buNone/>
              <a:defRPr sz="2362"/>
            </a:lvl7pPr>
            <a:lvl8pPr marL="3657600" lvl="7" indent="-228600" algn="l">
              <a:lnSpc>
                <a:spcPct val="90000"/>
              </a:lnSpc>
              <a:spcBef>
                <a:spcPts val="1181"/>
              </a:spcBef>
              <a:spcAft>
                <a:spcPts val="0"/>
              </a:spcAft>
              <a:buClr>
                <a:schemeClr val="dk1"/>
              </a:buClr>
              <a:buSzPts val="2362"/>
              <a:buNone/>
              <a:defRPr sz="2362"/>
            </a:lvl8pPr>
            <a:lvl9pPr marL="4114800" lvl="8" indent="-228600" algn="l">
              <a:lnSpc>
                <a:spcPct val="90000"/>
              </a:lnSpc>
              <a:spcBef>
                <a:spcPts val="1181"/>
              </a:spcBef>
              <a:spcAft>
                <a:spcPts val="0"/>
              </a:spcAft>
              <a:buClr>
                <a:schemeClr val="dk1"/>
              </a:buClr>
              <a:buSzPts val="2362"/>
              <a:buNone/>
              <a:defRPr sz="2362"/>
            </a:lvl9pPr>
          </a:lstStyle>
          <a:p>
            <a:endParaRPr/>
          </a:p>
        </p:txBody>
      </p:sp>
      <p:sp>
        <p:nvSpPr>
          <p:cNvPr id="58" name="Google Shape;58;p10"/>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1487781" y="2183977"/>
            <a:ext cx="6966409" cy="764391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7559"/>
              <a:buFont typeface="Calibri"/>
              <a:buNone/>
              <a:defRPr sz="75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9182611" y="4716790"/>
            <a:ext cx="10934760" cy="23280585"/>
          </a:xfrm>
          <a:prstGeom prst="rect">
            <a:avLst/>
          </a:prstGeom>
          <a:noFill/>
          <a:ln>
            <a:noFill/>
          </a:ln>
        </p:spPr>
      </p:sp>
      <p:sp>
        <p:nvSpPr>
          <p:cNvPr id="64" name="Google Shape;64;p11"/>
          <p:cNvSpPr txBox="1">
            <a:spLocks noGrp="1"/>
          </p:cNvSpPr>
          <p:nvPr>
            <p:ph type="body" idx="1"/>
          </p:nvPr>
        </p:nvSpPr>
        <p:spPr>
          <a:xfrm>
            <a:off x="1487781" y="9827895"/>
            <a:ext cx="6966409" cy="182073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62"/>
              </a:spcBef>
              <a:spcAft>
                <a:spcPts val="0"/>
              </a:spcAft>
              <a:buClr>
                <a:schemeClr val="dk1"/>
              </a:buClr>
              <a:buSzPts val="3780"/>
              <a:buNone/>
              <a:defRPr sz="3780"/>
            </a:lvl1pPr>
            <a:lvl2pPr marL="914400" lvl="1" indent="-228600" algn="l">
              <a:lnSpc>
                <a:spcPct val="90000"/>
              </a:lnSpc>
              <a:spcBef>
                <a:spcPts val="1181"/>
              </a:spcBef>
              <a:spcAft>
                <a:spcPts val="0"/>
              </a:spcAft>
              <a:buClr>
                <a:schemeClr val="dk1"/>
              </a:buClr>
              <a:buSzPts val="3307"/>
              <a:buNone/>
              <a:defRPr sz="3307"/>
            </a:lvl2pPr>
            <a:lvl3pPr marL="1371600" lvl="2" indent="-228600" algn="l">
              <a:lnSpc>
                <a:spcPct val="90000"/>
              </a:lnSpc>
              <a:spcBef>
                <a:spcPts val="1181"/>
              </a:spcBef>
              <a:spcAft>
                <a:spcPts val="0"/>
              </a:spcAft>
              <a:buClr>
                <a:schemeClr val="dk1"/>
              </a:buClr>
              <a:buSzPts val="2835"/>
              <a:buNone/>
              <a:defRPr sz="2835"/>
            </a:lvl3pPr>
            <a:lvl4pPr marL="1828800" lvl="3" indent="-228600" algn="l">
              <a:lnSpc>
                <a:spcPct val="90000"/>
              </a:lnSpc>
              <a:spcBef>
                <a:spcPts val="1181"/>
              </a:spcBef>
              <a:spcAft>
                <a:spcPts val="0"/>
              </a:spcAft>
              <a:buClr>
                <a:schemeClr val="dk1"/>
              </a:buClr>
              <a:buSzPts val="2362"/>
              <a:buNone/>
              <a:defRPr sz="2362"/>
            </a:lvl4pPr>
            <a:lvl5pPr marL="2286000" lvl="4" indent="-228600" algn="l">
              <a:lnSpc>
                <a:spcPct val="90000"/>
              </a:lnSpc>
              <a:spcBef>
                <a:spcPts val="1181"/>
              </a:spcBef>
              <a:spcAft>
                <a:spcPts val="0"/>
              </a:spcAft>
              <a:buClr>
                <a:schemeClr val="dk1"/>
              </a:buClr>
              <a:buSzPts val="2362"/>
              <a:buNone/>
              <a:defRPr sz="2362"/>
            </a:lvl5pPr>
            <a:lvl6pPr marL="2743200" lvl="5" indent="-228600" algn="l">
              <a:lnSpc>
                <a:spcPct val="90000"/>
              </a:lnSpc>
              <a:spcBef>
                <a:spcPts val="1181"/>
              </a:spcBef>
              <a:spcAft>
                <a:spcPts val="0"/>
              </a:spcAft>
              <a:buClr>
                <a:schemeClr val="dk1"/>
              </a:buClr>
              <a:buSzPts val="2362"/>
              <a:buNone/>
              <a:defRPr sz="2362"/>
            </a:lvl6pPr>
            <a:lvl7pPr marL="3200400" lvl="6" indent="-228600" algn="l">
              <a:lnSpc>
                <a:spcPct val="90000"/>
              </a:lnSpc>
              <a:spcBef>
                <a:spcPts val="1181"/>
              </a:spcBef>
              <a:spcAft>
                <a:spcPts val="0"/>
              </a:spcAft>
              <a:buClr>
                <a:schemeClr val="dk1"/>
              </a:buClr>
              <a:buSzPts val="2362"/>
              <a:buNone/>
              <a:defRPr sz="2362"/>
            </a:lvl7pPr>
            <a:lvl8pPr marL="3657600" lvl="7" indent="-228600" algn="l">
              <a:lnSpc>
                <a:spcPct val="90000"/>
              </a:lnSpc>
              <a:spcBef>
                <a:spcPts val="1181"/>
              </a:spcBef>
              <a:spcAft>
                <a:spcPts val="0"/>
              </a:spcAft>
              <a:buClr>
                <a:schemeClr val="dk1"/>
              </a:buClr>
              <a:buSzPts val="2362"/>
              <a:buNone/>
              <a:defRPr sz="2362"/>
            </a:lvl8pPr>
            <a:lvl9pPr marL="4114800" lvl="8" indent="-228600" algn="l">
              <a:lnSpc>
                <a:spcPct val="90000"/>
              </a:lnSpc>
              <a:spcBef>
                <a:spcPts val="1181"/>
              </a:spcBef>
              <a:spcAft>
                <a:spcPts val="0"/>
              </a:spcAft>
              <a:buClr>
                <a:schemeClr val="dk1"/>
              </a:buClr>
              <a:buSzPts val="2362"/>
              <a:buNone/>
              <a:defRPr sz="2362"/>
            </a:lvl9pPr>
          </a:lstStyle>
          <a:p>
            <a:endParaRPr/>
          </a:p>
        </p:txBody>
      </p:sp>
      <p:sp>
        <p:nvSpPr>
          <p:cNvPr id="65" name="Google Shape;65;p11"/>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484968" y="1744155"/>
            <a:ext cx="18629590" cy="633201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0394"/>
              <a:buFont typeface="Calibri"/>
              <a:buNone/>
              <a:defRPr sz="10394"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1484968" y="8720740"/>
            <a:ext cx="18629590" cy="20785697"/>
          </a:xfrm>
          <a:prstGeom prst="rect">
            <a:avLst/>
          </a:prstGeom>
          <a:noFill/>
          <a:ln>
            <a:noFill/>
          </a:ln>
        </p:spPr>
        <p:txBody>
          <a:bodyPr spcFirstLastPara="1" wrap="square" lIns="91425" tIns="45700" rIns="91425" bIns="45700" anchor="t" anchorCtr="0">
            <a:normAutofit/>
          </a:bodyPr>
          <a:lstStyle>
            <a:lvl1pPr marL="457200" marR="0" lvl="0" indent="-648589" algn="l" rtl="0">
              <a:lnSpc>
                <a:spcPct val="90000"/>
              </a:lnSpc>
              <a:spcBef>
                <a:spcPts val="2362"/>
              </a:spcBef>
              <a:spcAft>
                <a:spcPts val="0"/>
              </a:spcAft>
              <a:buClr>
                <a:schemeClr val="dk1"/>
              </a:buClr>
              <a:buSzPts val="6614"/>
              <a:buFont typeface="Arial"/>
              <a:buChar char="•"/>
              <a:defRPr sz="6614" b="0" i="0" u="none" strike="noStrike" cap="none">
                <a:solidFill>
                  <a:schemeClr val="dk1"/>
                </a:solidFill>
                <a:latin typeface="Calibri"/>
                <a:ea typeface="Calibri"/>
                <a:cs typeface="Calibri"/>
                <a:sym typeface="Calibri"/>
              </a:defRPr>
            </a:lvl1pPr>
            <a:lvl2pPr marL="914400" marR="0" lvl="1" indent="-588581" algn="l" rtl="0">
              <a:lnSpc>
                <a:spcPct val="90000"/>
              </a:lnSpc>
              <a:spcBef>
                <a:spcPts val="1181"/>
              </a:spcBef>
              <a:spcAft>
                <a:spcPts val="0"/>
              </a:spcAft>
              <a:buClr>
                <a:schemeClr val="dk1"/>
              </a:buClr>
              <a:buSzPts val="5669"/>
              <a:buFont typeface="Arial"/>
              <a:buChar char="•"/>
              <a:defRPr sz="5669" b="0" i="0" u="none" strike="noStrike" cap="none">
                <a:solidFill>
                  <a:schemeClr val="dk1"/>
                </a:solidFill>
                <a:latin typeface="Calibri"/>
                <a:ea typeface="Calibri"/>
                <a:cs typeface="Calibri"/>
                <a:sym typeface="Calibri"/>
              </a:defRPr>
            </a:lvl2pPr>
            <a:lvl3pPr marL="1371600" marR="0" lvl="2" indent="-528574" algn="l" rtl="0">
              <a:lnSpc>
                <a:spcPct val="90000"/>
              </a:lnSpc>
              <a:spcBef>
                <a:spcPts val="1181"/>
              </a:spcBef>
              <a:spcAft>
                <a:spcPts val="0"/>
              </a:spcAft>
              <a:buClr>
                <a:schemeClr val="dk1"/>
              </a:buClr>
              <a:buSzPts val="4724"/>
              <a:buFont typeface="Arial"/>
              <a:buChar char="•"/>
              <a:defRPr sz="4724" b="0" i="0" u="none" strike="noStrike" cap="none">
                <a:solidFill>
                  <a:schemeClr val="dk1"/>
                </a:solidFill>
                <a:latin typeface="Calibri"/>
                <a:ea typeface="Calibri"/>
                <a:cs typeface="Calibri"/>
                <a:sym typeface="Calibri"/>
              </a:defRPr>
            </a:lvl3pPr>
            <a:lvl4pPr marL="1828800" marR="0" lvl="3" indent="-498602" algn="l" rtl="0">
              <a:lnSpc>
                <a:spcPct val="90000"/>
              </a:lnSpc>
              <a:spcBef>
                <a:spcPts val="1181"/>
              </a:spcBef>
              <a:spcAft>
                <a:spcPts val="0"/>
              </a:spcAft>
              <a:buClr>
                <a:schemeClr val="dk1"/>
              </a:buClr>
              <a:buSzPts val="4252"/>
              <a:buFont typeface="Arial"/>
              <a:buChar char="•"/>
              <a:defRPr sz="4252" b="0" i="0" u="none" strike="noStrike" cap="none">
                <a:solidFill>
                  <a:schemeClr val="dk1"/>
                </a:solidFill>
                <a:latin typeface="Calibri"/>
                <a:ea typeface="Calibri"/>
                <a:cs typeface="Calibri"/>
                <a:sym typeface="Calibri"/>
              </a:defRPr>
            </a:lvl4pPr>
            <a:lvl5pPr marL="2286000" marR="0" lvl="4" indent="-498601" algn="l" rtl="0">
              <a:lnSpc>
                <a:spcPct val="90000"/>
              </a:lnSpc>
              <a:spcBef>
                <a:spcPts val="1181"/>
              </a:spcBef>
              <a:spcAft>
                <a:spcPts val="0"/>
              </a:spcAft>
              <a:buClr>
                <a:schemeClr val="dk1"/>
              </a:buClr>
              <a:buSzPts val="4252"/>
              <a:buFont typeface="Arial"/>
              <a:buChar char="•"/>
              <a:defRPr sz="4252" b="0" i="0" u="none" strike="noStrike" cap="none">
                <a:solidFill>
                  <a:schemeClr val="dk1"/>
                </a:solidFill>
                <a:latin typeface="Calibri"/>
                <a:ea typeface="Calibri"/>
                <a:cs typeface="Calibri"/>
                <a:sym typeface="Calibri"/>
              </a:defRPr>
            </a:lvl5pPr>
            <a:lvl6pPr marL="2743200" marR="0" lvl="5" indent="-498601" algn="l" rtl="0">
              <a:lnSpc>
                <a:spcPct val="90000"/>
              </a:lnSpc>
              <a:spcBef>
                <a:spcPts val="1181"/>
              </a:spcBef>
              <a:spcAft>
                <a:spcPts val="0"/>
              </a:spcAft>
              <a:buClr>
                <a:schemeClr val="dk1"/>
              </a:buClr>
              <a:buSzPts val="4252"/>
              <a:buFont typeface="Arial"/>
              <a:buChar char="•"/>
              <a:defRPr sz="4252" b="0" i="0" u="none" strike="noStrike" cap="none">
                <a:solidFill>
                  <a:schemeClr val="dk1"/>
                </a:solidFill>
                <a:latin typeface="Calibri"/>
                <a:ea typeface="Calibri"/>
                <a:cs typeface="Calibri"/>
                <a:sym typeface="Calibri"/>
              </a:defRPr>
            </a:lvl6pPr>
            <a:lvl7pPr marL="3200400" marR="0" lvl="6" indent="-498601" algn="l" rtl="0">
              <a:lnSpc>
                <a:spcPct val="90000"/>
              </a:lnSpc>
              <a:spcBef>
                <a:spcPts val="1181"/>
              </a:spcBef>
              <a:spcAft>
                <a:spcPts val="0"/>
              </a:spcAft>
              <a:buClr>
                <a:schemeClr val="dk1"/>
              </a:buClr>
              <a:buSzPts val="4252"/>
              <a:buFont typeface="Arial"/>
              <a:buChar char="•"/>
              <a:defRPr sz="4252" b="0" i="0" u="none" strike="noStrike" cap="none">
                <a:solidFill>
                  <a:schemeClr val="dk1"/>
                </a:solidFill>
                <a:latin typeface="Calibri"/>
                <a:ea typeface="Calibri"/>
                <a:cs typeface="Calibri"/>
                <a:sym typeface="Calibri"/>
              </a:defRPr>
            </a:lvl7pPr>
            <a:lvl8pPr marL="3657600" marR="0" lvl="7" indent="-498601" algn="l" rtl="0">
              <a:lnSpc>
                <a:spcPct val="90000"/>
              </a:lnSpc>
              <a:spcBef>
                <a:spcPts val="1181"/>
              </a:spcBef>
              <a:spcAft>
                <a:spcPts val="0"/>
              </a:spcAft>
              <a:buClr>
                <a:schemeClr val="dk1"/>
              </a:buClr>
              <a:buSzPts val="4252"/>
              <a:buFont typeface="Arial"/>
              <a:buChar char="•"/>
              <a:defRPr sz="4252" b="0" i="0" u="none" strike="noStrike" cap="none">
                <a:solidFill>
                  <a:schemeClr val="dk1"/>
                </a:solidFill>
                <a:latin typeface="Calibri"/>
                <a:ea typeface="Calibri"/>
                <a:cs typeface="Calibri"/>
                <a:sym typeface="Calibri"/>
              </a:defRPr>
            </a:lvl8pPr>
            <a:lvl9pPr marL="4114800" marR="0" lvl="8" indent="-498602" algn="l" rtl="0">
              <a:lnSpc>
                <a:spcPct val="90000"/>
              </a:lnSpc>
              <a:spcBef>
                <a:spcPts val="1181"/>
              </a:spcBef>
              <a:spcAft>
                <a:spcPts val="0"/>
              </a:spcAft>
              <a:buClr>
                <a:schemeClr val="dk1"/>
              </a:buClr>
              <a:buSzPts val="4252"/>
              <a:buFont typeface="Arial"/>
              <a:buChar char="•"/>
              <a:defRPr sz="4252"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835"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35"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835" b="0" i="0" u="none" strike="noStrike" cap="none">
                <a:solidFill>
                  <a:srgbClr val="888888"/>
                </a:solidFill>
                <a:latin typeface="Calibri"/>
                <a:ea typeface="Calibri"/>
                <a:cs typeface="Calibri"/>
                <a:sym typeface="Calibri"/>
              </a:defRPr>
            </a:lvl1pPr>
            <a:lvl2pPr marL="0" marR="0" lvl="1" indent="0" algn="r" rtl="0">
              <a:spcBef>
                <a:spcPts val="0"/>
              </a:spcBef>
              <a:buNone/>
              <a:defRPr sz="2835" b="0" i="0" u="none" strike="noStrike" cap="none">
                <a:solidFill>
                  <a:srgbClr val="888888"/>
                </a:solidFill>
                <a:latin typeface="Calibri"/>
                <a:ea typeface="Calibri"/>
                <a:cs typeface="Calibri"/>
                <a:sym typeface="Calibri"/>
              </a:defRPr>
            </a:lvl2pPr>
            <a:lvl3pPr marL="0" marR="0" lvl="2" indent="0" algn="r" rtl="0">
              <a:spcBef>
                <a:spcPts val="0"/>
              </a:spcBef>
              <a:buNone/>
              <a:defRPr sz="2835" b="0" i="0" u="none" strike="noStrike" cap="none">
                <a:solidFill>
                  <a:srgbClr val="888888"/>
                </a:solidFill>
                <a:latin typeface="Calibri"/>
                <a:ea typeface="Calibri"/>
                <a:cs typeface="Calibri"/>
                <a:sym typeface="Calibri"/>
              </a:defRPr>
            </a:lvl3pPr>
            <a:lvl4pPr marL="0" marR="0" lvl="3" indent="0" algn="r" rtl="0">
              <a:spcBef>
                <a:spcPts val="0"/>
              </a:spcBef>
              <a:buNone/>
              <a:defRPr sz="2835" b="0" i="0" u="none" strike="noStrike" cap="none">
                <a:solidFill>
                  <a:srgbClr val="888888"/>
                </a:solidFill>
                <a:latin typeface="Calibri"/>
                <a:ea typeface="Calibri"/>
                <a:cs typeface="Calibri"/>
                <a:sym typeface="Calibri"/>
              </a:defRPr>
            </a:lvl4pPr>
            <a:lvl5pPr marL="0" marR="0" lvl="4" indent="0" algn="r" rtl="0">
              <a:spcBef>
                <a:spcPts val="0"/>
              </a:spcBef>
              <a:buNone/>
              <a:defRPr sz="2835" b="0" i="0" u="none" strike="noStrike" cap="none">
                <a:solidFill>
                  <a:srgbClr val="888888"/>
                </a:solidFill>
                <a:latin typeface="Calibri"/>
                <a:ea typeface="Calibri"/>
                <a:cs typeface="Calibri"/>
                <a:sym typeface="Calibri"/>
              </a:defRPr>
            </a:lvl5pPr>
            <a:lvl6pPr marL="0" marR="0" lvl="5" indent="0" algn="r" rtl="0">
              <a:spcBef>
                <a:spcPts val="0"/>
              </a:spcBef>
              <a:buNone/>
              <a:defRPr sz="2835" b="0" i="0" u="none" strike="noStrike" cap="none">
                <a:solidFill>
                  <a:srgbClr val="888888"/>
                </a:solidFill>
                <a:latin typeface="Calibri"/>
                <a:ea typeface="Calibri"/>
                <a:cs typeface="Calibri"/>
                <a:sym typeface="Calibri"/>
              </a:defRPr>
            </a:lvl6pPr>
            <a:lvl7pPr marL="0" marR="0" lvl="6" indent="0" algn="r" rtl="0">
              <a:spcBef>
                <a:spcPts val="0"/>
              </a:spcBef>
              <a:buNone/>
              <a:defRPr sz="2835" b="0" i="0" u="none" strike="noStrike" cap="none">
                <a:solidFill>
                  <a:srgbClr val="888888"/>
                </a:solidFill>
                <a:latin typeface="Calibri"/>
                <a:ea typeface="Calibri"/>
                <a:cs typeface="Calibri"/>
                <a:sym typeface="Calibri"/>
              </a:defRPr>
            </a:lvl7pPr>
            <a:lvl8pPr marL="0" marR="0" lvl="7" indent="0" algn="r" rtl="0">
              <a:spcBef>
                <a:spcPts val="0"/>
              </a:spcBef>
              <a:buNone/>
              <a:defRPr sz="2835" b="0" i="0" u="none" strike="noStrike" cap="none">
                <a:solidFill>
                  <a:srgbClr val="888888"/>
                </a:solidFill>
                <a:latin typeface="Calibri"/>
                <a:ea typeface="Calibri"/>
                <a:cs typeface="Calibri"/>
                <a:sym typeface="Calibri"/>
              </a:defRPr>
            </a:lvl8pPr>
            <a:lvl9pPr marL="0" marR="0" lvl="8" indent="0" algn="r" rtl="0">
              <a:spcBef>
                <a:spcPts val="0"/>
              </a:spcBef>
              <a:buNone/>
              <a:defRPr sz="2835"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12910" y="4044780"/>
            <a:ext cx="21617235" cy="6084154"/>
          </a:xfrm>
          <a:prstGeom prst="rect">
            <a:avLst/>
          </a:prstGeom>
          <a:solidFill>
            <a:srgbClr val="FED6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1" b="0" i="0" u="none" strike="noStrike" cap="none">
              <a:solidFill>
                <a:schemeClr val="lt1"/>
              </a:solidFill>
              <a:latin typeface="Calibri"/>
              <a:ea typeface="Calibri"/>
              <a:cs typeface="Calibri"/>
              <a:sym typeface="Calibri"/>
            </a:endParaRPr>
          </a:p>
        </p:txBody>
      </p:sp>
      <p:sp>
        <p:nvSpPr>
          <p:cNvPr id="85" name="Google Shape;85;p1"/>
          <p:cNvSpPr/>
          <p:nvPr/>
        </p:nvSpPr>
        <p:spPr>
          <a:xfrm>
            <a:off x="-35598" y="10083138"/>
            <a:ext cx="21635124" cy="5796133"/>
          </a:xfrm>
          <a:prstGeom prst="rect">
            <a:avLst/>
          </a:prstGeom>
          <a:solidFill>
            <a:srgbClr val="BFE7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1"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791"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791"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i="0" u="none" strike="noStrike" cap="none" dirty="0">
              <a:solidFill>
                <a:schemeClr val="dk1"/>
              </a:solidFill>
              <a:latin typeface="Times New Roman"/>
              <a:ea typeface="Times New Roman"/>
              <a:cs typeface="Times New Roman"/>
              <a:sym typeface="Times New Roman"/>
            </a:endParaRPr>
          </a:p>
        </p:txBody>
      </p:sp>
      <p:sp>
        <p:nvSpPr>
          <p:cNvPr id="86" name="Google Shape;86;p1"/>
          <p:cNvSpPr/>
          <p:nvPr/>
        </p:nvSpPr>
        <p:spPr>
          <a:xfrm>
            <a:off x="-42228" y="15866559"/>
            <a:ext cx="21662246" cy="6207138"/>
          </a:xfrm>
          <a:prstGeom prst="rect">
            <a:avLst/>
          </a:prstGeom>
          <a:solidFill>
            <a:srgbClr val="FFCF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990" b="0" i="0" u="none" strike="noStrike" cap="none" dirty="0">
                <a:solidFill>
                  <a:schemeClr val="lt1"/>
                </a:solidFill>
                <a:latin typeface="Times New Roman"/>
                <a:ea typeface="Times New Roman"/>
                <a:cs typeface="Times New Roman"/>
                <a:sym typeface="Times New Roman"/>
              </a:rPr>
              <a:t> </a:t>
            </a:r>
            <a:endParaRPr dirty="0"/>
          </a:p>
        </p:txBody>
      </p:sp>
      <p:sp>
        <p:nvSpPr>
          <p:cNvPr id="87" name="Google Shape;87;p1"/>
          <p:cNvSpPr/>
          <p:nvPr/>
        </p:nvSpPr>
        <p:spPr>
          <a:xfrm>
            <a:off x="-42228" y="21968050"/>
            <a:ext cx="21684935" cy="5352512"/>
          </a:xfrm>
          <a:prstGeom prst="rect">
            <a:avLst/>
          </a:prstGeom>
          <a:solidFill>
            <a:srgbClr val="FCDC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1" b="0" i="0" u="none" strike="noStrike" cap="none">
              <a:solidFill>
                <a:schemeClr val="lt1"/>
              </a:solidFill>
              <a:latin typeface="Calibri"/>
              <a:ea typeface="Calibri"/>
              <a:cs typeface="Calibri"/>
              <a:sym typeface="Calibri"/>
            </a:endParaRPr>
          </a:p>
        </p:txBody>
      </p:sp>
      <p:sp>
        <p:nvSpPr>
          <p:cNvPr id="88" name="Google Shape;88;p1"/>
          <p:cNvSpPr/>
          <p:nvPr/>
        </p:nvSpPr>
        <p:spPr>
          <a:xfrm>
            <a:off x="-51756" y="27284505"/>
            <a:ext cx="21684935" cy="5690142"/>
          </a:xfrm>
          <a:prstGeom prst="rect">
            <a:avLst/>
          </a:prstGeom>
          <a:solidFill>
            <a:srgbClr val="D7F5C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1" b="0" i="0" u="none" strike="noStrike" cap="none">
              <a:solidFill>
                <a:schemeClr val="lt1"/>
              </a:solidFill>
              <a:latin typeface="Calibri"/>
              <a:ea typeface="Calibri"/>
              <a:cs typeface="Calibri"/>
              <a:sym typeface="Calibri"/>
            </a:endParaRPr>
          </a:p>
        </p:txBody>
      </p:sp>
      <p:sp>
        <p:nvSpPr>
          <p:cNvPr id="89" name="Google Shape;89;p1"/>
          <p:cNvSpPr/>
          <p:nvPr/>
        </p:nvSpPr>
        <p:spPr>
          <a:xfrm>
            <a:off x="674299" y="4245398"/>
            <a:ext cx="3272861" cy="695068"/>
          </a:xfrm>
          <a:prstGeom prst="rect">
            <a:avLst/>
          </a:prstGeom>
          <a:solidFill>
            <a:srgbClr val="FFFF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87" b="1" i="0" u="none" strike="noStrike" cap="none" dirty="0">
                <a:solidFill>
                  <a:schemeClr val="dk1"/>
                </a:solidFill>
                <a:latin typeface="Times New Roman"/>
                <a:ea typeface="Times New Roman"/>
                <a:cs typeface="Times New Roman"/>
                <a:sym typeface="Times New Roman"/>
              </a:rPr>
              <a:t>INTRODUCTION</a:t>
            </a:r>
            <a:endParaRPr sz="2787" b="1" dirty="0">
              <a:solidFill>
                <a:schemeClr val="dk1"/>
              </a:solidFill>
              <a:latin typeface="Times New Roman"/>
              <a:ea typeface="Times New Roman"/>
              <a:cs typeface="Times New Roman"/>
              <a:sym typeface="Times New Roman"/>
            </a:endParaRPr>
          </a:p>
        </p:txBody>
      </p:sp>
      <p:sp>
        <p:nvSpPr>
          <p:cNvPr id="90" name="Google Shape;90;p1"/>
          <p:cNvSpPr/>
          <p:nvPr/>
        </p:nvSpPr>
        <p:spPr>
          <a:xfrm>
            <a:off x="0" y="2522585"/>
            <a:ext cx="21599525" cy="1502711"/>
          </a:xfrm>
          <a:prstGeom prst="rect">
            <a:avLst/>
          </a:prstGeom>
          <a:solidFill>
            <a:srgbClr val="FFF2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1">
              <a:solidFill>
                <a:schemeClr val="lt1"/>
              </a:solidFill>
              <a:latin typeface="Calibri"/>
              <a:ea typeface="Calibri"/>
              <a:cs typeface="Calibri"/>
              <a:sym typeface="Calibri"/>
            </a:endParaRPr>
          </a:p>
        </p:txBody>
      </p:sp>
      <p:sp>
        <p:nvSpPr>
          <p:cNvPr id="91" name="Google Shape;91;p1"/>
          <p:cNvSpPr/>
          <p:nvPr/>
        </p:nvSpPr>
        <p:spPr>
          <a:xfrm>
            <a:off x="674299" y="15932578"/>
            <a:ext cx="2008824" cy="798300"/>
          </a:xfrm>
          <a:prstGeom prst="rect">
            <a:avLst/>
          </a:prstGeom>
          <a:solidFill>
            <a:srgbClr val="FFFF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87" b="1">
                <a:solidFill>
                  <a:schemeClr val="dk1"/>
                </a:solidFill>
                <a:latin typeface="Times New Roman"/>
                <a:ea typeface="Times New Roman"/>
                <a:cs typeface="Times New Roman"/>
                <a:sym typeface="Times New Roman"/>
              </a:rPr>
              <a:t>RESULTS</a:t>
            </a:r>
            <a:endParaRPr sz="2787" b="1">
              <a:solidFill>
                <a:schemeClr val="dk1"/>
              </a:solidFill>
              <a:latin typeface="Times New Roman"/>
              <a:ea typeface="Times New Roman"/>
              <a:cs typeface="Times New Roman"/>
              <a:sym typeface="Times New Roman"/>
            </a:endParaRPr>
          </a:p>
        </p:txBody>
      </p:sp>
      <p:sp>
        <p:nvSpPr>
          <p:cNvPr id="92" name="Google Shape;92;p1"/>
          <p:cNvSpPr/>
          <p:nvPr/>
        </p:nvSpPr>
        <p:spPr>
          <a:xfrm>
            <a:off x="420993" y="22099880"/>
            <a:ext cx="5886194" cy="985800"/>
          </a:xfrm>
          <a:prstGeom prst="rect">
            <a:avLst/>
          </a:prstGeom>
          <a:solidFill>
            <a:srgbClr val="FFFF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87" b="1" dirty="0">
                <a:solidFill>
                  <a:schemeClr val="dk1"/>
                </a:solidFill>
                <a:latin typeface="Times New Roman"/>
                <a:ea typeface="Times New Roman"/>
                <a:cs typeface="Times New Roman"/>
                <a:sym typeface="Times New Roman"/>
              </a:rPr>
              <a:t>DISCUSSION AND CONCLUSION</a:t>
            </a:r>
            <a:endParaRPr sz="2787" b="1" dirty="0">
              <a:solidFill>
                <a:schemeClr val="dk1"/>
              </a:solidFill>
              <a:latin typeface="Times New Roman"/>
              <a:ea typeface="Times New Roman"/>
              <a:cs typeface="Times New Roman"/>
              <a:sym typeface="Times New Roman"/>
            </a:endParaRPr>
          </a:p>
        </p:txBody>
      </p:sp>
      <p:sp>
        <p:nvSpPr>
          <p:cNvPr id="93" name="Google Shape;93;p1"/>
          <p:cNvSpPr/>
          <p:nvPr/>
        </p:nvSpPr>
        <p:spPr>
          <a:xfrm>
            <a:off x="546941" y="27450576"/>
            <a:ext cx="3108508" cy="943088"/>
          </a:xfrm>
          <a:prstGeom prst="rect">
            <a:avLst/>
          </a:prstGeom>
          <a:solidFill>
            <a:srgbClr val="FFFF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87" b="1" dirty="0">
                <a:solidFill>
                  <a:schemeClr val="dk1"/>
                </a:solidFill>
                <a:latin typeface="Times New Roman"/>
                <a:ea typeface="Times New Roman"/>
                <a:cs typeface="Times New Roman"/>
                <a:sym typeface="Times New Roman"/>
              </a:rPr>
              <a:t>BIBLIOGRAPHY</a:t>
            </a:r>
            <a:endParaRPr sz="2787" b="1" dirty="0">
              <a:solidFill>
                <a:schemeClr val="dk1"/>
              </a:solidFill>
              <a:latin typeface="Times New Roman"/>
              <a:ea typeface="Times New Roman"/>
              <a:cs typeface="Times New Roman"/>
              <a:sym typeface="Times New Roman"/>
            </a:endParaRPr>
          </a:p>
        </p:txBody>
      </p:sp>
      <p:sp>
        <p:nvSpPr>
          <p:cNvPr id="94" name="Google Shape;94;p1"/>
          <p:cNvSpPr txBox="1"/>
          <p:nvPr/>
        </p:nvSpPr>
        <p:spPr>
          <a:xfrm>
            <a:off x="674299" y="2650554"/>
            <a:ext cx="20573326" cy="3362419"/>
          </a:xfrm>
          <a:prstGeom prst="rect">
            <a:avLst/>
          </a:prstGeom>
          <a:noFill/>
          <a:ln>
            <a:noFill/>
          </a:ln>
        </p:spPr>
        <p:txBody>
          <a:bodyPr spcFirstLastPara="1" wrap="square" lIns="91425" tIns="45700" rIns="91425" bIns="45700" anchor="t" anchorCtr="0">
            <a:spAutoFit/>
          </a:bodyPr>
          <a:lstStyle/>
          <a:p>
            <a:pPr algn="ctr" rtl="0">
              <a:spcBef>
                <a:spcPts val="1200"/>
              </a:spcBef>
              <a:spcAft>
                <a:spcPts val="1200"/>
              </a:spcAft>
            </a:pPr>
            <a:r>
              <a:rPr lang="en-US" sz="3850" b="1" i="0" u="none" strike="noStrike" dirty="0">
                <a:solidFill>
                  <a:srgbClr val="000000"/>
                </a:solidFill>
                <a:effectLst/>
                <a:latin typeface="Times New Roman" panose="02020603050405020304" pitchFamily="18" charset="0"/>
                <a:cs typeface="Times New Roman" panose="02020603050405020304" pitchFamily="18" charset="0"/>
              </a:rPr>
              <a:t>Enhanced Accuracy For Automated Aero Assist Recommendation Using Random Forest And Compared With Support Vector Machine With Improved Accuracy</a:t>
            </a:r>
            <a:endParaRPr lang="en-US" sz="3850" b="1" dirty="0">
              <a:effectLst/>
              <a:latin typeface="Times New Roman" panose="02020603050405020304" pitchFamily="18" charset="0"/>
              <a:cs typeface="Times New Roman" panose="02020603050405020304" pitchFamily="18" charset="0"/>
            </a:endParaRPr>
          </a:p>
          <a:p>
            <a:br>
              <a:rPr lang="en-US" sz="3850" b="1" dirty="0">
                <a:latin typeface="Times New Roman" panose="02020603050405020304" pitchFamily="18" charset="0"/>
                <a:cs typeface="Times New Roman" panose="02020603050405020304" pitchFamily="18" charset="0"/>
              </a:rPr>
            </a:br>
            <a:br>
              <a:rPr lang="en-US" sz="3850" b="1" dirty="0">
                <a:latin typeface="Times New Roman" panose="02020603050405020304" pitchFamily="18" charset="0"/>
                <a:cs typeface="Times New Roman" panose="02020603050405020304" pitchFamily="18" charset="0"/>
              </a:rPr>
            </a:br>
            <a:endParaRPr lang="en-US" sz="3850" b="1" dirty="0">
              <a:latin typeface="Times New Roman" panose="02020603050405020304" pitchFamily="18" charset="0"/>
              <a:cs typeface="Times New Roman" panose="02020603050405020304" pitchFamily="18" charset="0"/>
            </a:endParaRPr>
          </a:p>
        </p:txBody>
      </p:sp>
      <p:sp>
        <p:nvSpPr>
          <p:cNvPr id="95" name="Google Shape;95;p1"/>
          <p:cNvSpPr/>
          <p:nvPr/>
        </p:nvSpPr>
        <p:spPr>
          <a:xfrm>
            <a:off x="411354" y="10222229"/>
            <a:ext cx="5309112" cy="810600"/>
          </a:xfrm>
          <a:prstGeom prst="rect">
            <a:avLst/>
          </a:prstGeom>
          <a:solidFill>
            <a:srgbClr val="FFFF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87" b="1" dirty="0">
                <a:solidFill>
                  <a:schemeClr val="dk1"/>
                </a:solidFill>
                <a:latin typeface="Times New Roman"/>
                <a:ea typeface="Times New Roman"/>
                <a:cs typeface="Times New Roman"/>
                <a:sym typeface="Times New Roman"/>
              </a:rPr>
              <a:t>MATERIALS AND METHODS</a:t>
            </a:r>
            <a:endParaRPr sz="2787" b="1" dirty="0">
              <a:solidFill>
                <a:schemeClr val="dk1"/>
              </a:solidFill>
              <a:latin typeface="Times New Roman"/>
              <a:ea typeface="Times New Roman"/>
              <a:cs typeface="Times New Roman"/>
              <a:sym typeface="Times New Roman"/>
            </a:endParaRPr>
          </a:p>
        </p:txBody>
      </p:sp>
      <p:sp>
        <p:nvSpPr>
          <p:cNvPr id="96" name="Google Shape;96;p1"/>
          <p:cNvSpPr txBox="1"/>
          <p:nvPr/>
        </p:nvSpPr>
        <p:spPr>
          <a:xfrm>
            <a:off x="11225083" y="1463838"/>
            <a:ext cx="8384766" cy="85627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88" b="1">
                <a:solidFill>
                  <a:schemeClr val="lt1"/>
                </a:solidFill>
                <a:latin typeface="Times New Roman"/>
                <a:ea typeface="Times New Roman"/>
                <a:cs typeface="Times New Roman"/>
                <a:sym typeface="Times New Roman"/>
              </a:rPr>
              <a:t> Ms. Poorani.S            </a:t>
            </a:r>
            <a:endParaRPr sz="2488" b="1">
              <a:solidFill>
                <a:schemeClr val="lt1"/>
              </a:solidFill>
              <a:latin typeface="Times New Roman"/>
              <a:ea typeface="Times New Roman"/>
              <a:cs typeface="Times New Roman"/>
              <a:sym typeface="Times New Roman"/>
            </a:endParaRPr>
          </a:p>
          <a:p>
            <a:pPr marL="0" marR="0" lvl="0" indent="0" algn="r" rtl="0">
              <a:spcBef>
                <a:spcPts val="0"/>
              </a:spcBef>
              <a:spcAft>
                <a:spcPts val="0"/>
              </a:spcAft>
              <a:buNone/>
            </a:pPr>
            <a:r>
              <a:rPr lang="en-US" sz="2488" b="1">
                <a:solidFill>
                  <a:schemeClr val="lt1"/>
                </a:solidFill>
                <a:latin typeface="Times New Roman"/>
                <a:ea typeface="Times New Roman"/>
                <a:cs typeface="Times New Roman"/>
                <a:sym typeface="Times New Roman"/>
              </a:rPr>
              <a:t> Guided by Dr. Mary Valantina. G</a:t>
            </a:r>
            <a:endParaRPr sz="2488" b="1">
              <a:solidFill>
                <a:schemeClr val="lt1"/>
              </a:solidFill>
              <a:latin typeface="Times New Roman"/>
              <a:ea typeface="Times New Roman"/>
              <a:cs typeface="Times New Roman"/>
              <a:sym typeface="Times New Roman"/>
            </a:endParaRPr>
          </a:p>
        </p:txBody>
      </p:sp>
      <p:sp>
        <p:nvSpPr>
          <p:cNvPr id="97" name="Google Shape;97;p1"/>
          <p:cNvSpPr txBox="1"/>
          <p:nvPr/>
        </p:nvSpPr>
        <p:spPr>
          <a:xfrm>
            <a:off x="418919" y="5006527"/>
            <a:ext cx="16072100" cy="5147523"/>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ea typeface="Times New Roman" panose="02020603050405020304" pitchFamily="18" charset="0"/>
                <a:cs typeface="Times New Roman" panose="02020603050405020304" pitchFamily="18" charset="0"/>
              </a:rPr>
              <a:t>The research paper aims to enhance the accuracy of automated Aero Assist recommendation systems using machine learning algorithms.</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ea typeface="Times New Roman" panose="02020603050405020304" pitchFamily="18" charset="0"/>
                <a:cs typeface="Times New Roman" panose="02020603050405020304" pitchFamily="18" charset="0"/>
              </a:rPr>
              <a:t>The application domain likely involves aerospace engineering or related areas where automated assistance for aerodynamic processes is needed, such as aircraft design control</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ea typeface="Times New Roman" panose="02020603050405020304" pitchFamily="18" charset="0"/>
                <a:cs typeface="Times New Roman" panose="02020603050405020304" pitchFamily="18" charset="0"/>
              </a:rPr>
              <a:t>The study compares Random Forest and Support Vector Machine (SVM) algorithms in terms of their accuracy for recommending aero assist strategies.</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ea typeface="Times New Roman" panose="02020603050405020304" pitchFamily="18" charset="0"/>
                <a:cs typeface="Times New Roman" panose="02020603050405020304" pitchFamily="18" charset="0"/>
              </a:rPr>
              <a:t>A potential research gap is identified as the lack of studies comparing the accuracy of Random Forest and SVM specifically in the context of aero assist recommendation.</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ea typeface="Times New Roman" panose="02020603050405020304" pitchFamily="18" charset="0"/>
                <a:cs typeface="Times New Roman" panose="02020603050405020304" pitchFamily="18" charset="0"/>
              </a:rPr>
              <a:t>The paper seeks to address this gap by providing insights into which algorithm performs better for recommending aero assist strategies in aerospace engineering or related fields.</a:t>
            </a:r>
            <a:endParaRPr lang="en-US" sz="2190" b="1" dirty="0">
              <a:solidFill>
                <a:srgbClr val="0D0D0D"/>
              </a:solidFill>
              <a:latin typeface="Times New Roman" panose="02020603050405020304" pitchFamily="18" charset="0"/>
              <a:cs typeface="Times New Roman" panose="02020603050405020304" pitchFamily="18" charset="0"/>
            </a:endParaRPr>
          </a:p>
        </p:txBody>
      </p:sp>
      <p:sp>
        <p:nvSpPr>
          <p:cNvPr id="98" name="Google Shape;98;p1"/>
          <p:cNvSpPr txBox="1"/>
          <p:nvPr/>
        </p:nvSpPr>
        <p:spPr>
          <a:xfrm>
            <a:off x="1384372" y="10973564"/>
            <a:ext cx="12078470" cy="3968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990" b="1">
              <a:solidFill>
                <a:schemeClr val="dk1"/>
              </a:solidFill>
              <a:latin typeface="Times New Roman"/>
              <a:ea typeface="Times New Roman"/>
              <a:cs typeface="Times New Roman"/>
              <a:sym typeface="Times New Roman"/>
            </a:endParaRPr>
          </a:p>
        </p:txBody>
      </p:sp>
      <p:sp>
        <p:nvSpPr>
          <p:cNvPr id="99" name="Google Shape;99;p1"/>
          <p:cNvSpPr txBox="1"/>
          <p:nvPr/>
        </p:nvSpPr>
        <p:spPr>
          <a:xfrm>
            <a:off x="418919" y="23151378"/>
            <a:ext cx="20692237" cy="5147523"/>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sym typeface="+mn-ea"/>
              </a:rPr>
              <a:t>By independent sample test, there is a significant difference in accuracy attained by the algorithm is 0.0016(p&lt;0.05). </a:t>
            </a:r>
            <a:endParaRPr lang="en-US" sz="219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The research with the help of machine learning methods revealed that the </a:t>
            </a:r>
            <a:r>
              <a:rPr lang="en-US" sz="2190" b="1" dirty="0">
                <a:latin typeface="Times New Roman" panose="02020603050405020304" pitchFamily="18" charset="0"/>
                <a:cs typeface="Times New Roman" panose="02020603050405020304" pitchFamily="18" charset="0"/>
                <a:sym typeface="+mn-ea"/>
              </a:rPr>
              <a:t>Random Forest algorithm perform 96.57% better that the </a:t>
            </a:r>
            <a:r>
              <a:rPr lang="en-US" sz="2190" b="1" dirty="0">
                <a:latin typeface="Times New Roman" panose="02020603050405020304" pitchFamily="18" charset="0"/>
                <a:cs typeface="Times New Roman" panose="02020603050405020304" pitchFamily="18" charset="0"/>
              </a:rPr>
              <a:t>Support Vector Machine 93.43%</a:t>
            </a:r>
            <a:r>
              <a:rPr lang="en-US" sz="2190" b="1" dirty="0">
                <a:latin typeface="Times New Roman" panose="02020603050405020304" pitchFamily="18" charset="0"/>
                <a:cs typeface="Times New Roman" panose="02020603050405020304" pitchFamily="18" charset="0"/>
                <a:sym typeface="+mn-ea"/>
              </a:rPr>
              <a:t>, Which had an accuracy of 92.37%.</a:t>
            </a:r>
            <a:endParaRPr lang="en-US" sz="219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endParaRPr>
          </a:p>
          <a:p>
            <a:pPr marL="342900" indent="-342900" algn="l">
              <a:lnSpc>
                <a:spcPct val="150000"/>
              </a:lnSpc>
              <a:buFont typeface="Wingdings" panose="05000000000000000000" pitchFamily="2" charset="2"/>
              <a:buChar char="Ø"/>
            </a:pPr>
            <a:r>
              <a:rPr lang="en-IN" sz="2190" b="1" i="0" dirty="0">
                <a:solidFill>
                  <a:srgbClr val="0D0D0D"/>
                </a:solidFill>
                <a:effectLst/>
                <a:latin typeface="Times New Roman" panose="02020603050405020304" pitchFamily="18" charset="0"/>
                <a:cs typeface="Times New Roman" panose="02020603050405020304" pitchFamily="18" charset="0"/>
              </a:rPr>
              <a:t>Comparing Random Forest with Support Vector Machine in automated aero assist improves flight planning and enhances aviation safety.</a:t>
            </a:r>
          </a:p>
          <a:p>
            <a:pPr marL="342900" indent="-342900" algn="l">
              <a:lnSpc>
                <a:spcPct val="150000"/>
              </a:lnSpc>
              <a:buFont typeface="Wingdings" panose="05000000000000000000" pitchFamily="2" charset="2"/>
              <a:buChar char="Ø"/>
            </a:pPr>
            <a:r>
              <a:rPr lang="en-IN" sz="2190" b="1" i="0" dirty="0">
                <a:solidFill>
                  <a:srgbClr val="0D0D0D"/>
                </a:solidFill>
                <a:effectLst/>
                <a:latin typeface="Times New Roman" panose="02020603050405020304" pitchFamily="18" charset="0"/>
                <a:cs typeface="Times New Roman" panose="02020603050405020304" pitchFamily="18" charset="0"/>
              </a:rPr>
              <a:t>Selecting suitable machine learning algorithms tailored to aviation datasets is crucial for reliable automated assistance systems.</a:t>
            </a:r>
          </a:p>
          <a:p>
            <a:pPr marL="342900" indent="-342900" algn="l">
              <a:lnSpc>
                <a:spcPct val="150000"/>
              </a:lnSpc>
              <a:buFont typeface="Wingdings" panose="05000000000000000000" pitchFamily="2" charset="2"/>
              <a:buChar char="Ø"/>
            </a:pPr>
            <a:r>
              <a:rPr lang="en-IN" sz="2190" b="1" i="0" dirty="0">
                <a:solidFill>
                  <a:srgbClr val="0D0D0D"/>
                </a:solidFill>
                <a:effectLst/>
                <a:latin typeface="Times New Roman" panose="02020603050405020304" pitchFamily="18" charset="0"/>
                <a:cs typeface="Times New Roman" panose="02020603050405020304" pitchFamily="18" charset="0"/>
              </a:rPr>
              <a:t>Integrating Random Forest into automated systems enhances aviation safety by providing reliable decision-making support to pilots.</a:t>
            </a:r>
          </a:p>
          <a:p>
            <a:pPr marL="342900" indent="-342900" algn="l">
              <a:lnSpc>
                <a:spcPct val="150000"/>
              </a:lnSpc>
              <a:buFont typeface="Wingdings" panose="05000000000000000000" pitchFamily="2" charset="2"/>
              <a:buChar char="Ø"/>
            </a:pPr>
            <a:r>
              <a:rPr lang="en-US" sz="2190" b="1" i="0" dirty="0">
                <a:solidFill>
                  <a:srgbClr val="0D0D0D"/>
                </a:solidFill>
                <a:effectLst/>
                <a:latin typeface="Times New Roman" panose="02020603050405020304" pitchFamily="18" charset="0"/>
                <a:cs typeface="Times New Roman" panose="02020603050405020304" pitchFamily="18" charset="0"/>
              </a:rPr>
              <a:t>The importance of the Airline management system lies in the automation of the organization's operations. The study results will assist management in enhancing revenue creation and ensuring the efficient operation of daily operations. </a:t>
            </a:r>
          </a:p>
          <a:p>
            <a:pPr marL="342900" indent="-342900" algn="l">
              <a:lnSpc>
                <a:spcPct val="150000"/>
              </a:lnSpc>
              <a:buFont typeface="Wingdings" panose="05000000000000000000" pitchFamily="2" charset="2"/>
              <a:buChar char="Ø"/>
            </a:pPr>
            <a:endParaRPr lang="en-IN" sz="2190" b="1" i="0" dirty="0">
              <a:solidFill>
                <a:srgbClr val="0D0D0D"/>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sz="2190" b="1" dirty="0">
              <a:latin typeface="Times New Roman" panose="02020603050405020304" pitchFamily="18" charset="0"/>
              <a:cs typeface="Times New Roman" panose="02020603050405020304" pitchFamily="18" charset="0"/>
              <a:sym typeface="+mn-ea"/>
            </a:endParaRPr>
          </a:p>
        </p:txBody>
      </p:sp>
      <p:sp>
        <p:nvSpPr>
          <p:cNvPr id="100" name="Google Shape;100;p1"/>
          <p:cNvSpPr txBox="1"/>
          <p:nvPr/>
        </p:nvSpPr>
        <p:spPr>
          <a:xfrm>
            <a:off x="411354" y="28393665"/>
            <a:ext cx="20508463" cy="5147523"/>
          </a:xfrm>
          <a:prstGeom prst="rect">
            <a:avLst/>
          </a:prstGeom>
          <a:noFill/>
          <a:ln>
            <a:noFill/>
          </a:ln>
        </p:spPr>
        <p:txBody>
          <a:bodyPr spcFirstLastPara="1" wrap="square" lIns="91425" tIns="45700" rIns="91425" bIns="45700" anchor="t" anchorCtr="0">
            <a:spAutoFit/>
          </a:bodyPr>
          <a:lstStyle/>
          <a:p>
            <a:pPr marL="38100" indent="-342900" algn="just" rtl="0">
              <a:lnSpc>
                <a:spcPct val="150000"/>
              </a:lnSpc>
              <a:spcBef>
                <a:spcPts val="0"/>
              </a:spcBef>
              <a:spcAft>
                <a:spcPts val="0"/>
              </a:spcAft>
              <a:buFont typeface="Wingdings" panose="05000000000000000000" pitchFamily="2" charset="2"/>
              <a:buChar char="Ø"/>
            </a:pPr>
            <a:r>
              <a:rPr lang="en-US" sz="2190" b="1" dirty="0">
                <a:solidFill>
                  <a:schemeClr val="tx1">
                    <a:lumMod val="95000"/>
                    <a:lumOff val="5000"/>
                  </a:schemeClr>
                </a:solidFill>
                <a:latin typeface="Times New Roman"/>
                <a:ea typeface="Times New Roman"/>
                <a:cs typeface="Times New Roman"/>
                <a:sym typeface="Times New Roman"/>
              </a:rPr>
              <a:t>International Association for Food Protection. 2016. Procedures to Investigate Waterborne Illness. Springer.</a:t>
            </a:r>
          </a:p>
          <a:p>
            <a:pPr marL="38100" indent="-342900" algn="just" rtl="0">
              <a:lnSpc>
                <a:spcPct val="150000"/>
              </a:lnSpc>
              <a:spcBef>
                <a:spcPts val="0"/>
              </a:spcBef>
              <a:spcAft>
                <a:spcPts val="0"/>
              </a:spcAft>
              <a:buFont typeface="Wingdings" panose="05000000000000000000" pitchFamily="2" charset="2"/>
              <a:buChar char="Ø"/>
            </a:pPr>
            <a:r>
              <a:rPr lang="en-US" sz="2190" b="1" dirty="0">
                <a:solidFill>
                  <a:schemeClr val="tx1">
                    <a:lumMod val="95000"/>
                    <a:lumOff val="5000"/>
                  </a:schemeClr>
                </a:solidFill>
                <a:latin typeface="Times New Roman"/>
                <a:ea typeface="Times New Roman"/>
                <a:cs typeface="Times New Roman"/>
                <a:sym typeface="Times New Roman"/>
              </a:rPr>
              <a:t>International Civil Aviation Organization. 2004. Manual on the Regulation of International Air Transport.</a:t>
            </a:r>
          </a:p>
          <a:p>
            <a:pPr marL="38100" indent="-342900" algn="just" rtl="0">
              <a:lnSpc>
                <a:spcPct val="150000"/>
              </a:lnSpc>
              <a:spcBef>
                <a:spcPts val="0"/>
              </a:spcBef>
              <a:spcAft>
                <a:spcPts val="0"/>
              </a:spcAft>
              <a:buFont typeface="Wingdings" panose="05000000000000000000" pitchFamily="2" charset="2"/>
              <a:buChar char="Ø"/>
            </a:pPr>
            <a:r>
              <a:rPr lang="en-US" sz="2190" b="1" dirty="0">
                <a:solidFill>
                  <a:schemeClr val="tx1">
                    <a:lumMod val="95000"/>
                    <a:lumOff val="5000"/>
                  </a:schemeClr>
                </a:solidFill>
                <a:latin typeface="Times New Roman"/>
                <a:ea typeface="Times New Roman"/>
                <a:cs typeface="Times New Roman"/>
                <a:sym typeface="Times New Roman"/>
              </a:rPr>
              <a:t>Jayakumari, J., George K. Karagiannidis, Maode Ma, and Syed Akhter Hossain. 2020. Advances in Communication Systems and Networks: Select Proceedings of ComNet 2019. Springer Nature.</a:t>
            </a:r>
          </a:p>
          <a:p>
            <a:pPr marL="38100" indent="-342900" algn="just" rtl="0">
              <a:lnSpc>
                <a:spcPct val="150000"/>
              </a:lnSpc>
              <a:spcBef>
                <a:spcPts val="0"/>
              </a:spcBef>
              <a:spcAft>
                <a:spcPts val="0"/>
              </a:spcAft>
              <a:buFont typeface="Wingdings" panose="05000000000000000000" pitchFamily="2" charset="2"/>
              <a:buChar char="Ø"/>
            </a:pPr>
            <a:r>
              <a:rPr lang="en-US" sz="2190" b="1" dirty="0">
                <a:solidFill>
                  <a:schemeClr val="tx1">
                    <a:lumMod val="95000"/>
                    <a:lumOff val="5000"/>
                  </a:schemeClr>
                </a:solidFill>
                <a:latin typeface="Times New Roman"/>
                <a:ea typeface="Times New Roman"/>
                <a:cs typeface="Times New Roman"/>
                <a:sym typeface="Times New Roman"/>
              </a:rPr>
              <a:t>Joseph Pine, B., Joseph Pine, and James H. Gilmore. 1999. The Experience Economy: Work Is Theatre &amp; Every Business a Stage. Harvard Business Press.</a:t>
            </a:r>
          </a:p>
          <a:p>
            <a:pPr marL="38100" indent="-342900" algn="just" rtl="0">
              <a:lnSpc>
                <a:spcPct val="150000"/>
              </a:lnSpc>
              <a:spcBef>
                <a:spcPts val="0"/>
              </a:spcBef>
              <a:spcAft>
                <a:spcPts val="0"/>
              </a:spcAft>
              <a:buFont typeface="Wingdings" panose="05000000000000000000" pitchFamily="2" charset="2"/>
              <a:buChar char="Ø"/>
            </a:pPr>
            <a:r>
              <a:rPr lang="en-US" sz="2190" b="1" dirty="0">
                <a:solidFill>
                  <a:schemeClr val="tx1">
                    <a:lumMod val="95000"/>
                    <a:lumOff val="5000"/>
                  </a:schemeClr>
                </a:solidFill>
                <a:latin typeface="Times New Roman"/>
                <a:ea typeface="Times New Roman"/>
                <a:cs typeface="Times New Roman"/>
                <a:sym typeface="Times New Roman"/>
              </a:rPr>
              <a:t>Kasabov, E., and A. Warlow. 2012. The Compliance Business and Its Customers: Gaining Competitive Advantage by Controlling Your Customers. Springer.</a:t>
            </a:r>
          </a:p>
          <a:p>
            <a:pPr marL="38100" indent="-342900" algn="just" rtl="0">
              <a:lnSpc>
                <a:spcPct val="150000"/>
              </a:lnSpc>
              <a:spcBef>
                <a:spcPts val="0"/>
              </a:spcBef>
              <a:spcAft>
                <a:spcPts val="0"/>
              </a:spcAft>
              <a:buFont typeface="Wingdings" panose="05000000000000000000" pitchFamily="2" charset="2"/>
              <a:buChar char="Ø"/>
            </a:pPr>
            <a:r>
              <a:rPr lang="en-US" sz="2190" b="1" dirty="0">
                <a:solidFill>
                  <a:schemeClr val="tx1">
                    <a:lumMod val="95000"/>
                    <a:lumOff val="5000"/>
                  </a:schemeClr>
                </a:solidFill>
                <a:latin typeface="Times New Roman"/>
                <a:ea typeface="Times New Roman"/>
                <a:cs typeface="Times New Roman"/>
                <a:sym typeface="Times New Roman"/>
              </a:rPr>
              <a:t>Krajangta, Jurairat, Mahāwitthayālai Mahidon, and Mahāwitthayālai Mahidon Khana Witthayāsāt. 1997. Self Service Airline Reservation System VIA Internet.</a:t>
            </a:r>
          </a:p>
          <a:p>
            <a:pPr marL="38100" indent="-342900" algn="just" rtl="0">
              <a:lnSpc>
                <a:spcPct val="150000"/>
              </a:lnSpc>
              <a:spcBef>
                <a:spcPts val="0"/>
              </a:spcBef>
              <a:spcAft>
                <a:spcPts val="0"/>
              </a:spcAft>
              <a:buFont typeface="Wingdings" panose="05000000000000000000" pitchFamily="2" charset="2"/>
              <a:buChar char="Ø"/>
            </a:pPr>
            <a:r>
              <a:rPr lang="en-US" sz="2190" b="1" dirty="0">
                <a:solidFill>
                  <a:schemeClr val="tx1">
                    <a:lumMod val="95000"/>
                    <a:lumOff val="5000"/>
                  </a:schemeClr>
                </a:solidFill>
                <a:latin typeface="Times New Roman"/>
                <a:ea typeface="Times New Roman"/>
                <a:cs typeface="Times New Roman"/>
                <a:sym typeface="Times New Roman"/>
              </a:rPr>
              <a:t>Marwedel, Peter. 2021. Embedded System Design: Embedded Systems Foundations of Cyber-Physical Systems, and the Internet of Things. Springer Nature.</a:t>
            </a:r>
            <a:endParaRPr lang="en-IN" sz="2190" b="1" dirty="0">
              <a:solidFill>
                <a:schemeClr val="tx1"/>
              </a:solidFill>
              <a:latin typeface="Times New Roman"/>
              <a:ea typeface="Times New Roman"/>
              <a:cs typeface="Times New Roman"/>
              <a:sym typeface="Times New Roman"/>
            </a:endParaRPr>
          </a:p>
          <a:p>
            <a:pPr marL="38100" indent="-342900" algn="just" rtl="0">
              <a:lnSpc>
                <a:spcPct val="150000"/>
              </a:lnSpc>
              <a:spcBef>
                <a:spcPts val="0"/>
              </a:spcBef>
              <a:spcAft>
                <a:spcPts val="0"/>
              </a:spcAft>
              <a:buFont typeface="Wingdings" panose="05000000000000000000" pitchFamily="2" charset="2"/>
              <a:buChar char="Ø"/>
            </a:pPr>
            <a:endParaRPr lang="en-IN" sz="2190" b="1" dirty="0">
              <a:solidFill>
                <a:schemeClr val="tx1"/>
              </a:solidFill>
              <a:latin typeface="Times New Roman"/>
              <a:ea typeface="Times New Roman"/>
              <a:cs typeface="Times New Roman"/>
              <a:sym typeface="Times New Roman"/>
            </a:endParaRPr>
          </a:p>
          <a:p>
            <a:pPr marL="38100" indent="-342900" algn="just" rtl="0">
              <a:lnSpc>
                <a:spcPct val="150000"/>
              </a:lnSpc>
              <a:spcBef>
                <a:spcPts val="0"/>
              </a:spcBef>
              <a:spcAft>
                <a:spcPts val="0"/>
              </a:spcAft>
              <a:buFont typeface="Wingdings" panose="05000000000000000000" pitchFamily="2" charset="2"/>
              <a:buChar char="Ø"/>
            </a:pPr>
            <a:endParaRPr lang="en-IN" sz="2190" b="1" dirty="0">
              <a:solidFill>
                <a:schemeClr val="accent1">
                  <a:lumMod val="75000"/>
                </a:schemeClr>
              </a:solidFill>
              <a:latin typeface="Times New Roman"/>
              <a:ea typeface="Times New Roman"/>
              <a:cs typeface="Times New Roman"/>
              <a:sym typeface="Times New Roman"/>
            </a:endParaRPr>
          </a:p>
        </p:txBody>
      </p:sp>
      <p:sp>
        <p:nvSpPr>
          <p:cNvPr id="101" name="Google Shape;101;p1"/>
          <p:cNvSpPr txBox="1"/>
          <p:nvPr/>
        </p:nvSpPr>
        <p:spPr>
          <a:xfrm>
            <a:off x="459771" y="20734593"/>
            <a:ext cx="5260695" cy="1103339"/>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190" b="1" i="0" u="none" strike="noStrike" dirty="0">
                <a:solidFill>
                  <a:srgbClr val="000000"/>
                </a:solidFill>
                <a:latin typeface="Times New Roman"/>
                <a:ea typeface="Times New Roman"/>
                <a:cs typeface="Times New Roman"/>
                <a:sym typeface="Times New Roman"/>
              </a:rPr>
              <a:t>Fig 2.Comparison of </a:t>
            </a:r>
            <a:r>
              <a:rPr lang="en-US" sz="2190" b="1" dirty="0">
                <a:latin typeface="Times New Roman" panose="02020603050405020304" pitchFamily="18" charset="0"/>
                <a:cs typeface="Times New Roman" panose="02020603050405020304" pitchFamily="18" charset="0"/>
                <a:sym typeface="+mn-ea"/>
              </a:rPr>
              <a:t>Random forest and Support Vector Machine </a:t>
            </a:r>
            <a:r>
              <a:rPr lang="en-IN" altLang="en-US" sz="2190" b="1" dirty="0">
                <a:latin typeface="Times New Roman" panose="02020603050405020304" pitchFamily="18" charset="0"/>
                <a:cs typeface="Times New Roman" panose="02020603050405020304" pitchFamily="18" charset="0"/>
                <a:sym typeface="+mn-ea"/>
              </a:rPr>
              <a:t>Algorithm.</a:t>
            </a:r>
            <a:endParaRPr sz="2180" b="1" dirty="0">
              <a:solidFill>
                <a:schemeClr val="dk1"/>
              </a:solidFill>
              <a:latin typeface="Times New Roman"/>
              <a:ea typeface="Times New Roman"/>
              <a:cs typeface="Times New Roman"/>
              <a:sym typeface="Times New Roman"/>
            </a:endParaRPr>
          </a:p>
        </p:txBody>
      </p:sp>
      <p:sp>
        <p:nvSpPr>
          <p:cNvPr id="102" name="Google Shape;102;p1"/>
          <p:cNvSpPr txBox="1"/>
          <p:nvPr/>
        </p:nvSpPr>
        <p:spPr>
          <a:xfrm>
            <a:off x="5921132" y="24475579"/>
            <a:ext cx="15955024" cy="3665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791">
              <a:solidFill>
                <a:schemeClr val="dk1"/>
              </a:solidFill>
              <a:latin typeface="Calibri"/>
              <a:ea typeface="Calibri"/>
              <a:cs typeface="Calibri"/>
              <a:sym typeface="Calibri"/>
            </a:endParaRPr>
          </a:p>
        </p:txBody>
      </p:sp>
      <p:sp>
        <p:nvSpPr>
          <p:cNvPr id="104" name="Google Shape;104;p1"/>
          <p:cNvSpPr txBox="1"/>
          <p:nvPr/>
        </p:nvSpPr>
        <p:spPr>
          <a:xfrm>
            <a:off x="16316222" y="9028476"/>
            <a:ext cx="5309112" cy="1318782"/>
          </a:xfrm>
          <a:prstGeom prst="rect">
            <a:avLst/>
          </a:prstGeom>
          <a:noFill/>
          <a:ln>
            <a:noFill/>
          </a:ln>
        </p:spPr>
        <p:txBody>
          <a:bodyPr spcFirstLastPara="1" wrap="square" lIns="91425" tIns="45700" rIns="91425" bIns="45700" anchor="t" anchorCtr="0">
            <a:spAutoFit/>
          </a:bodyPr>
          <a:lstStyle/>
          <a:p>
            <a:pPr algn="ctr">
              <a:lnSpc>
                <a:spcPct val="150000"/>
              </a:lnSpc>
            </a:pPr>
            <a:r>
              <a:rPr lang="en-US" sz="2189" b="1" dirty="0">
                <a:solidFill>
                  <a:schemeClr val="dk1"/>
                </a:solidFill>
                <a:latin typeface="Times New Roman"/>
                <a:ea typeface="Times New Roman"/>
                <a:cs typeface="Times New Roman"/>
                <a:sym typeface="Times New Roman"/>
              </a:rPr>
              <a:t>    </a:t>
            </a:r>
            <a:r>
              <a:rPr lang="en-IN" altLang="en-US" sz="2190" b="1" dirty="0">
                <a:latin typeface="Times New Roman" panose="02020603050405020304" pitchFamily="18" charset="0"/>
                <a:cs typeface="Times New Roman" panose="02020603050405020304" pitchFamily="18" charset="0"/>
                <a:sym typeface="+mn-ea"/>
              </a:rPr>
              <a:t>Fig 1:</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Customer satisfaction for Automated Aero Assist Recommendation</a:t>
            </a:r>
            <a:endParaRPr lang="en-IN" sz="2190" b="1" dirty="0"/>
          </a:p>
          <a:p>
            <a:pPr marL="0" marR="0" lvl="0" indent="0" algn="ctr" rtl="0">
              <a:spcBef>
                <a:spcPts val="0"/>
              </a:spcBef>
              <a:spcAft>
                <a:spcPts val="0"/>
              </a:spcAft>
              <a:buNone/>
            </a:pPr>
            <a:endParaRPr dirty="0"/>
          </a:p>
        </p:txBody>
      </p:sp>
      <p:sp>
        <p:nvSpPr>
          <p:cNvPr id="105" name="Google Shape;105;p1"/>
          <p:cNvSpPr/>
          <p:nvPr/>
        </p:nvSpPr>
        <p:spPr>
          <a:xfrm>
            <a:off x="0" y="-5976"/>
            <a:ext cx="21615631" cy="2569325"/>
          </a:xfrm>
          <a:prstGeom prst="rect">
            <a:avLst/>
          </a:prstGeom>
          <a:solidFill>
            <a:srgbClr val="8282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1">
              <a:solidFill>
                <a:schemeClr val="lt1"/>
              </a:solidFill>
              <a:latin typeface="Calibri"/>
              <a:ea typeface="Calibri"/>
              <a:cs typeface="Calibri"/>
              <a:sym typeface="Calibri"/>
            </a:endParaRPr>
          </a:p>
        </p:txBody>
      </p:sp>
      <p:pic>
        <p:nvPicPr>
          <p:cNvPr id="106" name="Google Shape;106;p1"/>
          <p:cNvPicPr preferRelativeResize="0"/>
          <p:nvPr/>
        </p:nvPicPr>
        <p:blipFill rotWithShape="1">
          <a:blip r:embed="rId3">
            <a:alphaModFix/>
          </a:blip>
          <a:srcRect/>
          <a:stretch/>
        </p:blipFill>
        <p:spPr>
          <a:xfrm>
            <a:off x="184731" y="21592"/>
            <a:ext cx="20939802" cy="2432309"/>
          </a:xfrm>
          <a:prstGeom prst="rect">
            <a:avLst/>
          </a:prstGeom>
          <a:noFill/>
          <a:ln>
            <a:noFill/>
          </a:ln>
        </p:spPr>
      </p:pic>
      <p:sp>
        <p:nvSpPr>
          <p:cNvPr id="132" name="Google Shape;132;p1"/>
          <p:cNvSpPr/>
          <p:nvPr/>
        </p:nvSpPr>
        <p:spPr>
          <a:xfrm>
            <a:off x="0" y="-184666"/>
            <a:ext cx="184731"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34" name="Google Shape;134;p1"/>
          <p:cNvSpPr txBox="1"/>
          <p:nvPr/>
        </p:nvSpPr>
        <p:spPr>
          <a:xfrm rot="10800000" flipV="1">
            <a:off x="5921131" y="15942763"/>
            <a:ext cx="9029309" cy="1608862"/>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 </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Group statistics of accuracy for the Novel Random Forest and Support Vector Machine Algorithms . The above  Novel Random Forest has 96.57% accuracy the Support Vector Machine has 93.43%.</a:t>
            </a:r>
          </a:p>
        </p:txBody>
      </p:sp>
      <p:sp>
        <p:nvSpPr>
          <p:cNvPr id="136" name="Google Shape;136;p1"/>
          <p:cNvSpPr txBox="1"/>
          <p:nvPr/>
        </p:nvSpPr>
        <p:spPr>
          <a:xfrm>
            <a:off x="7976706" y="16532625"/>
            <a:ext cx="5017399" cy="797101"/>
          </a:xfrm>
          <a:prstGeom prst="rect">
            <a:avLst/>
          </a:prstGeom>
          <a:noFill/>
          <a:ln>
            <a:noFill/>
          </a:ln>
        </p:spPr>
        <p:txBody>
          <a:bodyPr spcFirstLastPara="1" wrap="square" lIns="91425" tIns="45700" rIns="91425" bIns="45700" anchor="t" anchorCtr="0">
            <a:spAutoFit/>
          </a:bodyPr>
          <a:lstStyle/>
          <a:p>
            <a:pPr marR="90170" lvl="0" algn="just" rtl="0">
              <a:spcBef>
                <a:spcPts val="0"/>
              </a:spcBef>
              <a:spcAft>
                <a:spcPts val="0"/>
              </a:spcAft>
            </a:pPr>
            <a:br>
              <a:rPr lang="en-US" sz="2400" dirty="0">
                <a:solidFill>
                  <a:schemeClr val="dk1"/>
                </a:solidFill>
                <a:latin typeface="Calibri"/>
                <a:ea typeface="Calibri"/>
                <a:cs typeface="Calibri"/>
                <a:sym typeface="Calibri"/>
              </a:rPr>
            </a:br>
            <a:endParaRPr sz="2180" b="1" dirty="0">
              <a:solidFill>
                <a:schemeClr val="dk1"/>
              </a:solidFill>
              <a:latin typeface="Times New Roman"/>
              <a:ea typeface="Times New Roman"/>
              <a:cs typeface="Times New Roman"/>
              <a:sym typeface="Times New Roman"/>
            </a:endParaRPr>
          </a:p>
        </p:txBody>
      </p:sp>
      <p:sp>
        <p:nvSpPr>
          <p:cNvPr id="137" name="Google Shape;137;p1"/>
          <p:cNvSpPr/>
          <p:nvPr/>
        </p:nvSpPr>
        <p:spPr>
          <a:xfrm>
            <a:off x="0" y="-184666"/>
            <a:ext cx="184731"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5" name="TextBox 4">
            <a:extLst>
              <a:ext uri="{FF2B5EF4-FFF2-40B4-BE49-F238E27FC236}">
                <a16:creationId xmlns:a16="http://schemas.microsoft.com/office/drawing/2014/main" id="{2D9F5F93-0A4F-CF62-3DB0-BE49EE1B8E7C}"/>
              </a:ext>
            </a:extLst>
          </p:cNvPr>
          <p:cNvSpPr txBox="1"/>
          <p:nvPr/>
        </p:nvSpPr>
        <p:spPr>
          <a:xfrm>
            <a:off x="9921240" y="15453360"/>
            <a:ext cx="1828800" cy="307777"/>
          </a:xfrm>
          <a:prstGeom prst="rect">
            <a:avLst/>
          </a:prstGeom>
          <a:noFill/>
        </p:spPr>
        <p:txBody>
          <a:bodyPr wrap="square" rtlCol="0">
            <a:spAutoFit/>
          </a:bodyPr>
          <a:lstStyle/>
          <a:p>
            <a:endParaRPr lang="en-US" sz="1400" b="0" i="0" u="none" strike="noStrike" cap="none" dirty="0">
              <a:solidFill>
                <a:srgbClr val="000000"/>
              </a:solidFill>
              <a:latin typeface="Arial"/>
              <a:ea typeface="Arial"/>
              <a:cs typeface="Arial"/>
              <a:sym typeface="Arial"/>
            </a:endParaRPr>
          </a:p>
        </p:txBody>
      </p:sp>
      <p:sp>
        <p:nvSpPr>
          <p:cNvPr id="17" name="TextBox 16">
            <a:extLst>
              <a:ext uri="{FF2B5EF4-FFF2-40B4-BE49-F238E27FC236}">
                <a16:creationId xmlns:a16="http://schemas.microsoft.com/office/drawing/2014/main" id="{4716A863-EC69-9485-947E-07F575214A10}"/>
              </a:ext>
            </a:extLst>
          </p:cNvPr>
          <p:cNvSpPr txBox="1"/>
          <p:nvPr/>
        </p:nvSpPr>
        <p:spPr>
          <a:xfrm>
            <a:off x="16657644" y="20777935"/>
            <a:ext cx="4596889" cy="429348"/>
          </a:xfrm>
          <a:prstGeom prst="rect">
            <a:avLst/>
          </a:prstGeom>
          <a:noFill/>
        </p:spPr>
        <p:txBody>
          <a:bodyPr wrap="square" rtlCol="0">
            <a:spAutoFit/>
          </a:bodyPr>
          <a:lstStyle/>
          <a:p>
            <a:endParaRPr lang="en-IN" sz="2190" b="1"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D7E83DFF-87DD-B8C3-C2CF-D6B764B32C74}"/>
              </a:ext>
            </a:extLst>
          </p:cNvPr>
          <p:cNvSpPr txBox="1"/>
          <p:nvPr/>
        </p:nvSpPr>
        <p:spPr>
          <a:xfrm>
            <a:off x="14234160" y="1473509"/>
            <a:ext cx="6937355" cy="1318823"/>
          </a:xfrm>
          <a:prstGeom prst="rect">
            <a:avLst/>
          </a:prstGeom>
          <a:noFill/>
        </p:spPr>
        <p:txBody>
          <a:bodyPr wrap="square" rtlCol="0">
            <a:spAutoFit/>
          </a:bodyPr>
          <a:lstStyle/>
          <a:p>
            <a:pPr algn="r"/>
            <a:r>
              <a:rPr lang="en-US" sz="2190" b="1" dirty="0">
                <a:solidFill>
                  <a:schemeClr val="bg1"/>
                </a:solidFill>
                <a:latin typeface="Times New Roman" panose="02020603050405020304" pitchFamily="18" charset="0"/>
                <a:cs typeface="Times New Roman" panose="02020603050405020304" pitchFamily="18" charset="0"/>
              </a:rPr>
              <a:t>Students Name K. Varshini</a:t>
            </a:r>
          </a:p>
          <a:p>
            <a:pPr algn="r"/>
            <a:r>
              <a:rPr lang="en-US" sz="2190" b="1" dirty="0">
                <a:solidFill>
                  <a:schemeClr val="bg1"/>
                </a:solidFill>
                <a:latin typeface="Times New Roman" panose="02020603050405020304" pitchFamily="18" charset="0"/>
                <a:cs typeface="Times New Roman" panose="02020603050405020304" pitchFamily="18" charset="0"/>
              </a:rPr>
              <a:t>Registration number:19211556</a:t>
            </a:r>
          </a:p>
          <a:p>
            <a:pPr algn="r"/>
            <a:r>
              <a:rPr lang="en-US" sz="2190" b="1" dirty="0">
                <a:solidFill>
                  <a:schemeClr val="bg1"/>
                </a:solidFill>
                <a:latin typeface="Times New Roman" panose="02020603050405020304" pitchFamily="18" charset="0"/>
                <a:cs typeface="Times New Roman" panose="02020603050405020304" pitchFamily="18" charset="0"/>
              </a:rPr>
              <a:t> Guided By-Dr.K.Sashi Rekha</a:t>
            </a:r>
            <a:endParaRPr lang="en-IN" sz="2190" b="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9" name="Rectangles 2"/>
          <p:cNvSpPr/>
          <p:nvPr/>
        </p:nvSpPr>
        <p:spPr>
          <a:xfrm>
            <a:off x="184731" y="12346305"/>
            <a:ext cx="1714184" cy="118554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IN" altLang="en-US" sz="2190" b="1" dirty="0">
                <a:solidFill>
                  <a:schemeClr val="tx1"/>
                </a:solidFill>
                <a:latin typeface="Times New Roman" panose="02020603050405020304" pitchFamily="18" charset="0"/>
                <a:cs typeface="Times New Roman" panose="02020603050405020304" pitchFamily="18" charset="0"/>
              </a:rPr>
              <a:t>Flight</a:t>
            </a:r>
          </a:p>
          <a:p>
            <a:pPr algn="ctr"/>
            <a:r>
              <a:rPr lang="en-IN" altLang="en-US" sz="2190" b="1" dirty="0">
                <a:solidFill>
                  <a:schemeClr val="tx1"/>
                </a:solidFill>
                <a:latin typeface="Times New Roman" panose="02020603050405020304" pitchFamily="18" charset="0"/>
                <a:cs typeface="Times New Roman" panose="02020603050405020304" pitchFamily="18" charset="0"/>
              </a:rPr>
              <a:t>Search Scenario</a:t>
            </a:r>
          </a:p>
        </p:txBody>
      </p:sp>
      <p:sp>
        <p:nvSpPr>
          <p:cNvPr id="27" name="Right Arrow 26"/>
          <p:cNvSpPr/>
          <p:nvPr/>
        </p:nvSpPr>
        <p:spPr>
          <a:xfrm flipV="1">
            <a:off x="2066925" y="12543155"/>
            <a:ext cx="979170" cy="8039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618D9C4-D477-D17C-8201-E021703B123B}"/>
              </a:ext>
            </a:extLst>
          </p:cNvPr>
          <p:cNvSpPr txBox="1"/>
          <p:nvPr/>
        </p:nvSpPr>
        <p:spPr>
          <a:xfrm>
            <a:off x="4297680" y="15293231"/>
            <a:ext cx="11125200" cy="766364"/>
          </a:xfrm>
          <a:prstGeom prst="rect">
            <a:avLst/>
          </a:prstGeom>
          <a:noFill/>
        </p:spPr>
        <p:txBody>
          <a:bodyPr wrap="square" rtlCol="0">
            <a:spAutoFit/>
          </a:bodyPr>
          <a:lstStyle/>
          <a:p>
            <a:r>
              <a:rPr lang="en-IN" altLang="en-US" sz="2190" b="1" dirty="0">
                <a:solidFill>
                  <a:srgbClr val="000000"/>
                </a:solidFill>
                <a:latin typeface="Times New Roman" panose="02020603050405020304" pitchFamily="18" charset="0"/>
                <a:cs typeface="Times New Roman" panose="02020603050405020304" pitchFamily="18" charset="0"/>
                <a:sym typeface="+mn-ea"/>
              </a:rPr>
              <a:t>          F</a:t>
            </a:r>
            <a:r>
              <a:rPr lang="en-US" sz="2190" b="1" dirty="0">
                <a:solidFill>
                  <a:srgbClr val="000000"/>
                </a:solidFill>
                <a:latin typeface="Times New Roman" panose="02020603050405020304" pitchFamily="18" charset="0"/>
                <a:cs typeface="Times New Roman" panose="02020603050405020304" pitchFamily="18" charset="0"/>
                <a:sym typeface="+mn-ea"/>
              </a:rPr>
              <a:t>ig </a:t>
            </a:r>
            <a:r>
              <a:rPr lang="en-IN" altLang="en-US" sz="2190" b="1" dirty="0">
                <a:solidFill>
                  <a:srgbClr val="000000"/>
                </a:solidFill>
                <a:latin typeface="Times New Roman" panose="02020603050405020304" pitchFamily="18" charset="0"/>
                <a:cs typeface="Times New Roman" panose="02020603050405020304" pitchFamily="18" charset="0"/>
                <a:sym typeface="+mn-ea"/>
              </a:rPr>
              <a:t>2</a:t>
            </a:r>
            <a:r>
              <a:rPr lang="en-US" altLang="en-US" sz="2190" b="1" dirty="0">
                <a:solidFill>
                  <a:srgbClr val="000000"/>
                </a:solidFill>
                <a:latin typeface="Times New Roman" panose="02020603050405020304" pitchFamily="18" charset="0"/>
                <a:cs typeface="Times New Roman" panose="02020603050405020304" pitchFamily="18" charset="0"/>
                <a:sym typeface="+mn-ea"/>
              </a:rPr>
              <a:t>.</a:t>
            </a:r>
            <a:r>
              <a:rPr lang="en-US" sz="2190" b="1" dirty="0">
                <a:solidFill>
                  <a:srgbClr val="000000"/>
                </a:solidFill>
                <a:latin typeface="Times New Roman" panose="02020603050405020304" pitchFamily="18" charset="0"/>
                <a:cs typeface="Times New Roman" panose="02020603050405020304" pitchFamily="18" charset="0"/>
                <a:sym typeface="+mn-ea"/>
              </a:rPr>
              <a:t> </a:t>
            </a:r>
            <a:r>
              <a:rPr lang="en-US" sz="2190" b="1" dirty="0">
                <a:solidFill>
                  <a:srgbClr val="000000"/>
                </a:solidFill>
                <a:effectLst/>
                <a:latin typeface="Times New Roman" panose="02020603050405020304" pitchFamily="18" charset="0"/>
                <a:cs typeface="Times New Roman" panose="02020603050405020304" pitchFamily="18" charset="0"/>
                <a:sym typeface="+mn-ea"/>
              </a:rPr>
              <a:t>Automated Aero Assist Recommendation </a:t>
            </a:r>
            <a:r>
              <a:rPr lang="en-US" sz="2190" b="1" dirty="0">
                <a:solidFill>
                  <a:srgbClr val="000000"/>
                </a:solidFill>
                <a:latin typeface="Times New Roman" panose="02020603050405020304" pitchFamily="18" charset="0"/>
                <a:cs typeface="Times New Roman" panose="02020603050405020304" pitchFamily="18" charset="0"/>
                <a:sym typeface="+mn-ea"/>
              </a:rPr>
              <a:t>using machine learning algorithms</a:t>
            </a:r>
            <a:endParaRPr lang="en-IN" sz="2190" b="1" dirty="0">
              <a:latin typeface="Times New Roman" panose="02020603050405020304" pitchFamily="18" charset="0"/>
              <a:cs typeface="Times New Roman" panose="02020603050405020304" pitchFamily="18" charset="0"/>
            </a:endParaRPr>
          </a:p>
          <a:p>
            <a:endParaRPr lang="en-IN" sz="219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282AD635-08B9-DDD6-5D03-3306E34D8D13}"/>
              </a:ext>
            </a:extLst>
          </p:cNvPr>
          <p:cNvSpPr txBox="1"/>
          <p:nvPr/>
        </p:nvSpPr>
        <p:spPr>
          <a:xfrm>
            <a:off x="379558" y="13927857"/>
            <a:ext cx="1519357" cy="429348"/>
          </a:xfrm>
          <a:prstGeom prst="rect">
            <a:avLst/>
          </a:prstGeom>
          <a:noFill/>
        </p:spPr>
        <p:txBody>
          <a:bodyPr wrap="square" rtlCol="0">
            <a:spAutoFit/>
          </a:bodyPr>
          <a:lstStyle/>
          <a:p>
            <a:r>
              <a:rPr lang="en-IN" sz="2190" b="1" dirty="0">
                <a:latin typeface="Times New Roman" panose="02020603050405020304" pitchFamily="18" charset="0"/>
                <a:cs typeface="Times New Roman" panose="02020603050405020304" pitchFamily="18" charset="0"/>
              </a:rPr>
              <a:t>Input</a:t>
            </a:r>
          </a:p>
        </p:txBody>
      </p:sp>
      <p:sp>
        <p:nvSpPr>
          <p:cNvPr id="25" name="Rectangle 24">
            <a:extLst>
              <a:ext uri="{FF2B5EF4-FFF2-40B4-BE49-F238E27FC236}">
                <a16:creationId xmlns:a16="http://schemas.microsoft.com/office/drawing/2014/main" id="{341E5EF9-9D3F-A735-76FA-9B4ADDBAD1B0}"/>
              </a:ext>
            </a:extLst>
          </p:cNvPr>
          <p:cNvSpPr/>
          <p:nvPr/>
        </p:nvSpPr>
        <p:spPr>
          <a:xfrm>
            <a:off x="18243100" y="12574179"/>
            <a:ext cx="3308720" cy="136276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IBM SPSS is used for statical analysis of mean square error</a:t>
            </a:r>
          </a:p>
        </p:txBody>
      </p:sp>
      <p:sp>
        <p:nvSpPr>
          <p:cNvPr id="29" name="TextBox 28">
            <a:extLst>
              <a:ext uri="{FF2B5EF4-FFF2-40B4-BE49-F238E27FC236}">
                <a16:creationId xmlns:a16="http://schemas.microsoft.com/office/drawing/2014/main" id="{0A64727B-8C66-AB64-B66C-FAF931F8993C}"/>
              </a:ext>
            </a:extLst>
          </p:cNvPr>
          <p:cNvSpPr txBox="1"/>
          <p:nvPr/>
        </p:nvSpPr>
        <p:spPr>
          <a:xfrm>
            <a:off x="14432280" y="10731748"/>
            <a:ext cx="5933012" cy="1103379"/>
          </a:xfrm>
          <a:prstGeom prst="rect">
            <a:avLst/>
          </a:prstGeom>
          <a:noFill/>
        </p:spPr>
        <p:txBody>
          <a:bodyPr wrap="square" rtlCol="0">
            <a:spAutoFit/>
          </a:bodyPr>
          <a:lstStyle/>
          <a:p>
            <a:pPr marL="342900" indent="-342900">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Based on the flight services it provided the airlines.</a:t>
            </a:r>
          </a:p>
          <a:p>
            <a:pPr marL="342900" indent="-342900">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Providing best airlines based on satisfaction.</a:t>
            </a:r>
          </a:p>
        </p:txBody>
      </p:sp>
      <p:sp>
        <p:nvSpPr>
          <p:cNvPr id="30" name="Flowchart: Process 29">
            <a:extLst>
              <a:ext uri="{FF2B5EF4-FFF2-40B4-BE49-F238E27FC236}">
                <a16:creationId xmlns:a16="http://schemas.microsoft.com/office/drawing/2014/main" id="{A9AAE8A1-92DA-6992-5C5E-B4DD60B57979}"/>
              </a:ext>
            </a:extLst>
          </p:cNvPr>
          <p:cNvSpPr/>
          <p:nvPr/>
        </p:nvSpPr>
        <p:spPr>
          <a:xfrm>
            <a:off x="16062959" y="14629068"/>
            <a:ext cx="1886955" cy="92738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Conclusion</a:t>
            </a:r>
          </a:p>
        </p:txBody>
      </p:sp>
      <p:sp>
        <p:nvSpPr>
          <p:cNvPr id="34" name="Arrow: Bent 33">
            <a:extLst>
              <a:ext uri="{FF2B5EF4-FFF2-40B4-BE49-F238E27FC236}">
                <a16:creationId xmlns:a16="http://schemas.microsoft.com/office/drawing/2014/main" id="{74EEC783-806C-3F2E-1507-061521523897}"/>
              </a:ext>
            </a:extLst>
          </p:cNvPr>
          <p:cNvSpPr/>
          <p:nvPr/>
        </p:nvSpPr>
        <p:spPr>
          <a:xfrm flipH="1" flipV="1">
            <a:off x="18394680" y="14185821"/>
            <a:ext cx="1215169" cy="1345466"/>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57" name="Table 56">
            <a:extLst>
              <a:ext uri="{FF2B5EF4-FFF2-40B4-BE49-F238E27FC236}">
                <a16:creationId xmlns:a16="http://schemas.microsoft.com/office/drawing/2014/main" id="{8A38DA5C-A4D0-C76A-440F-ACA6A3C479BE}"/>
              </a:ext>
            </a:extLst>
          </p:cNvPr>
          <p:cNvGraphicFramePr>
            <a:graphicFrameLocks noGrp="1"/>
          </p:cNvGraphicFramePr>
          <p:nvPr>
            <p:extLst>
              <p:ext uri="{D42A27DB-BD31-4B8C-83A1-F6EECF244321}">
                <p14:modId xmlns:p14="http://schemas.microsoft.com/office/powerpoint/2010/main" val="2139409684"/>
              </p:ext>
            </p:extLst>
          </p:nvPr>
        </p:nvGraphicFramePr>
        <p:xfrm>
          <a:off x="6065521" y="17475474"/>
          <a:ext cx="8884920" cy="3519462"/>
        </p:xfrm>
        <a:graphic>
          <a:graphicData uri="http://schemas.openxmlformats.org/drawingml/2006/table">
            <a:tbl>
              <a:tblPr/>
              <a:tblGrid>
                <a:gridCol w="1470859">
                  <a:extLst>
                    <a:ext uri="{9D8B030D-6E8A-4147-A177-3AD203B41FA5}">
                      <a16:colId xmlns:a16="http://schemas.microsoft.com/office/drawing/2014/main" val="2005700427"/>
                    </a:ext>
                  </a:extLst>
                </a:gridCol>
                <a:gridCol w="1668643">
                  <a:extLst>
                    <a:ext uri="{9D8B030D-6E8A-4147-A177-3AD203B41FA5}">
                      <a16:colId xmlns:a16="http://schemas.microsoft.com/office/drawing/2014/main" val="3123685425"/>
                    </a:ext>
                  </a:extLst>
                </a:gridCol>
                <a:gridCol w="1100959">
                  <a:extLst>
                    <a:ext uri="{9D8B030D-6E8A-4147-A177-3AD203B41FA5}">
                      <a16:colId xmlns:a16="http://schemas.microsoft.com/office/drawing/2014/main" val="3573588449"/>
                    </a:ext>
                  </a:extLst>
                </a:gridCol>
                <a:gridCol w="1455791">
                  <a:extLst>
                    <a:ext uri="{9D8B030D-6E8A-4147-A177-3AD203B41FA5}">
                      <a16:colId xmlns:a16="http://schemas.microsoft.com/office/drawing/2014/main" val="2157676260"/>
                    </a:ext>
                  </a:extLst>
                </a:gridCol>
                <a:gridCol w="1588660">
                  <a:extLst>
                    <a:ext uri="{9D8B030D-6E8A-4147-A177-3AD203B41FA5}">
                      <a16:colId xmlns:a16="http://schemas.microsoft.com/office/drawing/2014/main" val="632437475"/>
                    </a:ext>
                  </a:extLst>
                </a:gridCol>
                <a:gridCol w="1600008">
                  <a:extLst>
                    <a:ext uri="{9D8B030D-6E8A-4147-A177-3AD203B41FA5}">
                      <a16:colId xmlns:a16="http://schemas.microsoft.com/office/drawing/2014/main" val="1145364383"/>
                    </a:ext>
                  </a:extLst>
                </a:gridCol>
              </a:tblGrid>
              <a:tr h="1202158">
                <a:tc>
                  <a:txBody>
                    <a:bodyPr/>
                    <a:lstStyle/>
                    <a:p>
                      <a:pPr algn="ctr" rtl="0" fontAlgn="ctr">
                        <a:spcBef>
                          <a:spcPts val="0"/>
                        </a:spcBef>
                        <a:spcAft>
                          <a:spcPts val="0"/>
                        </a:spcAft>
                      </a:pP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Algorithm</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N</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Mean</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Std.Deviation</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 Std . Error Mean</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35916453"/>
                  </a:ext>
                </a:extLst>
              </a:tr>
              <a:tr h="1115146">
                <a:tc rowSpan="2">
                  <a:txBody>
                    <a:bodyPr/>
                    <a:lstStyle/>
                    <a:p>
                      <a:pPr marL="0" marR="0" lvl="0" indent="0" algn="ctr" defTabSz="1645920" rtl="0" eaLnBrk="1" fontAlgn="ctr" latinLnBrk="0" hangingPunct="1">
                        <a:lnSpc>
                          <a:spcPct val="100000"/>
                        </a:lnSpc>
                        <a:spcBef>
                          <a:spcPts val="0"/>
                        </a:spcBef>
                        <a:spcAft>
                          <a:spcPts val="0"/>
                        </a:spcAft>
                        <a:buClrTx/>
                        <a:buSzTx/>
                        <a:buFontTx/>
                        <a:buNone/>
                        <a:tabLst/>
                        <a:defRPr/>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Accuracy</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Novel Random Forest</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dirty="0">
                          <a:effectLst/>
                          <a:latin typeface="Times New Roman" panose="02020603050405020304" pitchFamily="18" charset="0"/>
                          <a:cs typeface="Times New Roman" panose="02020603050405020304" pitchFamily="18" charset="0"/>
                        </a:rPr>
                        <a:t>10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96.57</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0.145</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0.046</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54527592"/>
                  </a:ext>
                </a:extLst>
              </a:tr>
              <a:tr h="1202158">
                <a:tc vMerge="1">
                  <a:txBody>
                    <a:bodyPr/>
                    <a:lstStyle/>
                    <a:p>
                      <a:pPr algn="ctr" rtl="0" fontAlgn="ctr">
                        <a:spcBef>
                          <a:spcPts val="0"/>
                        </a:spcBef>
                        <a:spcAft>
                          <a:spcPts val="0"/>
                        </a:spcAft>
                      </a:pP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dirty="0">
                          <a:effectLst/>
                          <a:latin typeface="Times New Roman" panose="02020603050405020304" pitchFamily="18" charset="0"/>
                          <a:cs typeface="Times New Roman" panose="02020603050405020304" pitchFamily="18" charset="0"/>
                        </a:rPr>
                        <a:t>Support Vector Machine</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10</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dirty="0">
                          <a:effectLst/>
                          <a:latin typeface="Times New Roman" panose="02020603050405020304" pitchFamily="18" charset="0"/>
                          <a:cs typeface="Times New Roman" panose="02020603050405020304" pitchFamily="18" charset="0"/>
                        </a:rPr>
                        <a:t>93.43</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0.269</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0.085</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8264182"/>
                  </a:ext>
                </a:extLst>
              </a:tr>
            </a:tbl>
          </a:graphicData>
        </a:graphic>
      </p:graphicFrame>
      <p:sp>
        <p:nvSpPr>
          <p:cNvPr id="35" name="TextBox 34">
            <a:extLst>
              <a:ext uri="{FF2B5EF4-FFF2-40B4-BE49-F238E27FC236}">
                <a16:creationId xmlns:a16="http://schemas.microsoft.com/office/drawing/2014/main" id="{0C03042E-E80C-4B89-7E8B-4EC3515E3A3B}"/>
              </a:ext>
            </a:extLst>
          </p:cNvPr>
          <p:cNvSpPr txBox="1"/>
          <p:nvPr/>
        </p:nvSpPr>
        <p:spPr>
          <a:xfrm>
            <a:off x="6619968" y="21193210"/>
            <a:ext cx="8543832" cy="981807"/>
          </a:xfrm>
          <a:prstGeom prst="rect">
            <a:avLst/>
          </a:prstGeom>
          <a:noFill/>
        </p:spPr>
        <p:txBody>
          <a:bodyPr wrap="square" rtlCol="0">
            <a:spAutoFit/>
          </a:bodyPr>
          <a:lstStyle/>
          <a:p>
            <a:pPr algn="ctr"/>
            <a:r>
              <a:rPr lang="en-IN" altLang="en-US" sz="2190" b="1" dirty="0">
                <a:latin typeface="Times New Roman" panose="02020603050405020304" pitchFamily="18" charset="0"/>
                <a:cs typeface="Times New Roman" panose="02020603050405020304" pitchFamily="18" charset="0"/>
                <a:sym typeface="+mn-ea"/>
              </a:rPr>
              <a:t>Table 1.Mean table for </a:t>
            </a:r>
            <a:r>
              <a:rPr lang="en-US" sz="2190" b="1" dirty="0">
                <a:latin typeface="Times New Roman" panose="02020603050405020304" pitchFamily="18" charset="0"/>
                <a:cs typeface="Times New Roman" panose="02020603050405020304" pitchFamily="18" charset="0"/>
                <a:sym typeface="+mn-ea"/>
              </a:rPr>
              <a:t>Random forest and Support Vector Machine </a:t>
            </a:r>
            <a:r>
              <a:rPr lang="en-IN" altLang="en-US" sz="2190" b="1" dirty="0">
                <a:latin typeface="Times New Roman" panose="02020603050405020304" pitchFamily="18" charset="0"/>
                <a:cs typeface="Times New Roman" panose="02020603050405020304" pitchFamily="18" charset="0"/>
                <a:sym typeface="+mn-ea"/>
              </a:rPr>
              <a:t>Algorithms.</a:t>
            </a:r>
          </a:p>
          <a:p>
            <a:endParaRPr lang="en-IN" dirty="0"/>
          </a:p>
        </p:txBody>
      </p:sp>
      <p:sp>
        <p:nvSpPr>
          <p:cNvPr id="36" name="TextBox 35">
            <a:extLst>
              <a:ext uri="{FF2B5EF4-FFF2-40B4-BE49-F238E27FC236}">
                <a16:creationId xmlns:a16="http://schemas.microsoft.com/office/drawing/2014/main" id="{5F777481-1726-C8B1-58D3-74B2D03478CE}"/>
              </a:ext>
            </a:extLst>
          </p:cNvPr>
          <p:cNvSpPr txBox="1"/>
          <p:nvPr/>
        </p:nvSpPr>
        <p:spPr>
          <a:xfrm>
            <a:off x="14874240" y="15809151"/>
            <a:ext cx="6713389" cy="159252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In, Automated AreoAssist .Random Forest is compared with logistic regression and it depicts that the RF got highest accuracy than the SVM.</a:t>
            </a:r>
          </a:p>
        </p:txBody>
      </p:sp>
      <p:graphicFrame>
        <p:nvGraphicFramePr>
          <p:cNvPr id="37" name="Table 36">
            <a:extLst>
              <a:ext uri="{FF2B5EF4-FFF2-40B4-BE49-F238E27FC236}">
                <a16:creationId xmlns:a16="http://schemas.microsoft.com/office/drawing/2014/main" id="{D1C5C257-A645-4C8A-5688-6B0352E12EFC}"/>
              </a:ext>
            </a:extLst>
          </p:cNvPr>
          <p:cNvGraphicFramePr>
            <a:graphicFrameLocks noGrp="1"/>
          </p:cNvGraphicFramePr>
          <p:nvPr>
            <p:extLst>
              <p:ext uri="{D42A27DB-BD31-4B8C-83A1-F6EECF244321}">
                <p14:modId xmlns:p14="http://schemas.microsoft.com/office/powerpoint/2010/main" val="3271020598"/>
              </p:ext>
            </p:extLst>
          </p:nvPr>
        </p:nvGraphicFramePr>
        <p:xfrm>
          <a:off x="15171198" y="17475475"/>
          <a:ext cx="6000318" cy="3479438"/>
        </p:xfrm>
        <a:graphic>
          <a:graphicData uri="http://schemas.openxmlformats.org/drawingml/2006/table">
            <a:tbl>
              <a:tblPr/>
              <a:tblGrid>
                <a:gridCol w="1555363">
                  <a:extLst>
                    <a:ext uri="{9D8B030D-6E8A-4147-A177-3AD203B41FA5}">
                      <a16:colId xmlns:a16="http://schemas.microsoft.com/office/drawing/2014/main" val="20000"/>
                    </a:ext>
                  </a:extLst>
                </a:gridCol>
                <a:gridCol w="2235344">
                  <a:extLst>
                    <a:ext uri="{9D8B030D-6E8A-4147-A177-3AD203B41FA5}">
                      <a16:colId xmlns:a16="http://schemas.microsoft.com/office/drawing/2014/main" val="20002"/>
                    </a:ext>
                  </a:extLst>
                </a:gridCol>
                <a:gridCol w="2209611">
                  <a:extLst>
                    <a:ext uri="{9D8B030D-6E8A-4147-A177-3AD203B41FA5}">
                      <a16:colId xmlns:a16="http://schemas.microsoft.com/office/drawing/2014/main" val="20003"/>
                    </a:ext>
                  </a:extLst>
                </a:gridCol>
              </a:tblGrid>
              <a:tr h="261184">
                <a:tc>
                  <a:txBody>
                    <a:bodyPr/>
                    <a:lstStyle/>
                    <a:p>
                      <a:pPr algn="ctr" rtl="0" fontAlgn="ctr">
                        <a:spcBef>
                          <a:spcPts val="0"/>
                        </a:spcBef>
                        <a:spcAft>
                          <a:spcPts val="0"/>
                        </a:spcAft>
                      </a:pPr>
                      <a:r>
                        <a:rPr lang="en-US" sz="900" b="1" i="0" u="none" strike="noStrike" dirty="0">
                          <a:solidFill>
                            <a:srgbClr val="000000"/>
                          </a:solidFill>
                          <a:effectLst/>
                          <a:latin typeface="Times New Roman" panose="02020603050405020304" pitchFamily="18" charset="0"/>
                        </a:rPr>
                        <a:t>S.NO</a:t>
                      </a:r>
                      <a:endParaRPr lang="en-US"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1645920" rtl="0" eaLnBrk="1" fontAlgn="ctr" latinLnBrk="0" hangingPunct="1">
                        <a:lnSpc>
                          <a:spcPct val="100000"/>
                        </a:lnSpc>
                        <a:spcBef>
                          <a:spcPts val="0"/>
                        </a:spcBef>
                        <a:spcAft>
                          <a:spcPts val="0"/>
                        </a:spcAft>
                        <a:buClrTx/>
                        <a:buSzTx/>
                        <a:buFontTx/>
                        <a:buNone/>
                        <a:tabLst/>
                        <a:defRPr/>
                      </a:pPr>
                      <a:r>
                        <a:rPr lang="en-US" sz="900" b="1" i="0" u="none" strike="noStrike" dirty="0">
                          <a:solidFill>
                            <a:srgbClr val="000000"/>
                          </a:solidFill>
                          <a:effectLst/>
                          <a:latin typeface="Times New Roman" panose="02020603050405020304" pitchFamily="18" charset="0"/>
                        </a:rPr>
                        <a:t>Random Forest</a:t>
                      </a:r>
                      <a:endParaRPr lang="en-US"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IN" sz="900" b="1" dirty="0">
                          <a:effectLst/>
                          <a:latin typeface="Times New Roman" panose="02020603050405020304" pitchFamily="18" charset="0"/>
                          <a:cs typeface="Times New Roman" panose="02020603050405020304" pitchFamily="18" charset="0"/>
                        </a:rPr>
                        <a:t>Support Vector Machine</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2298">
                <a:tc>
                  <a:txBody>
                    <a:bodyPr/>
                    <a:lstStyle/>
                    <a:p>
                      <a:pPr algn="ctr" rtl="0" fontAlgn="ctr">
                        <a:spcBef>
                          <a:spcPts val="0"/>
                        </a:spcBef>
                        <a:spcAft>
                          <a:spcPts val="0"/>
                        </a:spcAft>
                      </a:pPr>
                      <a:r>
                        <a:rPr lang="en-US" sz="900" b="1" i="0" u="none" strike="noStrike" dirty="0">
                          <a:solidFill>
                            <a:srgbClr val="000000"/>
                          </a:solidFill>
                          <a:effectLst/>
                          <a:latin typeface="Times New Roman" panose="02020603050405020304" pitchFamily="18" charset="0"/>
                        </a:rPr>
                        <a:t>1</a:t>
                      </a:r>
                      <a:endParaRPr lang="en-US"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dirty="0">
                          <a:solidFill>
                            <a:srgbClr val="000000"/>
                          </a:solidFill>
                          <a:effectLst/>
                          <a:latin typeface="Times New Roman" panose="02020603050405020304" pitchFamily="18" charset="0"/>
                        </a:rPr>
                        <a:t>96.16</a:t>
                      </a:r>
                      <a:endParaRPr lang="en-IN"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a:solidFill>
                            <a:srgbClr val="000000"/>
                          </a:solidFill>
                          <a:effectLst/>
                          <a:latin typeface="Times New Roman" panose="02020603050405020304" pitchFamily="18" charset="0"/>
                        </a:rPr>
                        <a:t>93.72</a:t>
                      </a:r>
                      <a:endParaRPr lang="en-IN" sz="9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2298">
                <a:tc>
                  <a:txBody>
                    <a:bodyPr/>
                    <a:lstStyle/>
                    <a:p>
                      <a:pPr algn="ctr" rtl="0" fontAlgn="ctr">
                        <a:spcBef>
                          <a:spcPts val="0"/>
                        </a:spcBef>
                        <a:spcAft>
                          <a:spcPts val="0"/>
                        </a:spcAft>
                      </a:pPr>
                      <a:r>
                        <a:rPr lang="en-US" sz="900" b="1" i="0" u="none" strike="noStrike" dirty="0">
                          <a:solidFill>
                            <a:srgbClr val="000000"/>
                          </a:solidFill>
                          <a:effectLst/>
                          <a:latin typeface="Times New Roman" panose="02020603050405020304" pitchFamily="18" charset="0"/>
                        </a:rPr>
                        <a:t>2</a:t>
                      </a:r>
                      <a:endParaRPr lang="en-US"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dirty="0">
                          <a:solidFill>
                            <a:srgbClr val="000000"/>
                          </a:solidFill>
                          <a:effectLst/>
                          <a:latin typeface="Times New Roman" panose="02020603050405020304" pitchFamily="18" charset="0"/>
                        </a:rPr>
                        <a:t>96.61</a:t>
                      </a:r>
                      <a:endParaRPr lang="en-IN"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a:solidFill>
                            <a:srgbClr val="000000"/>
                          </a:solidFill>
                          <a:effectLst/>
                          <a:latin typeface="Times New Roman" panose="02020603050405020304" pitchFamily="18" charset="0"/>
                        </a:rPr>
                        <a:t>93.10</a:t>
                      </a:r>
                      <a:endParaRPr lang="en-IN" sz="9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2298">
                <a:tc>
                  <a:txBody>
                    <a:bodyPr/>
                    <a:lstStyle/>
                    <a:p>
                      <a:pPr algn="ctr" rtl="0" fontAlgn="ctr">
                        <a:spcBef>
                          <a:spcPts val="0"/>
                        </a:spcBef>
                        <a:spcAft>
                          <a:spcPts val="0"/>
                        </a:spcAft>
                      </a:pPr>
                      <a:r>
                        <a:rPr lang="en-US" sz="900" b="1" i="0" u="none" strike="noStrike" dirty="0">
                          <a:solidFill>
                            <a:srgbClr val="000000"/>
                          </a:solidFill>
                          <a:effectLst/>
                          <a:latin typeface="Times New Roman" panose="02020603050405020304" pitchFamily="18" charset="0"/>
                        </a:rPr>
                        <a:t>3</a:t>
                      </a:r>
                      <a:endParaRPr lang="en-US"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dirty="0">
                          <a:solidFill>
                            <a:srgbClr val="000000"/>
                          </a:solidFill>
                          <a:effectLst/>
                          <a:latin typeface="Times New Roman" panose="02020603050405020304" pitchFamily="18" charset="0"/>
                        </a:rPr>
                        <a:t>96.02</a:t>
                      </a:r>
                      <a:endParaRPr lang="en-IN"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a:solidFill>
                            <a:srgbClr val="000000"/>
                          </a:solidFill>
                          <a:effectLst/>
                          <a:latin typeface="Times New Roman" panose="02020603050405020304" pitchFamily="18" charset="0"/>
                        </a:rPr>
                        <a:t>93.51</a:t>
                      </a:r>
                      <a:endParaRPr lang="en-IN" sz="9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2298">
                <a:tc>
                  <a:txBody>
                    <a:bodyPr/>
                    <a:lstStyle/>
                    <a:p>
                      <a:pPr algn="ctr" rtl="0" fontAlgn="ctr">
                        <a:spcBef>
                          <a:spcPts val="0"/>
                        </a:spcBef>
                        <a:spcAft>
                          <a:spcPts val="0"/>
                        </a:spcAft>
                      </a:pPr>
                      <a:r>
                        <a:rPr lang="en-US" sz="900" b="1" i="0" u="none" strike="noStrike" dirty="0">
                          <a:solidFill>
                            <a:srgbClr val="000000"/>
                          </a:solidFill>
                          <a:effectLst/>
                          <a:latin typeface="Times New Roman" panose="02020603050405020304" pitchFamily="18" charset="0"/>
                        </a:rPr>
                        <a:t>4</a:t>
                      </a:r>
                      <a:endParaRPr lang="en-US"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dirty="0">
                          <a:solidFill>
                            <a:srgbClr val="000000"/>
                          </a:solidFill>
                          <a:effectLst/>
                          <a:latin typeface="Times New Roman" panose="02020603050405020304" pitchFamily="18" charset="0"/>
                        </a:rPr>
                        <a:t>96.99</a:t>
                      </a:r>
                      <a:endParaRPr lang="en-IN"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a:solidFill>
                            <a:srgbClr val="000000"/>
                          </a:solidFill>
                          <a:effectLst/>
                          <a:latin typeface="Times New Roman" panose="02020603050405020304" pitchFamily="18" charset="0"/>
                        </a:rPr>
                        <a:t>93.38</a:t>
                      </a:r>
                      <a:endParaRPr lang="en-IN" sz="9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2298">
                <a:tc>
                  <a:txBody>
                    <a:bodyPr/>
                    <a:lstStyle/>
                    <a:p>
                      <a:pPr algn="ctr" rtl="0" fontAlgn="ctr">
                        <a:spcBef>
                          <a:spcPts val="0"/>
                        </a:spcBef>
                        <a:spcAft>
                          <a:spcPts val="0"/>
                        </a:spcAft>
                      </a:pPr>
                      <a:r>
                        <a:rPr lang="en-US" sz="900" b="1" i="0" u="none" strike="noStrike" dirty="0">
                          <a:solidFill>
                            <a:srgbClr val="000000"/>
                          </a:solidFill>
                          <a:effectLst/>
                          <a:latin typeface="Times New Roman" panose="02020603050405020304" pitchFamily="18" charset="0"/>
                        </a:rPr>
                        <a:t>5</a:t>
                      </a:r>
                      <a:endParaRPr lang="en-US"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dirty="0">
                          <a:solidFill>
                            <a:srgbClr val="000000"/>
                          </a:solidFill>
                          <a:effectLst/>
                          <a:latin typeface="Times New Roman" panose="02020603050405020304" pitchFamily="18" charset="0"/>
                        </a:rPr>
                        <a:t>96.34</a:t>
                      </a:r>
                      <a:endParaRPr lang="en-IN"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dirty="0">
                          <a:solidFill>
                            <a:srgbClr val="000000"/>
                          </a:solidFill>
                          <a:effectLst/>
                          <a:latin typeface="Times New Roman" panose="02020603050405020304" pitchFamily="18" charset="0"/>
                        </a:rPr>
                        <a:t>93.19</a:t>
                      </a:r>
                      <a:endParaRPr lang="en-IN"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2298">
                <a:tc>
                  <a:txBody>
                    <a:bodyPr/>
                    <a:lstStyle/>
                    <a:p>
                      <a:pPr algn="ctr" rtl="0" fontAlgn="ctr">
                        <a:spcBef>
                          <a:spcPts val="0"/>
                        </a:spcBef>
                        <a:spcAft>
                          <a:spcPts val="0"/>
                        </a:spcAft>
                      </a:pPr>
                      <a:r>
                        <a:rPr lang="en-US" sz="900" b="1" i="0" u="none" strike="noStrike" dirty="0">
                          <a:solidFill>
                            <a:srgbClr val="000000"/>
                          </a:solidFill>
                          <a:effectLst/>
                          <a:latin typeface="Times New Roman" panose="02020603050405020304" pitchFamily="18" charset="0"/>
                        </a:rPr>
                        <a:t>6</a:t>
                      </a:r>
                      <a:endParaRPr lang="en-US"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a:solidFill>
                            <a:srgbClr val="000000"/>
                          </a:solidFill>
                          <a:effectLst/>
                          <a:latin typeface="Times New Roman" panose="02020603050405020304" pitchFamily="18" charset="0"/>
                        </a:rPr>
                        <a:t>96.76</a:t>
                      </a:r>
                      <a:endParaRPr lang="en-IN" sz="9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dirty="0">
                          <a:solidFill>
                            <a:srgbClr val="000000"/>
                          </a:solidFill>
                          <a:effectLst/>
                          <a:latin typeface="Times New Roman" panose="02020603050405020304" pitchFamily="18" charset="0"/>
                        </a:rPr>
                        <a:t>93.95</a:t>
                      </a:r>
                      <a:endParaRPr lang="en-IN"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2298">
                <a:tc>
                  <a:txBody>
                    <a:bodyPr/>
                    <a:lstStyle/>
                    <a:p>
                      <a:pPr algn="ctr" rtl="0" fontAlgn="ctr">
                        <a:spcBef>
                          <a:spcPts val="0"/>
                        </a:spcBef>
                        <a:spcAft>
                          <a:spcPts val="0"/>
                        </a:spcAft>
                      </a:pPr>
                      <a:r>
                        <a:rPr lang="en-US" sz="900" b="1" i="0" u="none" strike="noStrike" dirty="0">
                          <a:solidFill>
                            <a:srgbClr val="000000"/>
                          </a:solidFill>
                          <a:effectLst/>
                          <a:latin typeface="Times New Roman" panose="02020603050405020304" pitchFamily="18" charset="0"/>
                        </a:rPr>
                        <a:t>7</a:t>
                      </a:r>
                      <a:endParaRPr lang="en-US"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a:solidFill>
                            <a:srgbClr val="000000"/>
                          </a:solidFill>
                          <a:effectLst/>
                          <a:latin typeface="Times New Roman" panose="02020603050405020304" pitchFamily="18" charset="0"/>
                        </a:rPr>
                        <a:t>96.93</a:t>
                      </a:r>
                      <a:endParaRPr lang="en-IN" sz="9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dirty="0">
                          <a:solidFill>
                            <a:srgbClr val="000000"/>
                          </a:solidFill>
                          <a:effectLst/>
                          <a:latin typeface="Times New Roman" panose="02020603050405020304" pitchFamily="18" charset="0"/>
                        </a:rPr>
                        <a:t>93.86</a:t>
                      </a:r>
                      <a:endParaRPr lang="en-IN"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2298">
                <a:tc>
                  <a:txBody>
                    <a:bodyPr/>
                    <a:lstStyle/>
                    <a:p>
                      <a:pPr algn="ctr" rtl="0" fontAlgn="ctr">
                        <a:spcBef>
                          <a:spcPts val="0"/>
                        </a:spcBef>
                        <a:spcAft>
                          <a:spcPts val="0"/>
                        </a:spcAft>
                      </a:pPr>
                      <a:r>
                        <a:rPr lang="en-US" sz="900" b="1" i="0" u="none" strike="noStrike" dirty="0">
                          <a:solidFill>
                            <a:srgbClr val="000000"/>
                          </a:solidFill>
                          <a:effectLst/>
                          <a:latin typeface="Times New Roman" panose="02020603050405020304" pitchFamily="18" charset="0"/>
                        </a:rPr>
                        <a:t>8</a:t>
                      </a:r>
                      <a:endParaRPr lang="en-US"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a:solidFill>
                            <a:srgbClr val="000000"/>
                          </a:solidFill>
                          <a:effectLst/>
                          <a:latin typeface="Times New Roman" panose="02020603050405020304" pitchFamily="18" charset="0"/>
                        </a:rPr>
                        <a:t>96.97</a:t>
                      </a:r>
                      <a:endParaRPr lang="en-IN" sz="9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dirty="0">
                          <a:solidFill>
                            <a:srgbClr val="000000"/>
                          </a:solidFill>
                          <a:effectLst/>
                          <a:latin typeface="Times New Roman" panose="02020603050405020304" pitchFamily="18" charset="0"/>
                        </a:rPr>
                        <a:t>93.38</a:t>
                      </a:r>
                      <a:endParaRPr lang="en-IN"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2298">
                <a:tc>
                  <a:txBody>
                    <a:bodyPr/>
                    <a:lstStyle/>
                    <a:p>
                      <a:pPr algn="ctr" rtl="0" fontAlgn="ctr">
                        <a:spcBef>
                          <a:spcPts val="0"/>
                        </a:spcBef>
                        <a:spcAft>
                          <a:spcPts val="0"/>
                        </a:spcAft>
                      </a:pPr>
                      <a:r>
                        <a:rPr lang="en-US" sz="900" b="1" i="0" u="none" strike="noStrike" dirty="0">
                          <a:solidFill>
                            <a:srgbClr val="000000"/>
                          </a:solidFill>
                          <a:effectLst/>
                          <a:latin typeface="Times New Roman" panose="02020603050405020304" pitchFamily="18" charset="0"/>
                        </a:rPr>
                        <a:t>9</a:t>
                      </a:r>
                      <a:endParaRPr lang="en-US"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a:solidFill>
                            <a:srgbClr val="000000"/>
                          </a:solidFill>
                          <a:effectLst/>
                          <a:latin typeface="Times New Roman" panose="02020603050405020304" pitchFamily="18" charset="0"/>
                        </a:rPr>
                        <a:t>96.83</a:t>
                      </a:r>
                      <a:endParaRPr lang="en-IN" sz="9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dirty="0">
                          <a:solidFill>
                            <a:srgbClr val="000000"/>
                          </a:solidFill>
                          <a:effectLst/>
                          <a:latin typeface="Times New Roman" panose="02020603050405020304" pitchFamily="18" charset="0"/>
                        </a:rPr>
                        <a:t>93.88</a:t>
                      </a:r>
                      <a:endParaRPr lang="en-IN"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2298">
                <a:tc>
                  <a:txBody>
                    <a:bodyPr/>
                    <a:lstStyle/>
                    <a:p>
                      <a:pPr algn="ctr" rtl="0" fontAlgn="ctr">
                        <a:spcBef>
                          <a:spcPts val="0"/>
                        </a:spcBef>
                        <a:spcAft>
                          <a:spcPts val="0"/>
                        </a:spcAft>
                      </a:pPr>
                      <a:r>
                        <a:rPr lang="en-US" sz="900" b="1" i="0" u="none" strike="noStrike" dirty="0">
                          <a:solidFill>
                            <a:srgbClr val="000000"/>
                          </a:solidFill>
                          <a:effectLst/>
                          <a:latin typeface="Times New Roman" panose="02020603050405020304" pitchFamily="18" charset="0"/>
                        </a:rPr>
                        <a:t>10</a:t>
                      </a:r>
                      <a:endParaRPr lang="en-US"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a:solidFill>
                            <a:srgbClr val="000000"/>
                          </a:solidFill>
                          <a:effectLst/>
                          <a:latin typeface="Times New Roman" panose="02020603050405020304" pitchFamily="18" charset="0"/>
                        </a:rPr>
                        <a:t>96.66</a:t>
                      </a:r>
                      <a:endParaRPr lang="en-IN" sz="9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900" b="1" i="0" u="none" strike="noStrike" dirty="0">
                          <a:solidFill>
                            <a:srgbClr val="000000"/>
                          </a:solidFill>
                          <a:effectLst/>
                          <a:latin typeface="Times New Roman" panose="02020603050405020304" pitchFamily="18" charset="0"/>
                        </a:rPr>
                        <a:t>93.67</a:t>
                      </a:r>
                      <a:endParaRPr lang="en-IN"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2298">
                <a:tc>
                  <a:txBody>
                    <a:bodyPr/>
                    <a:lstStyle/>
                    <a:p>
                      <a:pPr algn="ctr" rtl="0" fontAlgn="ctr">
                        <a:spcBef>
                          <a:spcPts val="0"/>
                        </a:spcBef>
                        <a:spcAft>
                          <a:spcPts val="0"/>
                        </a:spcAft>
                      </a:pPr>
                      <a:r>
                        <a:rPr lang="en-US" sz="900" b="1" i="0" u="none" strike="noStrike" dirty="0">
                          <a:solidFill>
                            <a:srgbClr val="000000"/>
                          </a:solidFill>
                          <a:effectLst/>
                          <a:latin typeface="Times New Roman" panose="02020603050405020304" pitchFamily="18" charset="0"/>
                        </a:rPr>
                        <a:t>Accuracy</a:t>
                      </a:r>
                      <a:endParaRPr lang="en-US"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1" i="0" u="none" strike="noStrike" dirty="0">
                          <a:solidFill>
                            <a:srgbClr val="000000"/>
                          </a:solidFill>
                          <a:effectLst/>
                          <a:latin typeface="Times New Roman" panose="02020603050405020304" pitchFamily="18" charset="0"/>
                        </a:rPr>
                        <a:t>96.57</a:t>
                      </a:r>
                      <a:endParaRPr lang="en-US"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900" b="1" i="0" u="none" strike="noStrike" dirty="0">
                          <a:solidFill>
                            <a:srgbClr val="000000"/>
                          </a:solidFill>
                          <a:effectLst/>
                          <a:latin typeface="Times New Roman" panose="02020603050405020304" pitchFamily="18" charset="0"/>
                        </a:rPr>
                        <a:t>93.43</a:t>
                      </a:r>
                      <a:endParaRPr lang="en-US" sz="9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9" name="TextBox 38">
            <a:extLst>
              <a:ext uri="{FF2B5EF4-FFF2-40B4-BE49-F238E27FC236}">
                <a16:creationId xmlns:a16="http://schemas.microsoft.com/office/drawing/2014/main" id="{41C1E373-1E61-A3A0-7F06-B30B05180E3B}"/>
              </a:ext>
            </a:extLst>
          </p:cNvPr>
          <p:cNvSpPr txBox="1"/>
          <p:nvPr/>
        </p:nvSpPr>
        <p:spPr>
          <a:xfrm>
            <a:off x="15057120" y="21217503"/>
            <a:ext cx="6371960" cy="766364"/>
          </a:xfrm>
          <a:prstGeom prst="rect">
            <a:avLst/>
          </a:prstGeom>
          <a:noFill/>
        </p:spPr>
        <p:txBody>
          <a:bodyPr wrap="square">
            <a:spAutoFit/>
          </a:bodyPr>
          <a:lstStyle/>
          <a:p>
            <a:pPr algn="ctr"/>
            <a:r>
              <a:rPr lang="en-US" sz="2190" b="1" dirty="0">
                <a:solidFill>
                  <a:srgbClr val="000000"/>
                </a:solidFill>
                <a:latin typeface="Times New Roman" panose="02020603050405020304" pitchFamily="18" charset="0"/>
                <a:cs typeface="Times New Roman" panose="02020603050405020304" pitchFamily="18" charset="0"/>
              </a:rPr>
              <a:t>Table </a:t>
            </a:r>
            <a:r>
              <a:rPr lang="en-US" sz="2190" b="1" dirty="0">
                <a:latin typeface="Times New Roman" panose="02020603050405020304" pitchFamily="18" charset="0"/>
                <a:cs typeface="Times New Roman" panose="02020603050405020304" pitchFamily="18" charset="0"/>
              </a:rPr>
              <a:t>2</a:t>
            </a:r>
            <a:r>
              <a:rPr lang="en-US" sz="2190" b="1" dirty="0">
                <a:solidFill>
                  <a:srgbClr val="000000"/>
                </a:solidFill>
                <a:latin typeface="Times New Roman" panose="02020603050405020304" pitchFamily="18" charset="0"/>
                <a:cs typeface="Times New Roman" panose="02020603050405020304" pitchFamily="18" charset="0"/>
              </a:rPr>
              <a:t>. The accuracy of  Random Forest and</a:t>
            </a:r>
          </a:p>
          <a:p>
            <a:pPr algn="ctr"/>
            <a:r>
              <a:rPr lang="en-US" sz="2190" b="1" dirty="0">
                <a:latin typeface="Times New Roman" panose="02020603050405020304" pitchFamily="18" charset="0"/>
                <a:cs typeface="Times New Roman" panose="02020603050405020304" pitchFamily="18" charset="0"/>
              </a:rPr>
              <a:t>Support Vector Machine</a:t>
            </a:r>
            <a:r>
              <a:rPr lang="en-US" sz="2190" b="1" dirty="0">
                <a:solidFill>
                  <a:srgbClr val="000000"/>
                </a:solidFill>
                <a:latin typeface="Times New Roman" panose="02020603050405020304" pitchFamily="18" charset="0"/>
                <a:cs typeface="Times New Roman" panose="02020603050405020304" pitchFamily="18" charset="0"/>
              </a:rPr>
              <a:t>.</a:t>
            </a:r>
            <a:endParaRPr lang="en-IN" sz="2190" dirty="0"/>
          </a:p>
        </p:txBody>
      </p:sp>
      <p:sp>
        <p:nvSpPr>
          <p:cNvPr id="40" name="Flowchart: Process 39">
            <a:extLst>
              <a:ext uri="{FF2B5EF4-FFF2-40B4-BE49-F238E27FC236}">
                <a16:creationId xmlns:a16="http://schemas.microsoft.com/office/drawing/2014/main" id="{F59A7A60-CD0D-993F-EF7A-089098BFCC48}"/>
              </a:ext>
            </a:extLst>
          </p:cNvPr>
          <p:cNvSpPr/>
          <p:nvPr/>
        </p:nvSpPr>
        <p:spPr>
          <a:xfrm>
            <a:off x="3423682" y="12629823"/>
            <a:ext cx="2118306" cy="707056"/>
          </a:xfrm>
          <a:prstGeom prst="flowChart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Scene Judgement</a:t>
            </a:r>
          </a:p>
        </p:txBody>
      </p:sp>
      <p:sp>
        <p:nvSpPr>
          <p:cNvPr id="42" name="Rectangles 26"/>
          <p:cNvSpPr/>
          <p:nvPr/>
        </p:nvSpPr>
        <p:spPr>
          <a:xfrm>
            <a:off x="6364467" y="10928890"/>
            <a:ext cx="2442195" cy="11341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altLang="en-US" sz="2190" b="1" dirty="0">
                <a:solidFill>
                  <a:schemeClr val="tx1"/>
                </a:solidFill>
                <a:latin typeface="Times New Roman" panose="02020603050405020304" pitchFamily="18" charset="0"/>
                <a:cs typeface="Times New Roman" panose="02020603050405020304" pitchFamily="18" charset="0"/>
              </a:rPr>
              <a:t>Customer Information</a:t>
            </a:r>
          </a:p>
        </p:txBody>
      </p:sp>
      <p:sp>
        <p:nvSpPr>
          <p:cNvPr id="43" name="Rectangles 27"/>
          <p:cNvSpPr/>
          <p:nvPr/>
        </p:nvSpPr>
        <p:spPr>
          <a:xfrm>
            <a:off x="6065521" y="14038022"/>
            <a:ext cx="2651125"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altLang="en-US" sz="2190" b="1" dirty="0">
                <a:solidFill>
                  <a:schemeClr val="tx1"/>
                </a:solidFill>
                <a:latin typeface="Times New Roman" panose="02020603050405020304" pitchFamily="18" charset="0"/>
                <a:cs typeface="Times New Roman" panose="02020603050405020304" pitchFamily="18" charset="0"/>
              </a:rPr>
              <a:t>Flight Information</a:t>
            </a:r>
          </a:p>
        </p:txBody>
      </p:sp>
      <p:sp>
        <p:nvSpPr>
          <p:cNvPr id="44" name="Bent Arrow 63">
            <a:extLst>
              <a:ext uri="{FF2B5EF4-FFF2-40B4-BE49-F238E27FC236}">
                <a16:creationId xmlns:a16="http://schemas.microsoft.com/office/drawing/2014/main" id="{C7113E67-8CFE-01E8-B290-3939DF561648}"/>
              </a:ext>
            </a:extLst>
          </p:cNvPr>
          <p:cNvSpPr/>
          <p:nvPr/>
        </p:nvSpPr>
        <p:spPr>
          <a:xfrm>
            <a:off x="4583241" y="11142783"/>
            <a:ext cx="1100525" cy="1225755"/>
          </a:xfrm>
          <a:prstGeom prst="ben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
        <p:nvSpPr>
          <p:cNvPr id="46" name="Bent Arrow 62">
            <a:extLst>
              <a:ext uri="{FF2B5EF4-FFF2-40B4-BE49-F238E27FC236}">
                <a16:creationId xmlns:a16="http://schemas.microsoft.com/office/drawing/2014/main" id="{3434E4CE-8ECF-DD59-86DE-6ABE60F332D5}"/>
              </a:ext>
            </a:extLst>
          </p:cNvPr>
          <p:cNvSpPr/>
          <p:nvPr/>
        </p:nvSpPr>
        <p:spPr>
          <a:xfrm flipV="1">
            <a:off x="4523310" y="13679847"/>
            <a:ext cx="979170" cy="1205308"/>
          </a:xfrm>
          <a:prstGeom prst="ben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
        <p:nvSpPr>
          <p:cNvPr id="50" name="Minus 43"/>
          <p:cNvSpPr/>
          <p:nvPr/>
        </p:nvSpPr>
        <p:spPr>
          <a:xfrm>
            <a:off x="8404792" y="10932935"/>
            <a:ext cx="4793254" cy="1038523"/>
          </a:xfrm>
          <a:prstGeom prst="mathMin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52" name="Minus 43">
            <a:extLst>
              <a:ext uri="{FF2B5EF4-FFF2-40B4-BE49-F238E27FC236}">
                <a16:creationId xmlns:a16="http://schemas.microsoft.com/office/drawing/2014/main" id="{E803A47A-B4D3-F8E7-6CC8-96EB27A525C0}"/>
              </a:ext>
            </a:extLst>
          </p:cNvPr>
          <p:cNvSpPr/>
          <p:nvPr/>
        </p:nvSpPr>
        <p:spPr>
          <a:xfrm>
            <a:off x="8495257" y="14226004"/>
            <a:ext cx="4793254" cy="1038523"/>
          </a:xfrm>
          <a:prstGeom prst="mathMin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53" name="Down Arrow 44"/>
          <p:cNvSpPr/>
          <p:nvPr/>
        </p:nvSpPr>
        <p:spPr>
          <a:xfrm>
            <a:off x="12241032" y="11332979"/>
            <a:ext cx="510913" cy="884983"/>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4" name="Rectangles 28"/>
          <p:cNvSpPr/>
          <p:nvPr/>
        </p:nvSpPr>
        <p:spPr>
          <a:xfrm>
            <a:off x="10648157" y="12360439"/>
            <a:ext cx="2933700" cy="18116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altLang="en-US" sz="2190" b="1" dirty="0">
                <a:solidFill>
                  <a:schemeClr val="tx1"/>
                </a:solidFill>
                <a:latin typeface="Times New Roman" panose="02020603050405020304" pitchFamily="18" charset="0"/>
                <a:cs typeface="Times New Roman" panose="02020603050405020304" pitchFamily="18" charset="0"/>
              </a:rPr>
              <a:t>Personalized Recommendation</a:t>
            </a:r>
          </a:p>
        </p:txBody>
      </p:sp>
      <p:sp>
        <p:nvSpPr>
          <p:cNvPr id="55" name="Up Arrow 48"/>
          <p:cNvSpPr/>
          <p:nvPr/>
        </p:nvSpPr>
        <p:spPr>
          <a:xfrm>
            <a:off x="12329035" y="14215385"/>
            <a:ext cx="422910" cy="654685"/>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8" name="Right Arrow 49"/>
          <p:cNvSpPr/>
          <p:nvPr/>
        </p:nvSpPr>
        <p:spPr>
          <a:xfrm>
            <a:off x="13669542" y="13067126"/>
            <a:ext cx="1280898" cy="417361"/>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9" name="Rectangles 31"/>
          <p:cNvSpPr/>
          <p:nvPr/>
        </p:nvSpPr>
        <p:spPr>
          <a:xfrm>
            <a:off x="15119481" y="12474382"/>
            <a:ext cx="1886955" cy="16713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altLang="en-US" sz="2190" b="1" dirty="0">
                <a:solidFill>
                  <a:schemeClr val="tx1"/>
                </a:solidFill>
                <a:latin typeface="Times New Roman" panose="02020603050405020304" pitchFamily="18" charset="0"/>
                <a:cs typeface="Times New Roman" panose="02020603050405020304" pitchFamily="18" charset="0"/>
              </a:rPr>
              <a:t>Model</a:t>
            </a:r>
          </a:p>
        </p:txBody>
      </p:sp>
      <p:sp>
        <p:nvSpPr>
          <p:cNvPr id="60" name="Right Arrow 49">
            <a:extLst>
              <a:ext uri="{FF2B5EF4-FFF2-40B4-BE49-F238E27FC236}">
                <a16:creationId xmlns:a16="http://schemas.microsoft.com/office/drawing/2014/main" id="{BC855D33-4C34-6355-B884-261F55FFB5F7}"/>
              </a:ext>
            </a:extLst>
          </p:cNvPr>
          <p:cNvSpPr/>
          <p:nvPr/>
        </p:nvSpPr>
        <p:spPr>
          <a:xfrm>
            <a:off x="17279464" y="13057475"/>
            <a:ext cx="815088" cy="47437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F1337A7-ECE1-3A6C-9B57-7D5C123C256E}"/>
              </a:ext>
            </a:extLst>
          </p:cNvPr>
          <p:cNvSpPr txBox="1"/>
          <p:nvPr/>
        </p:nvSpPr>
        <p:spPr>
          <a:xfrm>
            <a:off x="6619968" y="12629823"/>
            <a:ext cx="2933700" cy="429348"/>
          </a:xfrm>
          <a:prstGeom prst="rect">
            <a:avLst/>
          </a:prstGeom>
          <a:noFill/>
        </p:spPr>
        <p:txBody>
          <a:bodyPr wrap="square" rtlCol="0">
            <a:spAutoFit/>
          </a:bodyPr>
          <a:lstStyle/>
          <a:p>
            <a:r>
              <a:rPr lang="en-IN" sz="2190" b="1" dirty="0">
                <a:latin typeface="Times New Roman" panose="02020603050405020304" pitchFamily="18" charset="0"/>
                <a:cs typeface="Times New Roman" panose="02020603050405020304" pitchFamily="18" charset="0"/>
              </a:rPr>
              <a:t>Recommendations</a:t>
            </a:r>
          </a:p>
        </p:txBody>
      </p:sp>
      <p:pic>
        <p:nvPicPr>
          <p:cNvPr id="3" name="Picture 12" descr="Top 14 Airline Reservation System in 2024 - Reviews, Features, Pricing,  Comparison - PAT RESEARCH: B2B Reviews, Buying Guides &amp; Best Practi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7643" y="5236937"/>
            <a:ext cx="4612669" cy="37570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6A237AA-BBDD-7EF6-9C90-5E8A0D44AB7A}"/>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6043" y="17424134"/>
            <a:ext cx="5260695" cy="3286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738</Words>
  <Application>Microsoft Office PowerPoint</Application>
  <PresentationFormat>Custom</PresentationFormat>
  <Paragraphs>107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kethu varshini</cp:lastModifiedBy>
  <cp:revision>25</cp:revision>
  <dcterms:created xsi:type="dcterms:W3CDTF">2023-04-19T08:35:00Z</dcterms:created>
  <dcterms:modified xsi:type="dcterms:W3CDTF">2024-04-26T11:25:43Z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