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1599525" cy="327596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18">
          <p15:clr>
            <a:srgbClr val="A4A3A4"/>
          </p15:clr>
        </p15:guide>
        <p15:guide id="2" pos="676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 roundtripDataSignature="AMtx7mjRM15jjGMJrtqi6CRjiNDrA60w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47A19C-C1C6-4840-81D8-68AB56770BE1}">
  <a:tblStyle styleId="{D647A19C-C1C6-4840-81D8-68AB56770BE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98F3670-A080-48E2-BE4F-9B8DD972446C}"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6" d="100"/>
          <a:sy n="66" d="100"/>
        </p:scale>
        <p:origin x="45" y="99"/>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2298700" y="685800"/>
            <a:ext cx="22606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619965" y="5361362"/>
            <a:ext cx="18359596" cy="11405211"/>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2699941" y="17206402"/>
            <a:ext cx="16199644" cy="790933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362"/>
              </a:spcBef>
              <a:spcAft>
                <a:spcPts val="0"/>
              </a:spcAft>
              <a:buClr>
                <a:schemeClr val="dk1"/>
              </a:buClr>
              <a:buSzPts val="5669"/>
              <a:buNone/>
              <a:defRPr sz="5669"/>
            </a:lvl1pPr>
            <a:lvl2pPr lvl="1" algn="ctr">
              <a:lnSpc>
                <a:spcPct val="90000"/>
              </a:lnSpc>
              <a:spcBef>
                <a:spcPts val="1181"/>
              </a:spcBef>
              <a:spcAft>
                <a:spcPts val="0"/>
              </a:spcAft>
              <a:buClr>
                <a:schemeClr val="dk1"/>
              </a:buClr>
              <a:buSzPts val="4724"/>
              <a:buNone/>
              <a:defRPr sz="4724"/>
            </a:lvl2pPr>
            <a:lvl3pPr lvl="2" algn="ctr">
              <a:lnSpc>
                <a:spcPct val="90000"/>
              </a:lnSpc>
              <a:spcBef>
                <a:spcPts val="1181"/>
              </a:spcBef>
              <a:spcAft>
                <a:spcPts val="0"/>
              </a:spcAft>
              <a:buClr>
                <a:schemeClr val="dk1"/>
              </a:buClr>
              <a:buSzPts val="4252"/>
              <a:buNone/>
              <a:defRPr sz="4252"/>
            </a:lvl3pPr>
            <a:lvl4pPr lvl="3" algn="ctr">
              <a:lnSpc>
                <a:spcPct val="90000"/>
              </a:lnSpc>
              <a:spcBef>
                <a:spcPts val="1181"/>
              </a:spcBef>
              <a:spcAft>
                <a:spcPts val="0"/>
              </a:spcAft>
              <a:buClr>
                <a:schemeClr val="dk1"/>
              </a:buClr>
              <a:buSzPts val="3780"/>
              <a:buNone/>
              <a:defRPr sz="3780"/>
            </a:lvl4pPr>
            <a:lvl5pPr lvl="4" algn="ctr">
              <a:lnSpc>
                <a:spcPct val="90000"/>
              </a:lnSpc>
              <a:spcBef>
                <a:spcPts val="1181"/>
              </a:spcBef>
              <a:spcAft>
                <a:spcPts val="0"/>
              </a:spcAft>
              <a:buClr>
                <a:schemeClr val="dk1"/>
              </a:buClr>
              <a:buSzPts val="3780"/>
              <a:buNone/>
              <a:defRPr sz="3780"/>
            </a:lvl5pPr>
            <a:lvl6pPr lvl="5" algn="ctr">
              <a:lnSpc>
                <a:spcPct val="90000"/>
              </a:lnSpc>
              <a:spcBef>
                <a:spcPts val="1181"/>
              </a:spcBef>
              <a:spcAft>
                <a:spcPts val="0"/>
              </a:spcAft>
              <a:buClr>
                <a:schemeClr val="dk1"/>
              </a:buClr>
              <a:buSzPts val="3780"/>
              <a:buNone/>
              <a:defRPr sz="3780"/>
            </a:lvl6pPr>
            <a:lvl7pPr lvl="6" algn="ctr">
              <a:lnSpc>
                <a:spcPct val="90000"/>
              </a:lnSpc>
              <a:spcBef>
                <a:spcPts val="1181"/>
              </a:spcBef>
              <a:spcAft>
                <a:spcPts val="0"/>
              </a:spcAft>
              <a:buClr>
                <a:schemeClr val="dk1"/>
              </a:buClr>
              <a:buSzPts val="3780"/>
              <a:buNone/>
              <a:defRPr sz="3780"/>
            </a:lvl7pPr>
            <a:lvl8pPr lvl="7" algn="ctr">
              <a:lnSpc>
                <a:spcPct val="90000"/>
              </a:lnSpc>
              <a:spcBef>
                <a:spcPts val="1181"/>
              </a:spcBef>
              <a:spcAft>
                <a:spcPts val="0"/>
              </a:spcAft>
              <a:buClr>
                <a:schemeClr val="dk1"/>
              </a:buClr>
              <a:buSzPts val="3780"/>
              <a:buNone/>
              <a:defRPr sz="3780"/>
            </a:lvl8pPr>
            <a:lvl9pPr lvl="8" algn="ctr">
              <a:lnSpc>
                <a:spcPct val="90000"/>
              </a:lnSpc>
              <a:spcBef>
                <a:spcPts val="1181"/>
              </a:spcBef>
              <a:spcAft>
                <a:spcPts val="0"/>
              </a:spcAft>
              <a:buClr>
                <a:schemeClr val="dk1"/>
              </a:buClr>
              <a:buSzPts val="3780"/>
              <a:buNone/>
              <a:defRPr sz="3780"/>
            </a:lvl9pPr>
          </a:lstStyle>
          <a:p>
            <a:endParaRPr/>
          </a:p>
        </p:txBody>
      </p:sp>
      <p:sp>
        <p:nvSpPr>
          <p:cNvPr id="14" name="Google Shape;14;p3"/>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406914" y="9798794"/>
            <a:ext cx="20785697" cy="1862959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3904716" y="13296594"/>
            <a:ext cx="27762289" cy="465739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545077" y="8774193"/>
            <a:ext cx="27762289" cy="1370219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1484968" y="8720740"/>
            <a:ext cx="18629590" cy="2078569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1473719" y="8167172"/>
            <a:ext cx="18629590" cy="1362710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1473719" y="21923192"/>
            <a:ext cx="18629590" cy="71661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62"/>
              </a:spcBef>
              <a:spcAft>
                <a:spcPts val="0"/>
              </a:spcAft>
              <a:buClr>
                <a:schemeClr val="dk1"/>
              </a:buClr>
              <a:buSzPts val="5669"/>
              <a:buNone/>
              <a:defRPr sz="5669">
                <a:solidFill>
                  <a:schemeClr val="dk1"/>
                </a:solidFill>
              </a:defRPr>
            </a:lvl1pPr>
            <a:lvl2pPr marL="914400" lvl="1" indent="-228600" algn="l">
              <a:lnSpc>
                <a:spcPct val="90000"/>
              </a:lnSpc>
              <a:spcBef>
                <a:spcPts val="1181"/>
              </a:spcBef>
              <a:spcAft>
                <a:spcPts val="0"/>
              </a:spcAft>
              <a:buClr>
                <a:srgbClr val="888888"/>
              </a:buClr>
              <a:buSzPts val="4724"/>
              <a:buNone/>
              <a:defRPr sz="4724">
                <a:solidFill>
                  <a:srgbClr val="888888"/>
                </a:solidFill>
              </a:defRPr>
            </a:lvl2pPr>
            <a:lvl3pPr marL="1371600" lvl="2" indent="-228600" algn="l">
              <a:lnSpc>
                <a:spcPct val="90000"/>
              </a:lnSpc>
              <a:spcBef>
                <a:spcPts val="1181"/>
              </a:spcBef>
              <a:spcAft>
                <a:spcPts val="0"/>
              </a:spcAft>
              <a:buClr>
                <a:srgbClr val="888888"/>
              </a:buClr>
              <a:buSzPts val="4252"/>
              <a:buNone/>
              <a:defRPr sz="4252">
                <a:solidFill>
                  <a:srgbClr val="888888"/>
                </a:solidFill>
              </a:defRPr>
            </a:lvl3pPr>
            <a:lvl4pPr marL="1828800" lvl="3" indent="-228600" algn="l">
              <a:lnSpc>
                <a:spcPct val="90000"/>
              </a:lnSpc>
              <a:spcBef>
                <a:spcPts val="1181"/>
              </a:spcBef>
              <a:spcAft>
                <a:spcPts val="0"/>
              </a:spcAft>
              <a:buClr>
                <a:srgbClr val="888888"/>
              </a:buClr>
              <a:buSzPts val="3780"/>
              <a:buNone/>
              <a:defRPr sz="3780">
                <a:solidFill>
                  <a:srgbClr val="888888"/>
                </a:solidFill>
              </a:defRPr>
            </a:lvl4pPr>
            <a:lvl5pPr marL="2286000" lvl="4" indent="-228600" algn="l">
              <a:lnSpc>
                <a:spcPct val="90000"/>
              </a:lnSpc>
              <a:spcBef>
                <a:spcPts val="1181"/>
              </a:spcBef>
              <a:spcAft>
                <a:spcPts val="0"/>
              </a:spcAft>
              <a:buClr>
                <a:srgbClr val="888888"/>
              </a:buClr>
              <a:buSzPts val="3780"/>
              <a:buNone/>
              <a:defRPr sz="3780">
                <a:solidFill>
                  <a:srgbClr val="888888"/>
                </a:solidFill>
              </a:defRPr>
            </a:lvl5pPr>
            <a:lvl6pPr marL="2743200" lvl="5" indent="-228600" algn="l">
              <a:lnSpc>
                <a:spcPct val="90000"/>
              </a:lnSpc>
              <a:spcBef>
                <a:spcPts val="1181"/>
              </a:spcBef>
              <a:spcAft>
                <a:spcPts val="0"/>
              </a:spcAft>
              <a:buClr>
                <a:srgbClr val="888888"/>
              </a:buClr>
              <a:buSzPts val="3780"/>
              <a:buNone/>
              <a:defRPr sz="3780">
                <a:solidFill>
                  <a:srgbClr val="888888"/>
                </a:solidFill>
              </a:defRPr>
            </a:lvl6pPr>
            <a:lvl7pPr marL="3200400" lvl="6" indent="-228600" algn="l">
              <a:lnSpc>
                <a:spcPct val="90000"/>
              </a:lnSpc>
              <a:spcBef>
                <a:spcPts val="1181"/>
              </a:spcBef>
              <a:spcAft>
                <a:spcPts val="0"/>
              </a:spcAft>
              <a:buClr>
                <a:srgbClr val="888888"/>
              </a:buClr>
              <a:buSzPts val="3780"/>
              <a:buNone/>
              <a:defRPr sz="3780">
                <a:solidFill>
                  <a:srgbClr val="888888"/>
                </a:solidFill>
              </a:defRPr>
            </a:lvl7pPr>
            <a:lvl8pPr marL="3657600" lvl="7" indent="-228600" algn="l">
              <a:lnSpc>
                <a:spcPct val="90000"/>
              </a:lnSpc>
              <a:spcBef>
                <a:spcPts val="1181"/>
              </a:spcBef>
              <a:spcAft>
                <a:spcPts val="0"/>
              </a:spcAft>
              <a:buClr>
                <a:srgbClr val="888888"/>
              </a:buClr>
              <a:buSzPts val="3780"/>
              <a:buNone/>
              <a:defRPr sz="3780">
                <a:solidFill>
                  <a:srgbClr val="888888"/>
                </a:solidFill>
              </a:defRPr>
            </a:lvl8pPr>
            <a:lvl9pPr marL="4114800" lvl="8" indent="-228600" algn="l">
              <a:lnSpc>
                <a:spcPct val="90000"/>
              </a:lnSpc>
              <a:spcBef>
                <a:spcPts val="1181"/>
              </a:spcBef>
              <a:spcAft>
                <a:spcPts val="0"/>
              </a:spcAft>
              <a:buClr>
                <a:srgbClr val="888888"/>
              </a:buClr>
              <a:buSzPts val="3780"/>
              <a:buNone/>
              <a:defRPr sz="3780">
                <a:solidFill>
                  <a:srgbClr val="888888"/>
                </a:solidFill>
              </a:defRPr>
            </a:lvl9pPr>
          </a:lstStyle>
          <a:p>
            <a:endParaRPr/>
          </a:p>
        </p:txBody>
      </p:sp>
      <p:sp>
        <p:nvSpPr>
          <p:cNvPr id="26" name="Google Shape;26;p5"/>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1484967" y="8720740"/>
            <a:ext cx="9179798" cy="2078569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10934760" y="8720740"/>
            <a:ext cx="9179798" cy="2078569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1487781"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1487783" y="8030666"/>
            <a:ext cx="9137610" cy="393570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62"/>
              </a:spcBef>
              <a:spcAft>
                <a:spcPts val="0"/>
              </a:spcAft>
              <a:buClr>
                <a:schemeClr val="dk1"/>
              </a:buClr>
              <a:buSzPts val="5669"/>
              <a:buNone/>
              <a:defRPr sz="5669" b="1"/>
            </a:lvl1pPr>
            <a:lvl2pPr marL="914400" lvl="1" indent="-228600" algn="l">
              <a:lnSpc>
                <a:spcPct val="90000"/>
              </a:lnSpc>
              <a:spcBef>
                <a:spcPts val="1181"/>
              </a:spcBef>
              <a:spcAft>
                <a:spcPts val="0"/>
              </a:spcAft>
              <a:buClr>
                <a:schemeClr val="dk1"/>
              </a:buClr>
              <a:buSzPts val="4724"/>
              <a:buNone/>
              <a:defRPr sz="4724" b="1"/>
            </a:lvl2pPr>
            <a:lvl3pPr marL="1371600" lvl="2" indent="-228600" algn="l">
              <a:lnSpc>
                <a:spcPct val="90000"/>
              </a:lnSpc>
              <a:spcBef>
                <a:spcPts val="1181"/>
              </a:spcBef>
              <a:spcAft>
                <a:spcPts val="0"/>
              </a:spcAft>
              <a:buClr>
                <a:schemeClr val="dk1"/>
              </a:buClr>
              <a:buSzPts val="4252"/>
              <a:buNone/>
              <a:defRPr sz="4252" b="1"/>
            </a:lvl3pPr>
            <a:lvl4pPr marL="1828800" lvl="3" indent="-228600" algn="l">
              <a:lnSpc>
                <a:spcPct val="90000"/>
              </a:lnSpc>
              <a:spcBef>
                <a:spcPts val="1181"/>
              </a:spcBef>
              <a:spcAft>
                <a:spcPts val="0"/>
              </a:spcAft>
              <a:buClr>
                <a:schemeClr val="dk1"/>
              </a:buClr>
              <a:buSzPts val="3780"/>
              <a:buNone/>
              <a:defRPr sz="3780" b="1"/>
            </a:lvl4pPr>
            <a:lvl5pPr marL="2286000" lvl="4" indent="-228600" algn="l">
              <a:lnSpc>
                <a:spcPct val="90000"/>
              </a:lnSpc>
              <a:spcBef>
                <a:spcPts val="1181"/>
              </a:spcBef>
              <a:spcAft>
                <a:spcPts val="0"/>
              </a:spcAft>
              <a:buClr>
                <a:schemeClr val="dk1"/>
              </a:buClr>
              <a:buSzPts val="3780"/>
              <a:buNone/>
              <a:defRPr sz="3780" b="1"/>
            </a:lvl5pPr>
            <a:lvl6pPr marL="2743200" lvl="5" indent="-228600" algn="l">
              <a:lnSpc>
                <a:spcPct val="90000"/>
              </a:lnSpc>
              <a:spcBef>
                <a:spcPts val="1181"/>
              </a:spcBef>
              <a:spcAft>
                <a:spcPts val="0"/>
              </a:spcAft>
              <a:buClr>
                <a:schemeClr val="dk1"/>
              </a:buClr>
              <a:buSzPts val="3780"/>
              <a:buNone/>
              <a:defRPr sz="3780" b="1"/>
            </a:lvl6pPr>
            <a:lvl7pPr marL="3200400" lvl="6" indent="-228600" algn="l">
              <a:lnSpc>
                <a:spcPct val="90000"/>
              </a:lnSpc>
              <a:spcBef>
                <a:spcPts val="1181"/>
              </a:spcBef>
              <a:spcAft>
                <a:spcPts val="0"/>
              </a:spcAft>
              <a:buClr>
                <a:schemeClr val="dk1"/>
              </a:buClr>
              <a:buSzPts val="3780"/>
              <a:buNone/>
              <a:defRPr sz="3780" b="1"/>
            </a:lvl7pPr>
            <a:lvl8pPr marL="3657600" lvl="7" indent="-228600" algn="l">
              <a:lnSpc>
                <a:spcPct val="90000"/>
              </a:lnSpc>
              <a:spcBef>
                <a:spcPts val="1181"/>
              </a:spcBef>
              <a:spcAft>
                <a:spcPts val="0"/>
              </a:spcAft>
              <a:buClr>
                <a:schemeClr val="dk1"/>
              </a:buClr>
              <a:buSzPts val="3780"/>
              <a:buNone/>
              <a:defRPr sz="3780" b="1"/>
            </a:lvl8pPr>
            <a:lvl9pPr marL="4114800" lvl="8" indent="-228600" algn="l">
              <a:lnSpc>
                <a:spcPct val="90000"/>
              </a:lnSpc>
              <a:spcBef>
                <a:spcPts val="1181"/>
              </a:spcBef>
              <a:spcAft>
                <a:spcPts val="0"/>
              </a:spcAft>
              <a:buClr>
                <a:schemeClr val="dk1"/>
              </a:buClr>
              <a:buSzPts val="3780"/>
              <a:buNone/>
              <a:defRPr sz="3780" b="1"/>
            </a:lvl9pPr>
          </a:lstStyle>
          <a:p>
            <a:endParaRPr/>
          </a:p>
        </p:txBody>
      </p:sp>
      <p:sp>
        <p:nvSpPr>
          <p:cNvPr id="39" name="Google Shape;39;p7"/>
          <p:cNvSpPr txBox="1">
            <a:spLocks noGrp="1"/>
          </p:cNvSpPr>
          <p:nvPr>
            <p:ph type="body" idx="2"/>
          </p:nvPr>
        </p:nvSpPr>
        <p:spPr>
          <a:xfrm>
            <a:off x="1487783" y="11966372"/>
            <a:ext cx="9137610" cy="1760073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10934761" y="8030666"/>
            <a:ext cx="9182611" cy="393570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362"/>
              </a:spcBef>
              <a:spcAft>
                <a:spcPts val="0"/>
              </a:spcAft>
              <a:buClr>
                <a:schemeClr val="dk1"/>
              </a:buClr>
              <a:buSzPts val="5669"/>
              <a:buNone/>
              <a:defRPr sz="5669" b="1"/>
            </a:lvl1pPr>
            <a:lvl2pPr marL="914400" lvl="1" indent="-228600" algn="l">
              <a:lnSpc>
                <a:spcPct val="90000"/>
              </a:lnSpc>
              <a:spcBef>
                <a:spcPts val="1181"/>
              </a:spcBef>
              <a:spcAft>
                <a:spcPts val="0"/>
              </a:spcAft>
              <a:buClr>
                <a:schemeClr val="dk1"/>
              </a:buClr>
              <a:buSzPts val="4724"/>
              <a:buNone/>
              <a:defRPr sz="4724" b="1"/>
            </a:lvl2pPr>
            <a:lvl3pPr marL="1371600" lvl="2" indent="-228600" algn="l">
              <a:lnSpc>
                <a:spcPct val="90000"/>
              </a:lnSpc>
              <a:spcBef>
                <a:spcPts val="1181"/>
              </a:spcBef>
              <a:spcAft>
                <a:spcPts val="0"/>
              </a:spcAft>
              <a:buClr>
                <a:schemeClr val="dk1"/>
              </a:buClr>
              <a:buSzPts val="4252"/>
              <a:buNone/>
              <a:defRPr sz="4252" b="1"/>
            </a:lvl3pPr>
            <a:lvl4pPr marL="1828800" lvl="3" indent="-228600" algn="l">
              <a:lnSpc>
                <a:spcPct val="90000"/>
              </a:lnSpc>
              <a:spcBef>
                <a:spcPts val="1181"/>
              </a:spcBef>
              <a:spcAft>
                <a:spcPts val="0"/>
              </a:spcAft>
              <a:buClr>
                <a:schemeClr val="dk1"/>
              </a:buClr>
              <a:buSzPts val="3780"/>
              <a:buNone/>
              <a:defRPr sz="3780" b="1"/>
            </a:lvl4pPr>
            <a:lvl5pPr marL="2286000" lvl="4" indent="-228600" algn="l">
              <a:lnSpc>
                <a:spcPct val="90000"/>
              </a:lnSpc>
              <a:spcBef>
                <a:spcPts val="1181"/>
              </a:spcBef>
              <a:spcAft>
                <a:spcPts val="0"/>
              </a:spcAft>
              <a:buClr>
                <a:schemeClr val="dk1"/>
              </a:buClr>
              <a:buSzPts val="3780"/>
              <a:buNone/>
              <a:defRPr sz="3780" b="1"/>
            </a:lvl5pPr>
            <a:lvl6pPr marL="2743200" lvl="5" indent="-228600" algn="l">
              <a:lnSpc>
                <a:spcPct val="90000"/>
              </a:lnSpc>
              <a:spcBef>
                <a:spcPts val="1181"/>
              </a:spcBef>
              <a:spcAft>
                <a:spcPts val="0"/>
              </a:spcAft>
              <a:buClr>
                <a:schemeClr val="dk1"/>
              </a:buClr>
              <a:buSzPts val="3780"/>
              <a:buNone/>
              <a:defRPr sz="3780" b="1"/>
            </a:lvl6pPr>
            <a:lvl7pPr marL="3200400" lvl="6" indent="-228600" algn="l">
              <a:lnSpc>
                <a:spcPct val="90000"/>
              </a:lnSpc>
              <a:spcBef>
                <a:spcPts val="1181"/>
              </a:spcBef>
              <a:spcAft>
                <a:spcPts val="0"/>
              </a:spcAft>
              <a:buClr>
                <a:schemeClr val="dk1"/>
              </a:buClr>
              <a:buSzPts val="3780"/>
              <a:buNone/>
              <a:defRPr sz="3780" b="1"/>
            </a:lvl7pPr>
            <a:lvl8pPr marL="3657600" lvl="7" indent="-228600" algn="l">
              <a:lnSpc>
                <a:spcPct val="90000"/>
              </a:lnSpc>
              <a:spcBef>
                <a:spcPts val="1181"/>
              </a:spcBef>
              <a:spcAft>
                <a:spcPts val="0"/>
              </a:spcAft>
              <a:buClr>
                <a:schemeClr val="dk1"/>
              </a:buClr>
              <a:buSzPts val="3780"/>
              <a:buNone/>
              <a:defRPr sz="3780" b="1"/>
            </a:lvl8pPr>
            <a:lvl9pPr marL="4114800" lvl="8" indent="-228600" algn="l">
              <a:lnSpc>
                <a:spcPct val="90000"/>
              </a:lnSpc>
              <a:spcBef>
                <a:spcPts val="1181"/>
              </a:spcBef>
              <a:spcAft>
                <a:spcPts val="0"/>
              </a:spcAft>
              <a:buClr>
                <a:schemeClr val="dk1"/>
              </a:buClr>
              <a:buSzPts val="3780"/>
              <a:buNone/>
              <a:defRPr sz="3780" b="1"/>
            </a:lvl9pPr>
          </a:lstStyle>
          <a:p>
            <a:endParaRPr/>
          </a:p>
        </p:txBody>
      </p:sp>
      <p:sp>
        <p:nvSpPr>
          <p:cNvPr id="41" name="Google Shape;41;p7"/>
          <p:cNvSpPr txBox="1">
            <a:spLocks noGrp="1"/>
          </p:cNvSpPr>
          <p:nvPr>
            <p:ph type="body" idx="4"/>
          </p:nvPr>
        </p:nvSpPr>
        <p:spPr>
          <a:xfrm>
            <a:off x="10934761" y="11966372"/>
            <a:ext cx="9182611" cy="1760073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362"/>
              </a:spcBef>
              <a:spcAft>
                <a:spcPts val="0"/>
              </a:spcAft>
              <a:buClr>
                <a:schemeClr val="dk1"/>
              </a:buClr>
              <a:buSzPts val="1800"/>
              <a:buChar char="•"/>
              <a:defRPr/>
            </a:lvl1pPr>
            <a:lvl2pPr marL="914400" lvl="1" indent="-342900" algn="l">
              <a:lnSpc>
                <a:spcPct val="90000"/>
              </a:lnSpc>
              <a:spcBef>
                <a:spcPts val="1181"/>
              </a:spcBef>
              <a:spcAft>
                <a:spcPts val="0"/>
              </a:spcAft>
              <a:buClr>
                <a:schemeClr val="dk1"/>
              </a:buClr>
              <a:buSzPts val="1800"/>
              <a:buChar char="•"/>
              <a:defRPr/>
            </a:lvl2pPr>
            <a:lvl3pPr marL="1371600" lvl="2" indent="-342900" algn="l">
              <a:lnSpc>
                <a:spcPct val="90000"/>
              </a:lnSpc>
              <a:spcBef>
                <a:spcPts val="1181"/>
              </a:spcBef>
              <a:spcAft>
                <a:spcPts val="0"/>
              </a:spcAft>
              <a:buClr>
                <a:schemeClr val="dk1"/>
              </a:buClr>
              <a:buSzPts val="1800"/>
              <a:buChar char="•"/>
              <a:defRPr/>
            </a:lvl3pPr>
            <a:lvl4pPr marL="1828800" lvl="3" indent="-342900" algn="l">
              <a:lnSpc>
                <a:spcPct val="90000"/>
              </a:lnSpc>
              <a:spcBef>
                <a:spcPts val="1181"/>
              </a:spcBef>
              <a:spcAft>
                <a:spcPts val="0"/>
              </a:spcAft>
              <a:buClr>
                <a:schemeClr val="dk1"/>
              </a:buClr>
              <a:buSzPts val="1800"/>
              <a:buChar char="•"/>
              <a:defRPr/>
            </a:lvl4pPr>
            <a:lvl5pPr marL="2286000" lvl="4" indent="-342900" algn="l">
              <a:lnSpc>
                <a:spcPct val="90000"/>
              </a:lnSpc>
              <a:spcBef>
                <a:spcPts val="1181"/>
              </a:spcBef>
              <a:spcAft>
                <a:spcPts val="0"/>
              </a:spcAft>
              <a:buClr>
                <a:schemeClr val="dk1"/>
              </a:buClr>
              <a:buSzPts val="1800"/>
              <a:buChar char="•"/>
              <a:defRPr/>
            </a:lvl5pPr>
            <a:lvl6pPr marL="2743200" lvl="5" indent="-342900" algn="l">
              <a:lnSpc>
                <a:spcPct val="90000"/>
              </a:lnSpc>
              <a:spcBef>
                <a:spcPts val="1181"/>
              </a:spcBef>
              <a:spcAft>
                <a:spcPts val="0"/>
              </a:spcAft>
              <a:buClr>
                <a:schemeClr val="dk1"/>
              </a:buClr>
              <a:buSzPts val="1800"/>
              <a:buChar char="•"/>
              <a:defRPr/>
            </a:lvl6pPr>
            <a:lvl7pPr marL="3200400" lvl="6" indent="-342900" algn="l">
              <a:lnSpc>
                <a:spcPct val="90000"/>
              </a:lnSpc>
              <a:spcBef>
                <a:spcPts val="1181"/>
              </a:spcBef>
              <a:spcAft>
                <a:spcPts val="0"/>
              </a:spcAft>
              <a:buClr>
                <a:schemeClr val="dk1"/>
              </a:buClr>
              <a:buSzPts val="1800"/>
              <a:buChar char="•"/>
              <a:defRPr/>
            </a:lvl7pPr>
            <a:lvl8pPr marL="3657600" lvl="7" indent="-342900" algn="l">
              <a:lnSpc>
                <a:spcPct val="90000"/>
              </a:lnSpc>
              <a:spcBef>
                <a:spcPts val="1181"/>
              </a:spcBef>
              <a:spcAft>
                <a:spcPts val="0"/>
              </a:spcAft>
              <a:buClr>
                <a:schemeClr val="dk1"/>
              </a:buClr>
              <a:buSzPts val="1800"/>
              <a:buChar char="•"/>
              <a:defRPr/>
            </a:lvl8pPr>
            <a:lvl9pPr marL="4114800" lvl="8" indent="-342900" algn="l">
              <a:lnSpc>
                <a:spcPct val="90000"/>
              </a:lnSpc>
              <a:spcBef>
                <a:spcPts val="1181"/>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487781" y="2183977"/>
            <a:ext cx="6966409" cy="764391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9182611" y="4716790"/>
            <a:ext cx="10934760" cy="23280585"/>
          </a:xfrm>
          <a:prstGeom prst="rect">
            <a:avLst/>
          </a:prstGeom>
          <a:noFill/>
          <a:ln>
            <a:noFill/>
          </a:ln>
        </p:spPr>
        <p:txBody>
          <a:bodyPr spcFirstLastPara="1" wrap="square" lIns="91425" tIns="45700" rIns="91425" bIns="45700" anchor="t" anchorCtr="0">
            <a:normAutofit/>
          </a:bodyPr>
          <a:lstStyle>
            <a:lvl1pPr marL="457200" lvl="0" indent="-708596" algn="l">
              <a:lnSpc>
                <a:spcPct val="90000"/>
              </a:lnSpc>
              <a:spcBef>
                <a:spcPts val="2362"/>
              </a:spcBef>
              <a:spcAft>
                <a:spcPts val="0"/>
              </a:spcAft>
              <a:buClr>
                <a:schemeClr val="dk1"/>
              </a:buClr>
              <a:buSzPts val="7559"/>
              <a:buChar char="•"/>
              <a:defRPr sz="7558"/>
            </a:lvl1pPr>
            <a:lvl2pPr marL="914400" lvl="1" indent="-648589" algn="l">
              <a:lnSpc>
                <a:spcPct val="90000"/>
              </a:lnSpc>
              <a:spcBef>
                <a:spcPts val="1181"/>
              </a:spcBef>
              <a:spcAft>
                <a:spcPts val="0"/>
              </a:spcAft>
              <a:buClr>
                <a:schemeClr val="dk1"/>
              </a:buClr>
              <a:buSzPts val="6614"/>
              <a:buChar char="•"/>
              <a:defRPr sz="6614"/>
            </a:lvl2pPr>
            <a:lvl3pPr marL="1371600" lvl="2" indent="-588581" algn="l">
              <a:lnSpc>
                <a:spcPct val="90000"/>
              </a:lnSpc>
              <a:spcBef>
                <a:spcPts val="1181"/>
              </a:spcBef>
              <a:spcAft>
                <a:spcPts val="0"/>
              </a:spcAft>
              <a:buClr>
                <a:schemeClr val="dk1"/>
              </a:buClr>
              <a:buSzPts val="5669"/>
              <a:buChar char="•"/>
              <a:defRPr sz="5669"/>
            </a:lvl3pPr>
            <a:lvl4pPr marL="1828800" lvl="3" indent="-528574" algn="l">
              <a:lnSpc>
                <a:spcPct val="90000"/>
              </a:lnSpc>
              <a:spcBef>
                <a:spcPts val="1181"/>
              </a:spcBef>
              <a:spcAft>
                <a:spcPts val="0"/>
              </a:spcAft>
              <a:buClr>
                <a:schemeClr val="dk1"/>
              </a:buClr>
              <a:buSzPts val="4724"/>
              <a:buChar char="•"/>
              <a:defRPr sz="4724"/>
            </a:lvl4pPr>
            <a:lvl5pPr marL="2286000" lvl="4" indent="-528573" algn="l">
              <a:lnSpc>
                <a:spcPct val="90000"/>
              </a:lnSpc>
              <a:spcBef>
                <a:spcPts val="1181"/>
              </a:spcBef>
              <a:spcAft>
                <a:spcPts val="0"/>
              </a:spcAft>
              <a:buClr>
                <a:schemeClr val="dk1"/>
              </a:buClr>
              <a:buSzPts val="4724"/>
              <a:buChar char="•"/>
              <a:defRPr sz="4724"/>
            </a:lvl5pPr>
            <a:lvl6pPr marL="2743200" lvl="5" indent="-528573" algn="l">
              <a:lnSpc>
                <a:spcPct val="90000"/>
              </a:lnSpc>
              <a:spcBef>
                <a:spcPts val="1181"/>
              </a:spcBef>
              <a:spcAft>
                <a:spcPts val="0"/>
              </a:spcAft>
              <a:buClr>
                <a:schemeClr val="dk1"/>
              </a:buClr>
              <a:buSzPts val="4724"/>
              <a:buChar char="•"/>
              <a:defRPr sz="4724"/>
            </a:lvl6pPr>
            <a:lvl7pPr marL="3200400" lvl="6" indent="-528573" algn="l">
              <a:lnSpc>
                <a:spcPct val="90000"/>
              </a:lnSpc>
              <a:spcBef>
                <a:spcPts val="1181"/>
              </a:spcBef>
              <a:spcAft>
                <a:spcPts val="0"/>
              </a:spcAft>
              <a:buClr>
                <a:schemeClr val="dk1"/>
              </a:buClr>
              <a:buSzPts val="4724"/>
              <a:buChar char="•"/>
              <a:defRPr sz="4724"/>
            </a:lvl7pPr>
            <a:lvl8pPr marL="3657600" lvl="7" indent="-528573" algn="l">
              <a:lnSpc>
                <a:spcPct val="90000"/>
              </a:lnSpc>
              <a:spcBef>
                <a:spcPts val="1181"/>
              </a:spcBef>
              <a:spcAft>
                <a:spcPts val="0"/>
              </a:spcAft>
              <a:buClr>
                <a:schemeClr val="dk1"/>
              </a:buClr>
              <a:buSzPts val="4724"/>
              <a:buChar char="•"/>
              <a:defRPr sz="4724"/>
            </a:lvl8pPr>
            <a:lvl9pPr marL="4114800" lvl="8" indent="-528573" algn="l">
              <a:lnSpc>
                <a:spcPct val="90000"/>
              </a:lnSpc>
              <a:spcBef>
                <a:spcPts val="1181"/>
              </a:spcBef>
              <a:spcAft>
                <a:spcPts val="0"/>
              </a:spcAft>
              <a:buClr>
                <a:schemeClr val="dk1"/>
              </a:buClr>
              <a:buSzPts val="4724"/>
              <a:buChar char="•"/>
              <a:defRPr sz="4724"/>
            </a:lvl9pPr>
          </a:lstStyle>
          <a:p>
            <a:endParaRPr/>
          </a:p>
        </p:txBody>
      </p:sp>
      <p:sp>
        <p:nvSpPr>
          <p:cNvPr id="57" name="Google Shape;57;p10"/>
          <p:cNvSpPr txBox="1">
            <a:spLocks noGrp="1"/>
          </p:cNvSpPr>
          <p:nvPr>
            <p:ph type="body" idx="2"/>
          </p:nvPr>
        </p:nvSpPr>
        <p:spPr>
          <a:xfrm>
            <a:off x="1487781" y="9827895"/>
            <a:ext cx="6966409" cy="182073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62"/>
              </a:spcBef>
              <a:spcAft>
                <a:spcPts val="0"/>
              </a:spcAft>
              <a:buClr>
                <a:schemeClr val="dk1"/>
              </a:buClr>
              <a:buSzPts val="3780"/>
              <a:buNone/>
              <a:defRPr sz="3780"/>
            </a:lvl1pPr>
            <a:lvl2pPr marL="914400" lvl="1" indent="-228600" algn="l">
              <a:lnSpc>
                <a:spcPct val="90000"/>
              </a:lnSpc>
              <a:spcBef>
                <a:spcPts val="1181"/>
              </a:spcBef>
              <a:spcAft>
                <a:spcPts val="0"/>
              </a:spcAft>
              <a:buClr>
                <a:schemeClr val="dk1"/>
              </a:buClr>
              <a:buSzPts val="3307"/>
              <a:buNone/>
              <a:defRPr sz="3307"/>
            </a:lvl2pPr>
            <a:lvl3pPr marL="1371600" lvl="2" indent="-228600" algn="l">
              <a:lnSpc>
                <a:spcPct val="90000"/>
              </a:lnSpc>
              <a:spcBef>
                <a:spcPts val="1181"/>
              </a:spcBef>
              <a:spcAft>
                <a:spcPts val="0"/>
              </a:spcAft>
              <a:buClr>
                <a:schemeClr val="dk1"/>
              </a:buClr>
              <a:buSzPts val="2835"/>
              <a:buNone/>
              <a:defRPr sz="2835"/>
            </a:lvl3pPr>
            <a:lvl4pPr marL="1828800" lvl="3" indent="-228600" algn="l">
              <a:lnSpc>
                <a:spcPct val="90000"/>
              </a:lnSpc>
              <a:spcBef>
                <a:spcPts val="1181"/>
              </a:spcBef>
              <a:spcAft>
                <a:spcPts val="0"/>
              </a:spcAft>
              <a:buClr>
                <a:schemeClr val="dk1"/>
              </a:buClr>
              <a:buSzPts val="2362"/>
              <a:buNone/>
              <a:defRPr sz="2362"/>
            </a:lvl4pPr>
            <a:lvl5pPr marL="2286000" lvl="4" indent="-228600" algn="l">
              <a:lnSpc>
                <a:spcPct val="90000"/>
              </a:lnSpc>
              <a:spcBef>
                <a:spcPts val="1181"/>
              </a:spcBef>
              <a:spcAft>
                <a:spcPts val="0"/>
              </a:spcAft>
              <a:buClr>
                <a:schemeClr val="dk1"/>
              </a:buClr>
              <a:buSzPts val="2362"/>
              <a:buNone/>
              <a:defRPr sz="2362"/>
            </a:lvl5pPr>
            <a:lvl6pPr marL="2743200" lvl="5" indent="-228600" algn="l">
              <a:lnSpc>
                <a:spcPct val="90000"/>
              </a:lnSpc>
              <a:spcBef>
                <a:spcPts val="1181"/>
              </a:spcBef>
              <a:spcAft>
                <a:spcPts val="0"/>
              </a:spcAft>
              <a:buClr>
                <a:schemeClr val="dk1"/>
              </a:buClr>
              <a:buSzPts val="2362"/>
              <a:buNone/>
              <a:defRPr sz="2362"/>
            </a:lvl6pPr>
            <a:lvl7pPr marL="3200400" lvl="6" indent="-228600" algn="l">
              <a:lnSpc>
                <a:spcPct val="90000"/>
              </a:lnSpc>
              <a:spcBef>
                <a:spcPts val="1181"/>
              </a:spcBef>
              <a:spcAft>
                <a:spcPts val="0"/>
              </a:spcAft>
              <a:buClr>
                <a:schemeClr val="dk1"/>
              </a:buClr>
              <a:buSzPts val="2362"/>
              <a:buNone/>
              <a:defRPr sz="2362"/>
            </a:lvl7pPr>
            <a:lvl8pPr marL="3657600" lvl="7" indent="-228600" algn="l">
              <a:lnSpc>
                <a:spcPct val="90000"/>
              </a:lnSpc>
              <a:spcBef>
                <a:spcPts val="1181"/>
              </a:spcBef>
              <a:spcAft>
                <a:spcPts val="0"/>
              </a:spcAft>
              <a:buClr>
                <a:schemeClr val="dk1"/>
              </a:buClr>
              <a:buSzPts val="2362"/>
              <a:buNone/>
              <a:defRPr sz="2362"/>
            </a:lvl8pPr>
            <a:lvl9pPr marL="4114800" lvl="8" indent="-228600" algn="l">
              <a:lnSpc>
                <a:spcPct val="90000"/>
              </a:lnSpc>
              <a:spcBef>
                <a:spcPts val="1181"/>
              </a:spcBef>
              <a:spcAft>
                <a:spcPts val="0"/>
              </a:spcAft>
              <a:buClr>
                <a:schemeClr val="dk1"/>
              </a:buClr>
              <a:buSzPts val="2362"/>
              <a:buNone/>
              <a:defRPr sz="2362"/>
            </a:lvl9pPr>
          </a:lstStyle>
          <a:p>
            <a:endParaRPr/>
          </a:p>
        </p:txBody>
      </p:sp>
      <p:sp>
        <p:nvSpPr>
          <p:cNvPr id="58" name="Google Shape;58;p10"/>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1487781" y="2183977"/>
            <a:ext cx="6966409" cy="764391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9182611" y="4716790"/>
            <a:ext cx="10934760" cy="23280585"/>
          </a:xfrm>
          <a:prstGeom prst="rect">
            <a:avLst/>
          </a:prstGeom>
          <a:noFill/>
          <a:ln>
            <a:noFill/>
          </a:ln>
        </p:spPr>
      </p:sp>
      <p:sp>
        <p:nvSpPr>
          <p:cNvPr id="64" name="Google Shape;64;p11"/>
          <p:cNvSpPr txBox="1">
            <a:spLocks noGrp="1"/>
          </p:cNvSpPr>
          <p:nvPr>
            <p:ph type="body" idx="1"/>
          </p:nvPr>
        </p:nvSpPr>
        <p:spPr>
          <a:xfrm>
            <a:off x="1487781" y="9827895"/>
            <a:ext cx="6966409" cy="182073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362"/>
              </a:spcBef>
              <a:spcAft>
                <a:spcPts val="0"/>
              </a:spcAft>
              <a:buClr>
                <a:schemeClr val="dk1"/>
              </a:buClr>
              <a:buSzPts val="3780"/>
              <a:buNone/>
              <a:defRPr sz="3780"/>
            </a:lvl1pPr>
            <a:lvl2pPr marL="914400" lvl="1" indent="-228600" algn="l">
              <a:lnSpc>
                <a:spcPct val="90000"/>
              </a:lnSpc>
              <a:spcBef>
                <a:spcPts val="1181"/>
              </a:spcBef>
              <a:spcAft>
                <a:spcPts val="0"/>
              </a:spcAft>
              <a:buClr>
                <a:schemeClr val="dk1"/>
              </a:buClr>
              <a:buSzPts val="3307"/>
              <a:buNone/>
              <a:defRPr sz="3307"/>
            </a:lvl2pPr>
            <a:lvl3pPr marL="1371600" lvl="2" indent="-228600" algn="l">
              <a:lnSpc>
                <a:spcPct val="90000"/>
              </a:lnSpc>
              <a:spcBef>
                <a:spcPts val="1181"/>
              </a:spcBef>
              <a:spcAft>
                <a:spcPts val="0"/>
              </a:spcAft>
              <a:buClr>
                <a:schemeClr val="dk1"/>
              </a:buClr>
              <a:buSzPts val="2835"/>
              <a:buNone/>
              <a:defRPr sz="2835"/>
            </a:lvl3pPr>
            <a:lvl4pPr marL="1828800" lvl="3" indent="-228600" algn="l">
              <a:lnSpc>
                <a:spcPct val="90000"/>
              </a:lnSpc>
              <a:spcBef>
                <a:spcPts val="1181"/>
              </a:spcBef>
              <a:spcAft>
                <a:spcPts val="0"/>
              </a:spcAft>
              <a:buClr>
                <a:schemeClr val="dk1"/>
              </a:buClr>
              <a:buSzPts val="2362"/>
              <a:buNone/>
              <a:defRPr sz="2362"/>
            </a:lvl4pPr>
            <a:lvl5pPr marL="2286000" lvl="4" indent="-228600" algn="l">
              <a:lnSpc>
                <a:spcPct val="90000"/>
              </a:lnSpc>
              <a:spcBef>
                <a:spcPts val="1181"/>
              </a:spcBef>
              <a:spcAft>
                <a:spcPts val="0"/>
              </a:spcAft>
              <a:buClr>
                <a:schemeClr val="dk1"/>
              </a:buClr>
              <a:buSzPts val="2362"/>
              <a:buNone/>
              <a:defRPr sz="2362"/>
            </a:lvl5pPr>
            <a:lvl6pPr marL="2743200" lvl="5" indent="-228600" algn="l">
              <a:lnSpc>
                <a:spcPct val="90000"/>
              </a:lnSpc>
              <a:spcBef>
                <a:spcPts val="1181"/>
              </a:spcBef>
              <a:spcAft>
                <a:spcPts val="0"/>
              </a:spcAft>
              <a:buClr>
                <a:schemeClr val="dk1"/>
              </a:buClr>
              <a:buSzPts val="2362"/>
              <a:buNone/>
              <a:defRPr sz="2362"/>
            </a:lvl6pPr>
            <a:lvl7pPr marL="3200400" lvl="6" indent="-228600" algn="l">
              <a:lnSpc>
                <a:spcPct val="90000"/>
              </a:lnSpc>
              <a:spcBef>
                <a:spcPts val="1181"/>
              </a:spcBef>
              <a:spcAft>
                <a:spcPts val="0"/>
              </a:spcAft>
              <a:buClr>
                <a:schemeClr val="dk1"/>
              </a:buClr>
              <a:buSzPts val="2362"/>
              <a:buNone/>
              <a:defRPr sz="2362"/>
            </a:lvl7pPr>
            <a:lvl8pPr marL="3657600" lvl="7" indent="-228600" algn="l">
              <a:lnSpc>
                <a:spcPct val="90000"/>
              </a:lnSpc>
              <a:spcBef>
                <a:spcPts val="1181"/>
              </a:spcBef>
              <a:spcAft>
                <a:spcPts val="0"/>
              </a:spcAft>
              <a:buClr>
                <a:schemeClr val="dk1"/>
              </a:buClr>
              <a:buSzPts val="2362"/>
              <a:buNone/>
              <a:defRPr sz="2362"/>
            </a:lvl8pPr>
            <a:lvl9pPr marL="4114800" lvl="8" indent="-228600" algn="l">
              <a:lnSpc>
                <a:spcPct val="90000"/>
              </a:lnSpc>
              <a:spcBef>
                <a:spcPts val="1181"/>
              </a:spcBef>
              <a:spcAft>
                <a:spcPts val="0"/>
              </a:spcAft>
              <a:buClr>
                <a:schemeClr val="dk1"/>
              </a:buClr>
              <a:buSzPts val="2362"/>
              <a:buNone/>
              <a:defRPr sz="2362"/>
            </a:lvl9pPr>
          </a:lstStyle>
          <a:p>
            <a:endParaRPr/>
          </a:p>
        </p:txBody>
      </p:sp>
      <p:sp>
        <p:nvSpPr>
          <p:cNvPr id="65" name="Google Shape;65;p11"/>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484968" y="1744155"/>
            <a:ext cx="18629590" cy="633201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0394"/>
              <a:buFont typeface="Calibri"/>
              <a:buNone/>
              <a:defRPr sz="10394"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1484968" y="8720740"/>
            <a:ext cx="18629590" cy="20785697"/>
          </a:xfrm>
          <a:prstGeom prst="rect">
            <a:avLst/>
          </a:prstGeom>
          <a:noFill/>
          <a:ln>
            <a:noFill/>
          </a:ln>
        </p:spPr>
        <p:txBody>
          <a:bodyPr spcFirstLastPara="1" wrap="square" lIns="91425" tIns="45700" rIns="91425" bIns="45700" anchor="t" anchorCtr="0">
            <a:normAutofit/>
          </a:bodyPr>
          <a:lstStyle>
            <a:lvl1pPr marL="457200" marR="0" lvl="0" indent="-648589" algn="l" rtl="0">
              <a:lnSpc>
                <a:spcPct val="90000"/>
              </a:lnSpc>
              <a:spcBef>
                <a:spcPts val="2362"/>
              </a:spcBef>
              <a:spcAft>
                <a:spcPts val="0"/>
              </a:spcAft>
              <a:buClr>
                <a:schemeClr val="dk1"/>
              </a:buClr>
              <a:buSzPts val="6614"/>
              <a:buFont typeface="Arial"/>
              <a:buChar char="•"/>
              <a:defRPr sz="6614" b="0" i="0" u="none" strike="noStrike" cap="none">
                <a:solidFill>
                  <a:schemeClr val="dk1"/>
                </a:solidFill>
                <a:latin typeface="Calibri"/>
                <a:ea typeface="Calibri"/>
                <a:cs typeface="Calibri"/>
                <a:sym typeface="Calibri"/>
              </a:defRPr>
            </a:lvl1pPr>
            <a:lvl2pPr marL="914400" marR="0" lvl="1" indent="-588581" algn="l" rtl="0">
              <a:lnSpc>
                <a:spcPct val="90000"/>
              </a:lnSpc>
              <a:spcBef>
                <a:spcPts val="1181"/>
              </a:spcBef>
              <a:spcAft>
                <a:spcPts val="0"/>
              </a:spcAft>
              <a:buClr>
                <a:schemeClr val="dk1"/>
              </a:buClr>
              <a:buSzPts val="5669"/>
              <a:buFont typeface="Arial"/>
              <a:buChar char="•"/>
              <a:defRPr sz="5669" b="0" i="0" u="none" strike="noStrike" cap="none">
                <a:solidFill>
                  <a:schemeClr val="dk1"/>
                </a:solidFill>
                <a:latin typeface="Calibri"/>
                <a:ea typeface="Calibri"/>
                <a:cs typeface="Calibri"/>
                <a:sym typeface="Calibri"/>
              </a:defRPr>
            </a:lvl2pPr>
            <a:lvl3pPr marL="1371600" marR="0" lvl="2" indent="-528574" algn="l" rtl="0">
              <a:lnSpc>
                <a:spcPct val="90000"/>
              </a:lnSpc>
              <a:spcBef>
                <a:spcPts val="1181"/>
              </a:spcBef>
              <a:spcAft>
                <a:spcPts val="0"/>
              </a:spcAft>
              <a:buClr>
                <a:schemeClr val="dk1"/>
              </a:buClr>
              <a:buSzPts val="4724"/>
              <a:buFont typeface="Arial"/>
              <a:buChar char="•"/>
              <a:defRPr sz="4724" b="0" i="0" u="none" strike="noStrike" cap="none">
                <a:solidFill>
                  <a:schemeClr val="dk1"/>
                </a:solidFill>
                <a:latin typeface="Calibri"/>
                <a:ea typeface="Calibri"/>
                <a:cs typeface="Calibri"/>
                <a:sym typeface="Calibri"/>
              </a:defRPr>
            </a:lvl3pPr>
            <a:lvl4pPr marL="1828800" marR="0" lvl="3" indent="-498602"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4pPr>
            <a:lvl5pPr marL="2286000" marR="0" lvl="4" indent="-498601"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5pPr>
            <a:lvl6pPr marL="2743200" marR="0" lvl="5" indent="-498601"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6pPr>
            <a:lvl7pPr marL="3200400" marR="0" lvl="6" indent="-498601"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7pPr>
            <a:lvl8pPr marL="3657600" marR="0" lvl="7" indent="-498601"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8pPr>
            <a:lvl9pPr marL="4114800" marR="0" lvl="8" indent="-498602" algn="l" rtl="0">
              <a:lnSpc>
                <a:spcPct val="90000"/>
              </a:lnSpc>
              <a:spcBef>
                <a:spcPts val="1181"/>
              </a:spcBef>
              <a:spcAft>
                <a:spcPts val="0"/>
              </a:spcAft>
              <a:buClr>
                <a:schemeClr val="dk1"/>
              </a:buClr>
              <a:buSzPts val="4252"/>
              <a:buFont typeface="Arial"/>
              <a:buChar char="•"/>
              <a:defRPr sz="4252"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1484967" y="30363349"/>
            <a:ext cx="4859893" cy="174414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35"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7154843" y="30363349"/>
            <a:ext cx="7289840" cy="174414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2835"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15254665" y="30363349"/>
            <a:ext cx="4859893" cy="174414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835" b="0" i="0" u="none" strike="noStrike" cap="none">
                <a:solidFill>
                  <a:srgbClr val="888888"/>
                </a:solidFill>
                <a:latin typeface="Calibri"/>
                <a:ea typeface="Calibri"/>
                <a:cs typeface="Calibri"/>
                <a:sym typeface="Calibri"/>
              </a:defRPr>
            </a:lvl1pPr>
            <a:lvl2pPr marL="0" marR="0" lvl="1" indent="0" algn="r" rtl="0">
              <a:spcBef>
                <a:spcPts val="0"/>
              </a:spcBef>
              <a:buNone/>
              <a:defRPr sz="2835" b="0" i="0" u="none" strike="noStrike" cap="none">
                <a:solidFill>
                  <a:srgbClr val="888888"/>
                </a:solidFill>
                <a:latin typeface="Calibri"/>
                <a:ea typeface="Calibri"/>
                <a:cs typeface="Calibri"/>
                <a:sym typeface="Calibri"/>
              </a:defRPr>
            </a:lvl2pPr>
            <a:lvl3pPr marL="0" marR="0" lvl="2" indent="0" algn="r" rtl="0">
              <a:spcBef>
                <a:spcPts val="0"/>
              </a:spcBef>
              <a:buNone/>
              <a:defRPr sz="2835" b="0" i="0" u="none" strike="noStrike" cap="none">
                <a:solidFill>
                  <a:srgbClr val="888888"/>
                </a:solidFill>
                <a:latin typeface="Calibri"/>
                <a:ea typeface="Calibri"/>
                <a:cs typeface="Calibri"/>
                <a:sym typeface="Calibri"/>
              </a:defRPr>
            </a:lvl3pPr>
            <a:lvl4pPr marL="0" marR="0" lvl="3" indent="0" algn="r" rtl="0">
              <a:spcBef>
                <a:spcPts val="0"/>
              </a:spcBef>
              <a:buNone/>
              <a:defRPr sz="2835" b="0" i="0" u="none" strike="noStrike" cap="none">
                <a:solidFill>
                  <a:srgbClr val="888888"/>
                </a:solidFill>
                <a:latin typeface="Calibri"/>
                <a:ea typeface="Calibri"/>
                <a:cs typeface="Calibri"/>
                <a:sym typeface="Calibri"/>
              </a:defRPr>
            </a:lvl4pPr>
            <a:lvl5pPr marL="0" marR="0" lvl="4" indent="0" algn="r" rtl="0">
              <a:spcBef>
                <a:spcPts val="0"/>
              </a:spcBef>
              <a:buNone/>
              <a:defRPr sz="2835" b="0" i="0" u="none" strike="noStrike" cap="none">
                <a:solidFill>
                  <a:srgbClr val="888888"/>
                </a:solidFill>
                <a:latin typeface="Calibri"/>
                <a:ea typeface="Calibri"/>
                <a:cs typeface="Calibri"/>
                <a:sym typeface="Calibri"/>
              </a:defRPr>
            </a:lvl5pPr>
            <a:lvl6pPr marL="0" marR="0" lvl="5" indent="0" algn="r" rtl="0">
              <a:spcBef>
                <a:spcPts val="0"/>
              </a:spcBef>
              <a:buNone/>
              <a:defRPr sz="2835" b="0" i="0" u="none" strike="noStrike" cap="none">
                <a:solidFill>
                  <a:srgbClr val="888888"/>
                </a:solidFill>
                <a:latin typeface="Calibri"/>
                <a:ea typeface="Calibri"/>
                <a:cs typeface="Calibri"/>
                <a:sym typeface="Calibri"/>
              </a:defRPr>
            </a:lvl6pPr>
            <a:lvl7pPr marL="0" marR="0" lvl="6" indent="0" algn="r" rtl="0">
              <a:spcBef>
                <a:spcPts val="0"/>
              </a:spcBef>
              <a:buNone/>
              <a:defRPr sz="2835" b="0" i="0" u="none" strike="noStrike" cap="none">
                <a:solidFill>
                  <a:srgbClr val="888888"/>
                </a:solidFill>
                <a:latin typeface="Calibri"/>
                <a:ea typeface="Calibri"/>
                <a:cs typeface="Calibri"/>
                <a:sym typeface="Calibri"/>
              </a:defRPr>
            </a:lvl7pPr>
            <a:lvl8pPr marL="0" marR="0" lvl="7" indent="0" algn="r" rtl="0">
              <a:spcBef>
                <a:spcPts val="0"/>
              </a:spcBef>
              <a:buNone/>
              <a:defRPr sz="2835" b="0" i="0" u="none" strike="noStrike" cap="none">
                <a:solidFill>
                  <a:srgbClr val="888888"/>
                </a:solidFill>
                <a:latin typeface="Calibri"/>
                <a:ea typeface="Calibri"/>
                <a:cs typeface="Calibri"/>
                <a:sym typeface="Calibri"/>
              </a:defRPr>
            </a:lvl8pPr>
            <a:lvl9pPr marL="0" marR="0" lvl="8" indent="0" algn="r" rtl="0">
              <a:spcBef>
                <a:spcPts val="0"/>
              </a:spcBef>
              <a:buNone/>
              <a:defRPr sz="2835"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12910" y="4044780"/>
            <a:ext cx="21617235" cy="6084154"/>
          </a:xfrm>
          <a:prstGeom prst="rect">
            <a:avLst/>
          </a:prstGeom>
          <a:solidFill>
            <a:srgbClr val="FED6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b="0" i="0" u="none" strike="noStrike" cap="none">
              <a:solidFill>
                <a:schemeClr val="lt1"/>
              </a:solidFill>
              <a:latin typeface="Calibri"/>
              <a:ea typeface="Calibri"/>
              <a:cs typeface="Calibri"/>
              <a:sym typeface="Calibri"/>
            </a:endParaRPr>
          </a:p>
        </p:txBody>
      </p:sp>
      <p:sp>
        <p:nvSpPr>
          <p:cNvPr id="85" name="Google Shape;85;p1"/>
          <p:cNvSpPr/>
          <p:nvPr/>
        </p:nvSpPr>
        <p:spPr>
          <a:xfrm>
            <a:off x="-35598" y="10083138"/>
            <a:ext cx="21635124" cy="5796133"/>
          </a:xfrm>
          <a:prstGeom prst="rect">
            <a:avLst/>
          </a:prstGeom>
          <a:solidFill>
            <a:srgbClr val="BFE7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791"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791"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a:solidFill>
                <a:schemeClr val="dk1"/>
              </a:solidFill>
              <a:latin typeface="Times New Roman"/>
              <a:ea typeface="Times New Roman"/>
              <a:cs typeface="Times New Roman"/>
              <a:sym typeface="Times New Roman"/>
            </a:endParaRPr>
          </a:p>
        </p:txBody>
      </p:sp>
      <p:sp>
        <p:nvSpPr>
          <p:cNvPr id="86" name="Google Shape;86;p1"/>
          <p:cNvSpPr/>
          <p:nvPr/>
        </p:nvSpPr>
        <p:spPr>
          <a:xfrm>
            <a:off x="-42228" y="15866559"/>
            <a:ext cx="21662246" cy="6207138"/>
          </a:xfrm>
          <a:prstGeom prst="rect">
            <a:avLst/>
          </a:prstGeom>
          <a:solidFill>
            <a:srgbClr val="FFCF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90" b="0" i="0" u="none" strike="noStrike" cap="none" dirty="0">
                <a:solidFill>
                  <a:schemeClr val="lt1"/>
                </a:solidFill>
                <a:latin typeface="Times New Roman"/>
                <a:ea typeface="Times New Roman"/>
                <a:cs typeface="Times New Roman"/>
                <a:sym typeface="Times New Roman"/>
              </a:rPr>
              <a:t> </a:t>
            </a:r>
            <a:endParaRPr dirty="0"/>
          </a:p>
        </p:txBody>
      </p:sp>
      <p:sp>
        <p:nvSpPr>
          <p:cNvPr id="87" name="Google Shape;87;p1"/>
          <p:cNvSpPr/>
          <p:nvPr/>
        </p:nvSpPr>
        <p:spPr>
          <a:xfrm>
            <a:off x="-42228" y="21968050"/>
            <a:ext cx="21684935" cy="5352512"/>
          </a:xfrm>
          <a:prstGeom prst="rect">
            <a:avLst/>
          </a:prstGeom>
          <a:solidFill>
            <a:srgbClr val="FCDC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b="0" i="0" u="none" strike="noStrike" cap="none">
              <a:solidFill>
                <a:schemeClr val="lt1"/>
              </a:solidFill>
              <a:latin typeface="Calibri"/>
              <a:ea typeface="Calibri"/>
              <a:cs typeface="Calibri"/>
              <a:sym typeface="Calibri"/>
            </a:endParaRPr>
          </a:p>
        </p:txBody>
      </p:sp>
      <p:sp>
        <p:nvSpPr>
          <p:cNvPr id="88" name="Google Shape;88;p1"/>
          <p:cNvSpPr/>
          <p:nvPr/>
        </p:nvSpPr>
        <p:spPr>
          <a:xfrm>
            <a:off x="-51756" y="27284505"/>
            <a:ext cx="21684935" cy="5690142"/>
          </a:xfrm>
          <a:prstGeom prst="rect">
            <a:avLst/>
          </a:prstGeom>
          <a:solidFill>
            <a:srgbClr val="D7F5C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b="0" i="0" u="none" strike="noStrike" cap="none">
              <a:solidFill>
                <a:schemeClr val="lt1"/>
              </a:solidFill>
              <a:latin typeface="Calibri"/>
              <a:ea typeface="Calibri"/>
              <a:cs typeface="Calibri"/>
              <a:sym typeface="Calibri"/>
            </a:endParaRPr>
          </a:p>
        </p:txBody>
      </p:sp>
      <p:sp>
        <p:nvSpPr>
          <p:cNvPr id="89" name="Google Shape;89;p1"/>
          <p:cNvSpPr/>
          <p:nvPr/>
        </p:nvSpPr>
        <p:spPr>
          <a:xfrm>
            <a:off x="674299" y="4245398"/>
            <a:ext cx="3272861" cy="695068"/>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i="0" u="none" strike="noStrike" cap="none" dirty="0">
                <a:solidFill>
                  <a:schemeClr val="dk1"/>
                </a:solidFill>
                <a:latin typeface="Times New Roman"/>
                <a:ea typeface="Times New Roman"/>
                <a:cs typeface="Times New Roman"/>
                <a:sym typeface="Times New Roman"/>
              </a:rPr>
              <a:t>INTRODUCTION</a:t>
            </a:r>
            <a:endParaRPr sz="2787" b="1" dirty="0">
              <a:solidFill>
                <a:schemeClr val="dk1"/>
              </a:solidFill>
              <a:latin typeface="Times New Roman"/>
              <a:ea typeface="Times New Roman"/>
              <a:cs typeface="Times New Roman"/>
              <a:sym typeface="Times New Roman"/>
            </a:endParaRPr>
          </a:p>
        </p:txBody>
      </p:sp>
      <p:sp>
        <p:nvSpPr>
          <p:cNvPr id="90" name="Google Shape;90;p1"/>
          <p:cNvSpPr/>
          <p:nvPr/>
        </p:nvSpPr>
        <p:spPr>
          <a:xfrm>
            <a:off x="0" y="2522585"/>
            <a:ext cx="21599525" cy="1502711"/>
          </a:xfrm>
          <a:prstGeom prst="rect">
            <a:avLst/>
          </a:prstGeom>
          <a:solidFill>
            <a:srgbClr val="FFF2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a:solidFill>
                <a:schemeClr val="lt1"/>
              </a:solidFill>
              <a:latin typeface="Calibri"/>
              <a:ea typeface="Calibri"/>
              <a:cs typeface="Calibri"/>
              <a:sym typeface="Calibri"/>
            </a:endParaRPr>
          </a:p>
        </p:txBody>
      </p:sp>
      <p:sp>
        <p:nvSpPr>
          <p:cNvPr id="91" name="Google Shape;91;p1"/>
          <p:cNvSpPr/>
          <p:nvPr/>
        </p:nvSpPr>
        <p:spPr>
          <a:xfrm>
            <a:off x="674299" y="15932578"/>
            <a:ext cx="2008824" cy="798300"/>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a:solidFill>
                  <a:schemeClr val="dk1"/>
                </a:solidFill>
                <a:latin typeface="Times New Roman"/>
                <a:ea typeface="Times New Roman"/>
                <a:cs typeface="Times New Roman"/>
                <a:sym typeface="Times New Roman"/>
              </a:rPr>
              <a:t>RESULTS</a:t>
            </a:r>
            <a:endParaRPr sz="2787" b="1">
              <a:solidFill>
                <a:schemeClr val="dk1"/>
              </a:solidFill>
              <a:latin typeface="Times New Roman"/>
              <a:ea typeface="Times New Roman"/>
              <a:cs typeface="Times New Roman"/>
              <a:sym typeface="Times New Roman"/>
            </a:endParaRPr>
          </a:p>
        </p:txBody>
      </p:sp>
      <p:sp>
        <p:nvSpPr>
          <p:cNvPr id="92" name="Google Shape;92;p1"/>
          <p:cNvSpPr/>
          <p:nvPr/>
        </p:nvSpPr>
        <p:spPr>
          <a:xfrm>
            <a:off x="420993" y="22099880"/>
            <a:ext cx="5886194" cy="985800"/>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dirty="0">
                <a:solidFill>
                  <a:schemeClr val="dk1"/>
                </a:solidFill>
                <a:latin typeface="Times New Roman"/>
                <a:ea typeface="Times New Roman"/>
                <a:cs typeface="Times New Roman"/>
                <a:sym typeface="Times New Roman"/>
              </a:rPr>
              <a:t>DISCUSSION AND CONCLUSION</a:t>
            </a:r>
            <a:endParaRPr sz="2787" b="1" dirty="0">
              <a:solidFill>
                <a:schemeClr val="dk1"/>
              </a:solidFill>
              <a:latin typeface="Times New Roman"/>
              <a:ea typeface="Times New Roman"/>
              <a:cs typeface="Times New Roman"/>
              <a:sym typeface="Times New Roman"/>
            </a:endParaRPr>
          </a:p>
        </p:txBody>
      </p:sp>
      <p:sp>
        <p:nvSpPr>
          <p:cNvPr id="93" name="Google Shape;93;p1"/>
          <p:cNvSpPr/>
          <p:nvPr/>
        </p:nvSpPr>
        <p:spPr>
          <a:xfrm>
            <a:off x="546941" y="27450576"/>
            <a:ext cx="3108508" cy="943088"/>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dirty="0">
                <a:solidFill>
                  <a:schemeClr val="dk1"/>
                </a:solidFill>
                <a:latin typeface="Times New Roman"/>
                <a:ea typeface="Times New Roman"/>
                <a:cs typeface="Times New Roman"/>
                <a:sym typeface="Times New Roman"/>
              </a:rPr>
              <a:t>BIBLIOGRAPHY</a:t>
            </a:r>
            <a:endParaRPr sz="2787" b="1" dirty="0">
              <a:solidFill>
                <a:schemeClr val="dk1"/>
              </a:solidFill>
              <a:latin typeface="Times New Roman"/>
              <a:ea typeface="Times New Roman"/>
              <a:cs typeface="Times New Roman"/>
              <a:sym typeface="Times New Roman"/>
            </a:endParaRPr>
          </a:p>
        </p:txBody>
      </p:sp>
      <p:sp>
        <p:nvSpPr>
          <p:cNvPr id="94" name="Google Shape;94;p1"/>
          <p:cNvSpPr txBox="1"/>
          <p:nvPr/>
        </p:nvSpPr>
        <p:spPr>
          <a:xfrm>
            <a:off x="674299" y="2650554"/>
            <a:ext cx="20573326" cy="2616060"/>
          </a:xfrm>
          <a:prstGeom prst="rect">
            <a:avLst/>
          </a:prstGeom>
          <a:noFill/>
          <a:ln>
            <a:noFill/>
          </a:ln>
        </p:spPr>
        <p:txBody>
          <a:bodyPr spcFirstLastPara="1" wrap="square" lIns="91425" tIns="45700" rIns="91425" bIns="45700" anchor="t" anchorCtr="0">
            <a:spAutoFit/>
          </a:bodyPr>
          <a:lstStyle/>
          <a:p>
            <a:pPr algn="ctr" rtl="0">
              <a:spcBef>
                <a:spcPts val="1200"/>
              </a:spcBef>
              <a:spcAft>
                <a:spcPts val="1200"/>
              </a:spcAft>
            </a:pPr>
            <a:r>
              <a:rPr lang="en-US" sz="3600" b="1" i="0" u="none" strike="noStrike" dirty="0">
                <a:solidFill>
                  <a:srgbClr val="000000"/>
                </a:solidFill>
                <a:effectLst/>
                <a:latin typeface="Times New Roman" panose="02020603050405020304" pitchFamily="18" charset="0"/>
              </a:rPr>
              <a:t>Predicting Accuracy For Automated Aero Assist Recommendation Using Random Forest And Compared With Naive Bayes With Improved Accuracy</a:t>
            </a:r>
            <a:endParaRPr lang="en-US" sz="3600" b="1" dirty="0">
              <a:effectLst/>
            </a:endParaRPr>
          </a:p>
          <a:p>
            <a:br>
              <a:rPr lang="en-US" sz="3600" dirty="0"/>
            </a:br>
            <a:endParaRPr lang="en-US" sz="3600" b="1" dirty="0">
              <a:latin typeface="Times New Roman" panose="02020603050405020304" pitchFamily="18" charset="0"/>
              <a:cs typeface="Times New Roman" panose="02020603050405020304" pitchFamily="18" charset="0"/>
            </a:endParaRPr>
          </a:p>
        </p:txBody>
      </p:sp>
      <p:sp>
        <p:nvSpPr>
          <p:cNvPr id="95" name="Google Shape;95;p1"/>
          <p:cNvSpPr/>
          <p:nvPr/>
        </p:nvSpPr>
        <p:spPr>
          <a:xfrm>
            <a:off x="411354" y="10222229"/>
            <a:ext cx="5309112" cy="810600"/>
          </a:xfrm>
          <a:prstGeom prst="rect">
            <a:avLst/>
          </a:prstGeom>
          <a:solidFill>
            <a:srgbClr val="FFFF0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787" b="1" dirty="0">
                <a:solidFill>
                  <a:schemeClr val="dk1"/>
                </a:solidFill>
                <a:latin typeface="Times New Roman"/>
                <a:ea typeface="Times New Roman"/>
                <a:cs typeface="Times New Roman"/>
                <a:sym typeface="Times New Roman"/>
              </a:rPr>
              <a:t>MATERIALS AND METHODS</a:t>
            </a:r>
            <a:endParaRPr sz="2787" b="1" dirty="0">
              <a:solidFill>
                <a:schemeClr val="dk1"/>
              </a:solidFill>
              <a:latin typeface="Times New Roman"/>
              <a:ea typeface="Times New Roman"/>
              <a:cs typeface="Times New Roman"/>
              <a:sym typeface="Times New Roman"/>
            </a:endParaRPr>
          </a:p>
        </p:txBody>
      </p:sp>
      <p:sp>
        <p:nvSpPr>
          <p:cNvPr id="96" name="Google Shape;96;p1"/>
          <p:cNvSpPr txBox="1"/>
          <p:nvPr/>
        </p:nvSpPr>
        <p:spPr>
          <a:xfrm>
            <a:off x="11225083" y="1463838"/>
            <a:ext cx="8384766" cy="85627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488" b="1">
                <a:solidFill>
                  <a:schemeClr val="lt1"/>
                </a:solidFill>
                <a:latin typeface="Times New Roman"/>
                <a:ea typeface="Times New Roman"/>
                <a:cs typeface="Times New Roman"/>
                <a:sym typeface="Times New Roman"/>
              </a:rPr>
              <a:t> Ms. Poorani.S            </a:t>
            </a:r>
            <a:endParaRPr sz="2488" b="1">
              <a:solidFill>
                <a:schemeClr val="lt1"/>
              </a:solidFill>
              <a:latin typeface="Times New Roman"/>
              <a:ea typeface="Times New Roman"/>
              <a:cs typeface="Times New Roman"/>
              <a:sym typeface="Times New Roman"/>
            </a:endParaRPr>
          </a:p>
          <a:p>
            <a:pPr marL="0" marR="0" lvl="0" indent="0" algn="r" rtl="0">
              <a:spcBef>
                <a:spcPts val="0"/>
              </a:spcBef>
              <a:spcAft>
                <a:spcPts val="0"/>
              </a:spcAft>
              <a:buNone/>
            </a:pPr>
            <a:r>
              <a:rPr lang="en-US" sz="2488" b="1">
                <a:solidFill>
                  <a:schemeClr val="lt1"/>
                </a:solidFill>
                <a:latin typeface="Times New Roman"/>
                <a:ea typeface="Times New Roman"/>
                <a:cs typeface="Times New Roman"/>
                <a:sym typeface="Times New Roman"/>
              </a:rPr>
              <a:t> Guided by Dr. Mary Valantina. G</a:t>
            </a:r>
            <a:endParaRPr sz="2488" b="1">
              <a:solidFill>
                <a:schemeClr val="lt1"/>
              </a:solidFill>
              <a:latin typeface="Times New Roman"/>
              <a:ea typeface="Times New Roman"/>
              <a:cs typeface="Times New Roman"/>
              <a:sym typeface="Times New Roman"/>
            </a:endParaRPr>
          </a:p>
        </p:txBody>
      </p:sp>
      <p:sp>
        <p:nvSpPr>
          <p:cNvPr id="97" name="Google Shape;97;p1"/>
          <p:cNvSpPr txBox="1"/>
          <p:nvPr/>
        </p:nvSpPr>
        <p:spPr>
          <a:xfrm>
            <a:off x="418919" y="5006527"/>
            <a:ext cx="15919124" cy="5078273"/>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rPr>
              <a:t>The study evaluates the predictive accuracy of Random Forest versus Naive Bayes algorithms for automated aero assist recommendation, aiming for improved accuracy</a:t>
            </a: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rPr>
              <a:t>The research's application lies in enhancing the accuracy and reliability of automated assistance systems in aviation, optimizing flight trajectories, minimizing risks.</a:t>
            </a: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rPr>
              <a:t>Random Forest utilizes ensemble learning to construct multiple decision trees, offering robustness against overfitting and efficient handling of high-dimensional data. Naive Bayes classifier, based on Bayes' theorem, assumes independence between features, making it computationally efficient and suitable for classification tasks with datasets.</a:t>
            </a:r>
          </a:p>
          <a:p>
            <a:pPr marL="342900" indent="-342900" algn="just">
              <a:lnSpc>
                <a:spcPct val="150000"/>
              </a:lnSpc>
              <a:buFont typeface="Wingdings" panose="05000000000000000000" pitchFamily="2" charset="2"/>
              <a:buChar char="Ø"/>
            </a:pPr>
            <a:r>
              <a:rPr lang="en-US" sz="2400" b="1" dirty="0">
                <a:latin typeface="Times New Roman" panose="02020603050405020304" pitchFamily="18" charset="0"/>
                <a:ea typeface="Times New Roman" panose="02020603050405020304" pitchFamily="18" charset="0"/>
              </a:rPr>
              <a:t>Despite previous studies exploring machine learning algorithms for automated aero assist recommendation, a gap exists in understanding the comparative performance of Random Forest and Naive Bayes in this context.</a:t>
            </a:r>
          </a:p>
        </p:txBody>
      </p:sp>
      <p:sp>
        <p:nvSpPr>
          <p:cNvPr id="98" name="Google Shape;98;p1"/>
          <p:cNvSpPr txBox="1"/>
          <p:nvPr/>
        </p:nvSpPr>
        <p:spPr>
          <a:xfrm>
            <a:off x="1384372" y="10973564"/>
            <a:ext cx="12078470" cy="3968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990" b="1">
              <a:solidFill>
                <a:schemeClr val="dk1"/>
              </a:solidFill>
              <a:latin typeface="Times New Roman"/>
              <a:ea typeface="Times New Roman"/>
              <a:cs typeface="Times New Roman"/>
              <a:sym typeface="Times New Roman"/>
            </a:endParaRPr>
          </a:p>
        </p:txBody>
      </p:sp>
      <p:sp>
        <p:nvSpPr>
          <p:cNvPr id="99" name="Google Shape;99;p1"/>
          <p:cNvSpPr txBox="1"/>
          <p:nvPr/>
        </p:nvSpPr>
        <p:spPr>
          <a:xfrm>
            <a:off x="418919" y="23151378"/>
            <a:ext cx="20692237" cy="4690474"/>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sym typeface="+mn-ea"/>
              </a:rPr>
              <a:t>By independent sample test, there is a significant difference in accuracy attained by the algorithm is 0.0016(p&lt;0.05). </a:t>
            </a:r>
            <a:endParaRPr lang="en-US" sz="219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The research with the help of machine learning methods revealed that the </a:t>
            </a:r>
            <a:r>
              <a:rPr lang="en-US" sz="2190" b="1" dirty="0">
                <a:latin typeface="Times New Roman" panose="02020603050405020304" pitchFamily="18" charset="0"/>
                <a:cs typeface="Times New Roman" panose="02020603050405020304" pitchFamily="18" charset="0"/>
                <a:sym typeface="+mn-ea"/>
              </a:rPr>
              <a:t>Random Forest algorithm perform 96.57% better that the N</a:t>
            </a:r>
            <a:r>
              <a:rPr lang="en-US" sz="2190" b="1" dirty="0">
                <a:latin typeface="Times New Roman" panose="02020603050405020304" pitchFamily="18" charset="0"/>
                <a:ea typeface="Arial" panose="020B0604020202020204" pitchFamily="34" charset="0"/>
                <a:cs typeface="Times New Roman" panose="02020603050405020304" pitchFamily="18" charset="0"/>
              </a:rPr>
              <a:t>aïve bayes 86.52%.</a:t>
            </a:r>
            <a:r>
              <a:rPr lang="en-US" sz="2190" b="1" dirty="0">
                <a:latin typeface="Times New Roman" panose="02020603050405020304" pitchFamily="18" charset="0"/>
                <a:cs typeface="Times New Roman" panose="02020603050405020304" pitchFamily="18" charset="0"/>
              </a:rPr>
              <a:t>93.43%</a:t>
            </a:r>
            <a:r>
              <a:rPr lang="en-US" sz="2190" b="1" dirty="0">
                <a:latin typeface="Times New Roman" panose="02020603050405020304" pitchFamily="18" charset="0"/>
                <a:cs typeface="Times New Roman" panose="02020603050405020304" pitchFamily="18" charset="0"/>
                <a:sym typeface="+mn-ea"/>
              </a:rPr>
              <a:t>, Which had an accuracy of 92.37%.</a:t>
            </a:r>
            <a:endParaRPr lang="en-US" sz="2190" b="1" dirty="0">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ea typeface="Arial" panose="020B0604020202020204" pitchFamily="34" charset="0"/>
                <a:cs typeface="Times New Roman" panose="02020603050405020304" pitchFamily="18" charset="0"/>
              </a:rPr>
              <a:t>Implementing study findings could revolutionize aviation by enhancing safety and efficiency in flight planning and assistance.</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ea typeface="Arial" panose="020B0604020202020204" pitchFamily="34" charset="0"/>
                <a:cs typeface="Times New Roman" panose="02020603050405020304" pitchFamily="18" charset="0"/>
              </a:rPr>
              <a:t>Limitations may arise from increased computational complexity with Random Forest compared to Naive Bayes, potentially affecting real-time implementation.</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ea typeface="Arial" panose="020B0604020202020204" pitchFamily="34" charset="0"/>
                <a:cs typeface="Times New Roman" panose="02020603050405020304" pitchFamily="18" charset="0"/>
              </a:rPr>
              <a:t>Random Forest's feature importance ranking facilitates the identification of influential variables in aero assist recommendations.</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ea typeface="Arial" panose="020B0604020202020204" pitchFamily="34" charset="0"/>
                <a:cs typeface="Times New Roman" panose="02020603050405020304" pitchFamily="18" charset="0"/>
              </a:rPr>
              <a:t>Overall, the study underscores the potential for Random Forest to improve the accuracy and reliability of automated assistance systems in aviation, potentially transforming safety measures and operational efficiency in the aerospace industry.</a:t>
            </a:r>
            <a:endParaRPr lang="en-IN" sz="219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sym typeface="+mn-ea"/>
            </a:endParaRPr>
          </a:p>
        </p:txBody>
      </p:sp>
      <p:sp>
        <p:nvSpPr>
          <p:cNvPr id="100" name="Google Shape;100;p1"/>
          <p:cNvSpPr txBox="1"/>
          <p:nvPr/>
        </p:nvSpPr>
        <p:spPr>
          <a:xfrm>
            <a:off x="411354" y="28393665"/>
            <a:ext cx="20508463" cy="4642000"/>
          </a:xfrm>
          <a:prstGeom prst="rect">
            <a:avLst/>
          </a:prstGeom>
          <a:noFill/>
          <a:ln>
            <a:noFill/>
          </a:ln>
        </p:spPr>
        <p:txBody>
          <a:bodyPr spcFirstLastPara="1" wrap="square" lIns="91425" tIns="45700" rIns="91425" bIns="45700" anchor="t" anchorCtr="0">
            <a:spAutoFit/>
          </a:bodyPr>
          <a:lstStyle/>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National Research Council, Division of Behavioral and Social Sciences and Education, Board on Behavioral, Cognitive, and Sensory Sciences, and Committee on Behavioral and Social Science Research to Improve Intelligence Analysis for National Security. 2011. Intelligence Analysis: Behavioral and Social Scientific Foundations. National Academies Press.</a:t>
            </a:r>
          </a:p>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Rana, Nripendra P., Emma L. Slade, Ganesh P. Sahu, Hatice </a:t>
            </a:r>
            <a:r>
              <a:rPr lang="en-US" sz="2190" b="1" dirty="0" err="1">
                <a:solidFill>
                  <a:schemeClr val="tx1">
                    <a:lumMod val="95000"/>
                    <a:lumOff val="5000"/>
                  </a:schemeClr>
                </a:solidFill>
                <a:latin typeface="Times New Roman"/>
                <a:ea typeface="Times New Roman"/>
                <a:cs typeface="Times New Roman"/>
                <a:sym typeface="Times New Roman"/>
              </a:rPr>
              <a:t>Kizgin</a:t>
            </a:r>
            <a:r>
              <a:rPr lang="en-US" sz="2190" b="1" dirty="0">
                <a:solidFill>
                  <a:schemeClr val="tx1">
                    <a:lumMod val="95000"/>
                    <a:lumOff val="5000"/>
                  </a:schemeClr>
                </a:solidFill>
                <a:latin typeface="Times New Roman"/>
                <a:ea typeface="Times New Roman"/>
                <a:cs typeface="Times New Roman"/>
                <a:sym typeface="Times New Roman"/>
              </a:rPr>
              <a:t>, Nitish Singh, </a:t>
            </a:r>
            <a:r>
              <a:rPr lang="en-US" sz="2190" b="1" dirty="0" err="1">
                <a:solidFill>
                  <a:schemeClr val="tx1">
                    <a:lumMod val="95000"/>
                    <a:lumOff val="5000"/>
                  </a:schemeClr>
                </a:solidFill>
                <a:latin typeface="Times New Roman"/>
                <a:ea typeface="Times New Roman"/>
                <a:cs typeface="Times New Roman"/>
                <a:sym typeface="Times New Roman"/>
              </a:rPr>
              <a:t>Bidit</a:t>
            </a:r>
            <a:r>
              <a:rPr lang="en-US" sz="2190" b="1" dirty="0">
                <a:solidFill>
                  <a:schemeClr val="tx1">
                    <a:lumMod val="95000"/>
                    <a:lumOff val="5000"/>
                  </a:schemeClr>
                </a:solidFill>
                <a:latin typeface="Times New Roman"/>
                <a:ea typeface="Times New Roman"/>
                <a:cs typeface="Times New Roman"/>
                <a:sym typeface="Times New Roman"/>
              </a:rPr>
              <a:t> Dey, Anabel Gutierrez, and Yogesh K. Dwivedi. 2019. Digital and Social Media Marketing: Emerging Applications and Theoretical Development. Springer Nature.</a:t>
            </a:r>
          </a:p>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Ren, Dazhou. 2000. An Online Airline Reservation System with XML.</a:t>
            </a:r>
          </a:p>
          <a:p>
            <a:pPr marL="38100" indent="-342900" algn="just" rtl="0">
              <a:lnSpc>
                <a:spcPct val="150000"/>
              </a:lnSpc>
              <a:spcBef>
                <a:spcPts val="0"/>
              </a:spcBef>
              <a:spcAft>
                <a:spcPts val="0"/>
              </a:spcAft>
              <a:buFont typeface="Wingdings" panose="05000000000000000000" pitchFamily="2" charset="2"/>
              <a:buChar char="Ø"/>
            </a:pPr>
            <a:r>
              <a:rPr lang="en-US" sz="2190" b="1" dirty="0">
                <a:solidFill>
                  <a:schemeClr val="tx1">
                    <a:lumMod val="95000"/>
                    <a:lumOff val="5000"/>
                  </a:schemeClr>
                </a:solidFill>
                <a:latin typeface="Times New Roman"/>
                <a:ea typeface="Times New Roman"/>
                <a:cs typeface="Times New Roman"/>
                <a:sym typeface="Times New Roman"/>
              </a:rPr>
              <a:t>Smit, Chloé C. H., Maarten Lambert, Kris Rogers, Steven P. Djordjevic, Antoine M. Van </a:t>
            </a:r>
            <a:r>
              <a:rPr lang="en-US" sz="2190" b="1" dirty="0" err="1">
                <a:solidFill>
                  <a:schemeClr val="tx1">
                    <a:lumMod val="95000"/>
                    <a:lumOff val="5000"/>
                  </a:schemeClr>
                </a:solidFill>
                <a:latin typeface="Times New Roman"/>
                <a:ea typeface="Times New Roman"/>
                <a:cs typeface="Times New Roman"/>
                <a:sym typeface="Times New Roman"/>
              </a:rPr>
              <a:t>Oijen</a:t>
            </a:r>
            <a:r>
              <a:rPr lang="en-US" sz="2190" b="1" dirty="0">
                <a:solidFill>
                  <a:schemeClr val="tx1">
                    <a:lumMod val="95000"/>
                    <a:lumOff val="5000"/>
                  </a:schemeClr>
                </a:solidFill>
                <a:latin typeface="Times New Roman"/>
                <a:ea typeface="Times New Roman"/>
                <a:cs typeface="Times New Roman"/>
                <a:sym typeface="Times New Roman"/>
              </a:rPr>
              <a:t>, Caitlin Keighley, Katja Taxis, Hamish Robertson, and Lisa G. Pont. 2023. “One Health Determinants of Antimicrobial Resistance in Humans in the Community: An Umbrella Review.” International Journal of Molecular Sciences 24 (24). https://doi.org/10.3390/ijms242417204.</a:t>
            </a:r>
          </a:p>
        </p:txBody>
      </p:sp>
      <p:sp>
        <p:nvSpPr>
          <p:cNvPr id="101" name="Google Shape;101;p1"/>
          <p:cNvSpPr txBox="1"/>
          <p:nvPr/>
        </p:nvSpPr>
        <p:spPr>
          <a:xfrm>
            <a:off x="459771" y="20734593"/>
            <a:ext cx="5260695" cy="1103339"/>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2190" b="1" i="0" u="none" strike="noStrike" dirty="0">
                <a:solidFill>
                  <a:srgbClr val="000000"/>
                </a:solidFill>
                <a:latin typeface="Times New Roman"/>
                <a:ea typeface="Times New Roman"/>
                <a:cs typeface="Times New Roman"/>
                <a:sym typeface="Times New Roman"/>
              </a:rPr>
              <a:t>Fig 2.Comparison of </a:t>
            </a:r>
            <a:r>
              <a:rPr lang="en-US" sz="2190" b="1" dirty="0">
                <a:latin typeface="Times New Roman" panose="02020603050405020304" pitchFamily="18" charset="0"/>
                <a:cs typeface="Times New Roman" panose="02020603050405020304" pitchFamily="18" charset="0"/>
                <a:sym typeface="+mn-ea"/>
              </a:rPr>
              <a:t>Random forest and  Naïve Bayes </a:t>
            </a:r>
            <a:r>
              <a:rPr lang="en-IN" altLang="en-US" sz="2190" b="1" dirty="0">
                <a:latin typeface="Times New Roman" panose="02020603050405020304" pitchFamily="18" charset="0"/>
                <a:cs typeface="Times New Roman" panose="02020603050405020304" pitchFamily="18" charset="0"/>
                <a:sym typeface="+mn-ea"/>
              </a:rPr>
              <a:t>Algorithm.</a:t>
            </a:r>
            <a:endParaRPr sz="2180" b="1" dirty="0">
              <a:solidFill>
                <a:schemeClr val="dk1"/>
              </a:solidFill>
              <a:latin typeface="Times New Roman"/>
              <a:ea typeface="Times New Roman"/>
              <a:cs typeface="Times New Roman"/>
              <a:sym typeface="Times New Roman"/>
            </a:endParaRPr>
          </a:p>
        </p:txBody>
      </p:sp>
      <p:sp>
        <p:nvSpPr>
          <p:cNvPr id="102" name="Google Shape;102;p1"/>
          <p:cNvSpPr txBox="1"/>
          <p:nvPr/>
        </p:nvSpPr>
        <p:spPr>
          <a:xfrm>
            <a:off x="5921132" y="24475579"/>
            <a:ext cx="15955024" cy="3665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791">
              <a:solidFill>
                <a:schemeClr val="dk1"/>
              </a:solidFill>
              <a:latin typeface="Calibri"/>
              <a:ea typeface="Calibri"/>
              <a:cs typeface="Calibri"/>
              <a:sym typeface="Calibri"/>
            </a:endParaRPr>
          </a:p>
        </p:txBody>
      </p:sp>
      <p:sp>
        <p:nvSpPr>
          <p:cNvPr id="104" name="Google Shape;104;p1"/>
          <p:cNvSpPr txBox="1"/>
          <p:nvPr/>
        </p:nvSpPr>
        <p:spPr>
          <a:xfrm>
            <a:off x="16062960" y="9218919"/>
            <a:ext cx="5562373" cy="981767"/>
          </a:xfrm>
          <a:prstGeom prst="rect">
            <a:avLst/>
          </a:prstGeom>
          <a:noFill/>
          <a:ln>
            <a:noFill/>
          </a:ln>
        </p:spPr>
        <p:txBody>
          <a:bodyPr spcFirstLastPara="1" wrap="square" lIns="91425" tIns="45700" rIns="91425" bIns="45700" anchor="t" anchorCtr="0">
            <a:spAutoFit/>
          </a:bodyPr>
          <a:lstStyle/>
          <a:p>
            <a:pPr algn="ctr"/>
            <a:r>
              <a:rPr lang="en-US" sz="2189" b="1" dirty="0">
                <a:solidFill>
                  <a:schemeClr val="dk1"/>
                </a:solidFill>
                <a:latin typeface="Times New Roman"/>
                <a:ea typeface="Times New Roman"/>
                <a:cs typeface="Times New Roman"/>
                <a:sym typeface="Times New Roman"/>
              </a:rPr>
              <a:t>    </a:t>
            </a:r>
            <a:r>
              <a:rPr lang="en-US" sz="2190" b="1" i="0" u="none" strike="noStrike" dirty="0">
                <a:solidFill>
                  <a:srgbClr val="000000"/>
                </a:solidFill>
                <a:effectLst/>
                <a:latin typeface="Times New Roman" panose="02020603050405020304" pitchFamily="18" charset="0"/>
              </a:rPr>
              <a:t>Fig 1:Predicting Accuracy For Automated Aero Assist Recommendation</a:t>
            </a:r>
            <a:endParaRPr lang="en-IN" sz="2190" b="1" dirty="0"/>
          </a:p>
          <a:p>
            <a:pPr marL="0" marR="0" lvl="0" indent="0" algn="ctr" rtl="0">
              <a:spcBef>
                <a:spcPts val="0"/>
              </a:spcBef>
              <a:spcAft>
                <a:spcPts val="0"/>
              </a:spcAft>
              <a:buNone/>
            </a:pPr>
            <a:endParaRPr dirty="0"/>
          </a:p>
        </p:txBody>
      </p:sp>
      <p:sp>
        <p:nvSpPr>
          <p:cNvPr id="105" name="Google Shape;105;p1"/>
          <p:cNvSpPr/>
          <p:nvPr/>
        </p:nvSpPr>
        <p:spPr>
          <a:xfrm>
            <a:off x="0" y="-5976"/>
            <a:ext cx="21615631" cy="2569325"/>
          </a:xfrm>
          <a:prstGeom prst="rect">
            <a:avLst/>
          </a:prstGeom>
          <a:solidFill>
            <a:srgbClr val="828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1">
              <a:solidFill>
                <a:schemeClr val="lt1"/>
              </a:solidFill>
              <a:latin typeface="Calibri"/>
              <a:ea typeface="Calibri"/>
              <a:cs typeface="Calibri"/>
              <a:sym typeface="Calibri"/>
            </a:endParaRPr>
          </a:p>
        </p:txBody>
      </p:sp>
      <p:pic>
        <p:nvPicPr>
          <p:cNvPr id="106" name="Google Shape;106;p1"/>
          <p:cNvPicPr preferRelativeResize="0"/>
          <p:nvPr/>
        </p:nvPicPr>
        <p:blipFill rotWithShape="1">
          <a:blip r:embed="rId3">
            <a:alphaModFix/>
          </a:blip>
          <a:srcRect/>
          <a:stretch/>
        </p:blipFill>
        <p:spPr>
          <a:xfrm>
            <a:off x="184731" y="21592"/>
            <a:ext cx="20939802" cy="2432309"/>
          </a:xfrm>
          <a:prstGeom prst="rect">
            <a:avLst/>
          </a:prstGeom>
          <a:noFill/>
          <a:ln>
            <a:noFill/>
          </a:ln>
        </p:spPr>
      </p:pic>
      <p:sp>
        <p:nvSpPr>
          <p:cNvPr id="132" name="Google Shape;132;p1"/>
          <p:cNvSpPr/>
          <p:nvPr/>
        </p:nvSpPr>
        <p:spPr>
          <a:xfrm>
            <a:off x="0"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34" name="Google Shape;134;p1"/>
          <p:cNvSpPr txBox="1"/>
          <p:nvPr/>
        </p:nvSpPr>
        <p:spPr>
          <a:xfrm rot="10800000" flipV="1">
            <a:off x="5720465" y="16514484"/>
            <a:ext cx="9229973" cy="1608862"/>
          </a:xfrm>
          <a:prstGeom prst="rect">
            <a:avLst/>
          </a:prstGeom>
          <a:noFill/>
          <a:ln>
            <a:noFill/>
          </a:ln>
        </p:spPr>
        <p:txBody>
          <a:bodyPr spcFirstLastPara="1" wrap="square" lIns="91425" tIns="45700" rIns="91425" bIns="45700" anchor="t" anchorCtr="0">
            <a:spAutoFit/>
          </a:bodyPr>
          <a:lstStyle/>
          <a:p>
            <a:pPr marL="342900" indent="-342900"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Group statistics of accuracy for the Novel Random Forest and AdaBoost Classification Algorithms . The above  Novel Random Forest has 96.57% accuracy the Naïve Bayes has 86.52%.</a:t>
            </a:r>
          </a:p>
        </p:txBody>
      </p:sp>
      <p:sp>
        <p:nvSpPr>
          <p:cNvPr id="136" name="Google Shape;136;p1"/>
          <p:cNvSpPr txBox="1"/>
          <p:nvPr/>
        </p:nvSpPr>
        <p:spPr>
          <a:xfrm>
            <a:off x="7976706" y="16532625"/>
            <a:ext cx="5017399" cy="797101"/>
          </a:xfrm>
          <a:prstGeom prst="rect">
            <a:avLst/>
          </a:prstGeom>
          <a:noFill/>
          <a:ln>
            <a:noFill/>
          </a:ln>
        </p:spPr>
        <p:txBody>
          <a:bodyPr spcFirstLastPara="1" wrap="square" lIns="91425" tIns="45700" rIns="91425" bIns="45700" anchor="t" anchorCtr="0">
            <a:spAutoFit/>
          </a:bodyPr>
          <a:lstStyle/>
          <a:p>
            <a:pPr marR="90170" lvl="0" algn="just" rtl="0">
              <a:spcBef>
                <a:spcPts val="0"/>
              </a:spcBef>
              <a:spcAft>
                <a:spcPts val="0"/>
              </a:spcAft>
            </a:pPr>
            <a:br>
              <a:rPr lang="en-US" sz="2400" dirty="0">
                <a:solidFill>
                  <a:schemeClr val="dk1"/>
                </a:solidFill>
                <a:latin typeface="Calibri"/>
                <a:ea typeface="Calibri"/>
                <a:cs typeface="Calibri"/>
                <a:sym typeface="Calibri"/>
              </a:rPr>
            </a:br>
            <a:endParaRPr sz="2180" b="1" dirty="0">
              <a:solidFill>
                <a:schemeClr val="dk1"/>
              </a:solidFill>
              <a:latin typeface="Times New Roman"/>
              <a:ea typeface="Times New Roman"/>
              <a:cs typeface="Times New Roman"/>
              <a:sym typeface="Times New Roman"/>
            </a:endParaRPr>
          </a:p>
        </p:txBody>
      </p:sp>
      <p:sp>
        <p:nvSpPr>
          <p:cNvPr id="137" name="Google Shape;137;p1"/>
          <p:cNvSpPr/>
          <p:nvPr/>
        </p:nvSpPr>
        <p:spPr>
          <a:xfrm>
            <a:off x="0" y="-184666"/>
            <a:ext cx="184731"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5" name="TextBox 4">
            <a:extLst>
              <a:ext uri="{FF2B5EF4-FFF2-40B4-BE49-F238E27FC236}">
                <a16:creationId xmlns:a16="http://schemas.microsoft.com/office/drawing/2014/main" id="{2D9F5F93-0A4F-CF62-3DB0-BE49EE1B8E7C}"/>
              </a:ext>
            </a:extLst>
          </p:cNvPr>
          <p:cNvSpPr txBox="1"/>
          <p:nvPr/>
        </p:nvSpPr>
        <p:spPr>
          <a:xfrm>
            <a:off x="9921240" y="15453360"/>
            <a:ext cx="1828800" cy="307777"/>
          </a:xfrm>
          <a:prstGeom prst="rect">
            <a:avLst/>
          </a:prstGeom>
          <a:noFill/>
        </p:spPr>
        <p:txBody>
          <a:bodyPr wrap="square" rtlCol="0">
            <a:spAutoFit/>
          </a:bodyPr>
          <a:lstStyle/>
          <a:p>
            <a:endParaRPr lang="en-US" sz="1400" b="0" i="0" u="none" strike="noStrike" cap="none" dirty="0">
              <a:solidFill>
                <a:srgbClr val="000000"/>
              </a:solidFill>
              <a:latin typeface="Arial"/>
              <a:ea typeface="Arial"/>
              <a:cs typeface="Arial"/>
              <a:sym typeface="Arial"/>
            </a:endParaRPr>
          </a:p>
        </p:txBody>
      </p:sp>
      <p:sp>
        <p:nvSpPr>
          <p:cNvPr id="17" name="TextBox 16">
            <a:extLst>
              <a:ext uri="{FF2B5EF4-FFF2-40B4-BE49-F238E27FC236}">
                <a16:creationId xmlns:a16="http://schemas.microsoft.com/office/drawing/2014/main" id="{4716A863-EC69-9485-947E-07F575214A10}"/>
              </a:ext>
            </a:extLst>
          </p:cNvPr>
          <p:cNvSpPr txBox="1"/>
          <p:nvPr/>
        </p:nvSpPr>
        <p:spPr>
          <a:xfrm>
            <a:off x="16657644" y="20777935"/>
            <a:ext cx="4596889" cy="429348"/>
          </a:xfrm>
          <a:prstGeom prst="rect">
            <a:avLst/>
          </a:prstGeom>
          <a:noFill/>
        </p:spPr>
        <p:txBody>
          <a:bodyPr wrap="square" rtlCol="0">
            <a:spAutoFit/>
          </a:bodyPr>
          <a:lstStyle/>
          <a:p>
            <a:endParaRPr lang="en-IN" sz="2190" b="1"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D7E83DFF-87DD-B8C3-C2CF-D6B764B32C74}"/>
              </a:ext>
            </a:extLst>
          </p:cNvPr>
          <p:cNvSpPr txBox="1"/>
          <p:nvPr/>
        </p:nvSpPr>
        <p:spPr>
          <a:xfrm>
            <a:off x="14234160" y="1473509"/>
            <a:ext cx="6937355" cy="1318823"/>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Students Name K. Varshini</a:t>
            </a:r>
          </a:p>
          <a:p>
            <a:pPr algn="r"/>
            <a:r>
              <a:rPr lang="en-US" sz="2190" b="1" dirty="0">
                <a:solidFill>
                  <a:schemeClr val="bg1"/>
                </a:solidFill>
                <a:latin typeface="Times New Roman" panose="02020603050405020304" pitchFamily="18" charset="0"/>
                <a:cs typeface="Times New Roman" panose="02020603050405020304" pitchFamily="18" charset="0"/>
              </a:rPr>
              <a:t>Registration number:19211556</a:t>
            </a:r>
          </a:p>
          <a:p>
            <a:pPr algn="r"/>
            <a:r>
              <a:rPr lang="en-US" sz="2190" b="1" dirty="0">
                <a:solidFill>
                  <a:schemeClr val="bg1"/>
                </a:solidFill>
                <a:latin typeface="Times New Roman" panose="02020603050405020304" pitchFamily="18" charset="0"/>
                <a:cs typeface="Times New Roman" panose="02020603050405020304" pitchFamily="18" charset="0"/>
              </a:rPr>
              <a:t> Guided By-Dr.K.Sashi Rekha</a:t>
            </a:r>
            <a:endParaRPr lang="en-IN" sz="2190" b="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23" name="TextBox 22">
            <a:extLst>
              <a:ext uri="{FF2B5EF4-FFF2-40B4-BE49-F238E27FC236}">
                <a16:creationId xmlns:a16="http://schemas.microsoft.com/office/drawing/2014/main" id="{F618D9C4-D477-D17C-8201-E021703B123B}"/>
              </a:ext>
            </a:extLst>
          </p:cNvPr>
          <p:cNvSpPr txBox="1"/>
          <p:nvPr/>
        </p:nvSpPr>
        <p:spPr>
          <a:xfrm>
            <a:off x="4297680" y="15293231"/>
            <a:ext cx="11125200" cy="766364"/>
          </a:xfrm>
          <a:prstGeom prst="rect">
            <a:avLst/>
          </a:prstGeom>
          <a:noFill/>
        </p:spPr>
        <p:txBody>
          <a:bodyPr wrap="square" rtlCol="0">
            <a:spAutoFit/>
          </a:bodyPr>
          <a:lstStyle/>
          <a:p>
            <a:r>
              <a:rPr lang="en-IN" altLang="en-US" sz="2190" b="1" dirty="0">
                <a:solidFill>
                  <a:srgbClr val="000000"/>
                </a:solidFill>
                <a:latin typeface="Times New Roman" panose="02020603050405020304" pitchFamily="18" charset="0"/>
                <a:cs typeface="Times New Roman" panose="02020603050405020304" pitchFamily="18" charset="0"/>
                <a:sym typeface="+mn-ea"/>
              </a:rPr>
              <a:t>          F</a:t>
            </a:r>
            <a:r>
              <a:rPr lang="en-US" sz="2190" b="1" dirty="0">
                <a:solidFill>
                  <a:srgbClr val="000000"/>
                </a:solidFill>
                <a:latin typeface="Times New Roman" panose="02020603050405020304" pitchFamily="18" charset="0"/>
                <a:cs typeface="Times New Roman" panose="02020603050405020304" pitchFamily="18" charset="0"/>
                <a:sym typeface="+mn-ea"/>
              </a:rPr>
              <a:t>ig </a:t>
            </a:r>
            <a:r>
              <a:rPr lang="en-IN" altLang="en-US" sz="2190" b="1" dirty="0">
                <a:solidFill>
                  <a:srgbClr val="000000"/>
                </a:solidFill>
                <a:latin typeface="Times New Roman" panose="02020603050405020304" pitchFamily="18" charset="0"/>
                <a:cs typeface="Times New Roman" panose="02020603050405020304" pitchFamily="18" charset="0"/>
                <a:sym typeface="+mn-ea"/>
              </a:rPr>
              <a:t>2</a:t>
            </a:r>
            <a:r>
              <a:rPr lang="en-US" altLang="en-US" sz="2190" b="1" dirty="0">
                <a:solidFill>
                  <a:srgbClr val="000000"/>
                </a:solidFill>
                <a:latin typeface="Times New Roman" panose="02020603050405020304" pitchFamily="18" charset="0"/>
                <a:cs typeface="Times New Roman" panose="02020603050405020304" pitchFamily="18" charset="0"/>
                <a:sym typeface="+mn-ea"/>
              </a:rPr>
              <a:t>.</a:t>
            </a:r>
            <a:r>
              <a:rPr lang="en-US" sz="2190" b="1" dirty="0">
                <a:solidFill>
                  <a:srgbClr val="000000"/>
                </a:solidFill>
                <a:latin typeface="Times New Roman" panose="02020603050405020304" pitchFamily="18" charset="0"/>
                <a:cs typeface="Times New Roman" panose="02020603050405020304" pitchFamily="18" charset="0"/>
                <a:sym typeface="+mn-ea"/>
              </a:rPr>
              <a:t> </a:t>
            </a:r>
            <a:r>
              <a:rPr lang="en-US" sz="2190" b="1" dirty="0">
                <a:solidFill>
                  <a:srgbClr val="000000"/>
                </a:solidFill>
                <a:effectLst/>
                <a:latin typeface="Times New Roman" panose="02020603050405020304" pitchFamily="18" charset="0"/>
                <a:cs typeface="Times New Roman" panose="02020603050405020304" pitchFamily="18" charset="0"/>
                <a:sym typeface="+mn-ea"/>
              </a:rPr>
              <a:t>Automated Aero Assist Recommendation </a:t>
            </a:r>
            <a:r>
              <a:rPr lang="en-US" sz="2190" b="1" dirty="0">
                <a:solidFill>
                  <a:srgbClr val="000000"/>
                </a:solidFill>
                <a:latin typeface="Times New Roman" panose="02020603050405020304" pitchFamily="18" charset="0"/>
                <a:cs typeface="Times New Roman" panose="02020603050405020304" pitchFamily="18" charset="0"/>
                <a:sym typeface="+mn-ea"/>
              </a:rPr>
              <a:t>using machine learning algorithms</a:t>
            </a:r>
            <a:endParaRPr lang="en-IN" sz="2190" b="1" dirty="0">
              <a:latin typeface="Times New Roman" panose="02020603050405020304" pitchFamily="18" charset="0"/>
              <a:cs typeface="Times New Roman" panose="02020603050405020304" pitchFamily="18" charset="0"/>
            </a:endParaRPr>
          </a:p>
          <a:p>
            <a:endParaRPr lang="en-IN" sz="219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282AD635-08B9-DDD6-5D03-3306E34D8D13}"/>
              </a:ext>
            </a:extLst>
          </p:cNvPr>
          <p:cNvSpPr txBox="1"/>
          <p:nvPr/>
        </p:nvSpPr>
        <p:spPr>
          <a:xfrm>
            <a:off x="379558" y="13927857"/>
            <a:ext cx="1519357" cy="429348"/>
          </a:xfrm>
          <a:prstGeom prst="rect">
            <a:avLst/>
          </a:prstGeom>
          <a:noFill/>
        </p:spPr>
        <p:txBody>
          <a:bodyPr wrap="square" rtlCol="0">
            <a:spAutoFit/>
          </a:bodyPr>
          <a:lstStyle/>
          <a:p>
            <a:r>
              <a:rPr lang="en-IN" sz="2190" b="1" dirty="0">
                <a:latin typeface="Times New Roman" panose="02020603050405020304" pitchFamily="18" charset="0"/>
                <a:cs typeface="Times New Roman" panose="02020603050405020304" pitchFamily="18" charset="0"/>
              </a:rPr>
              <a:t>Input</a:t>
            </a:r>
          </a:p>
        </p:txBody>
      </p:sp>
      <p:sp>
        <p:nvSpPr>
          <p:cNvPr id="26" name="Right Arrow 70">
            <a:extLst>
              <a:ext uri="{FF2B5EF4-FFF2-40B4-BE49-F238E27FC236}">
                <a16:creationId xmlns:a16="http://schemas.microsoft.com/office/drawing/2014/main" id="{9EBACD2D-70D8-2391-FDEB-880785C66C1C}"/>
              </a:ext>
            </a:extLst>
          </p:cNvPr>
          <p:cNvSpPr/>
          <p:nvPr/>
        </p:nvSpPr>
        <p:spPr>
          <a:xfrm>
            <a:off x="18452480" y="13083049"/>
            <a:ext cx="696093" cy="559391"/>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A64727B-8C66-AB64-B66C-FAF931F8993C}"/>
              </a:ext>
            </a:extLst>
          </p:cNvPr>
          <p:cNvSpPr txBox="1"/>
          <p:nvPr/>
        </p:nvSpPr>
        <p:spPr>
          <a:xfrm>
            <a:off x="12332678" y="10680748"/>
            <a:ext cx="8778478" cy="1777410"/>
          </a:xfrm>
          <a:prstGeom prst="rect">
            <a:avLst/>
          </a:prstGeom>
          <a:noFill/>
        </p:spPr>
        <p:txBody>
          <a:bodyPr wrap="square" rtlCol="0">
            <a:spAutoFit/>
          </a:bodyPr>
          <a:lstStyle/>
          <a:p>
            <a:pPr marL="342900" indent="-342900">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Random Forest shows higher accuracy in predicting automated aero assist recommendations compared to Naive Bayes.</a:t>
            </a:r>
          </a:p>
          <a:p>
            <a:pPr marL="342900" indent="-342900">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study aims to enhance prediction accuracy for automated aero assist recommendations through comparative analysis with Naive Bayes.</a:t>
            </a:r>
            <a:endParaRPr lang="en-IN" sz="2190" b="1" dirty="0">
              <a:latin typeface="Times New Roman" panose="02020603050405020304" pitchFamily="18" charset="0"/>
              <a:cs typeface="Times New Roman" panose="02020603050405020304" pitchFamily="18" charset="0"/>
            </a:endParaRPr>
          </a:p>
        </p:txBody>
      </p:sp>
      <p:sp>
        <p:nvSpPr>
          <p:cNvPr id="34" name="Arrow: Bent 33">
            <a:extLst>
              <a:ext uri="{FF2B5EF4-FFF2-40B4-BE49-F238E27FC236}">
                <a16:creationId xmlns:a16="http://schemas.microsoft.com/office/drawing/2014/main" id="{74EEC783-806C-3F2E-1507-061521523897}"/>
              </a:ext>
            </a:extLst>
          </p:cNvPr>
          <p:cNvSpPr/>
          <p:nvPr/>
        </p:nvSpPr>
        <p:spPr>
          <a:xfrm flipH="1" flipV="1">
            <a:off x="19148573" y="13994758"/>
            <a:ext cx="1215169" cy="134546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aphicFrame>
        <p:nvGraphicFramePr>
          <p:cNvPr id="57" name="Table 56">
            <a:extLst>
              <a:ext uri="{FF2B5EF4-FFF2-40B4-BE49-F238E27FC236}">
                <a16:creationId xmlns:a16="http://schemas.microsoft.com/office/drawing/2014/main" id="{8A38DA5C-A4D0-C76A-440F-ACA6A3C479BE}"/>
              </a:ext>
            </a:extLst>
          </p:cNvPr>
          <p:cNvGraphicFramePr>
            <a:graphicFrameLocks noGrp="1"/>
          </p:cNvGraphicFramePr>
          <p:nvPr>
            <p:extLst>
              <p:ext uri="{D42A27DB-BD31-4B8C-83A1-F6EECF244321}">
                <p14:modId xmlns:p14="http://schemas.microsoft.com/office/powerpoint/2010/main" val="3334768717"/>
              </p:ext>
            </p:extLst>
          </p:nvPr>
        </p:nvGraphicFramePr>
        <p:xfrm>
          <a:off x="6065521" y="18292644"/>
          <a:ext cx="8884920" cy="3475547"/>
        </p:xfrm>
        <a:graphic>
          <a:graphicData uri="http://schemas.openxmlformats.org/drawingml/2006/table">
            <a:tbl>
              <a:tblPr/>
              <a:tblGrid>
                <a:gridCol w="1470859">
                  <a:extLst>
                    <a:ext uri="{9D8B030D-6E8A-4147-A177-3AD203B41FA5}">
                      <a16:colId xmlns:a16="http://schemas.microsoft.com/office/drawing/2014/main" val="2005700427"/>
                    </a:ext>
                  </a:extLst>
                </a:gridCol>
                <a:gridCol w="1668643">
                  <a:extLst>
                    <a:ext uri="{9D8B030D-6E8A-4147-A177-3AD203B41FA5}">
                      <a16:colId xmlns:a16="http://schemas.microsoft.com/office/drawing/2014/main" val="3123685425"/>
                    </a:ext>
                  </a:extLst>
                </a:gridCol>
                <a:gridCol w="1100959">
                  <a:extLst>
                    <a:ext uri="{9D8B030D-6E8A-4147-A177-3AD203B41FA5}">
                      <a16:colId xmlns:a16="http://schemas.microsoft.com/office/drawing/2014/main" val="3573588449"/>
                    </a:ext>
                  </a:extLst>
                </a:gridCol>
                <a:gridCol w="1455791">
                  <a:extLst>
                    <a:ext uri="{9D8B030D-6E8A-4147-A177-3AD203B41FA5}">
                      <a16:colId xmlns:a16="http://schemas.microsoft.com/office/drawing/2014/main" val="2157676260"/>
                    </a:ext>
                  </a:extLst>
                </a:gridCol>
                <a:gridCol w="1588660">
                  <a:extLst>
                    <a:ext uri="{9D8B030D-6E8A-4147-A177-3AD203B41FA5}">
                      <a16:colId xmlns:a16="http://schemas.microsoft.com/office/drawing/2014/main" val="632437475"/>
                    </a:ext>
                  </a:extLst>
                </a:gridCol>
                <a:gridCol w="1600008">
                  <a:extLst>
                    <a:ext uri="{9D8B030D-6E8A-4147-A177-3AD203B41FA5}">
                      <a16:colId xmlns:a16="http://schemas.microsoft.com/office/drawing/2014/main" val="1145364383"/>
                    </a:ext>
                  </a:extLst>
                </a:gridCol>
              </a:tblGrid>
              <a:tr h="1187158">
                <a:tc>
                  <a:txBody>
                    <a:bodyPr/>
                    <a:lstStyle/>
                    <a:p>
                      <a:pPr algn="ctr" rtl="0" fontAlgn="ctr">
                        <a:spcBef>
                          <a:spcPts val="0"/>
                        </a:spcBef>
                        <a:spcAft>
                          <a:spcPts val="0"/>
                        </a:spcAft>
                      </a:pP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Algorithm</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N</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Mean</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Std.Deviation</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 Std . Error Mean</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5916453"/>
                  </a:ext>
                </a:extLst>
              </a:tr>
              <a:tr h="1101231">
                <a:tc rowSpan="2">
                  <a:txBody>
                    <a:bodyPr/>
                    <a:lstStyle/>
                    <a:p>
                      <a:pPr marL="0" marR="0" lvl="0" indent="0" algn="ctr" defTabSz="1645920" rtl="0" eaLnBrk="1" fontAlgn="ctr" latinLnBrk="0" hangingPunct="1">
                        <a:lnSpc>
                          <a:spcPct val="100000"/>
                        </a:lnSpc>
                        <a:spcBef>
                          <a:spcPts val="0"/>
                        </a:spcBef>
                        <a:spcAft>
                          <a:spcPts val="0"/>
                        </a:spcAft>
                        <a:buClrTx/>
                        <a:buSzTx/>
                        <a:buFontTx/>
                        <a:buNone/>
                        <a:tabLst/>
                        <a:defRP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Accuracy</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Novel Random Forest</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dirty="0">
                          <a:effectLst/>
                          <a:latin typeface="Times New Roman" panose="02020603050405020304" pitchFamily="18" charset="0"/>
                          <a:cs typeface="Times New Roman" panose="02020603050405020304" pitchFamily="18" charset="0"/>
                        </a:rPr>
                        <a:t>10</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96.57</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0.145</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0.046</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4527592"/>
                  </a:ext>
                </a:extLst>
              </a:tr>
              <a:tr h="1187158">
                <a:tc vMerge="1">
                  <a:txBody>
                    <a:bodyPr/>
                    <a:lstStyle/>
                    <a:p>
                      <a:pPr algn="ctr" rtl="0" fontAlgn="ctr">
                        <a:spcBef>
                          <a:spcPts val="0"/>
                        </a:spcBef>
                        <a:spcAft>
                          <a:spcPts val="0"/>
                        </a:spcAft>
                      </a:pPr>
                      <a:endParaRPr lang="en-IN" sz="219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dirty="0">
                          <a:effectLst/>
                          <a:latin typeface="Times New Roman" panose="02020603050405020304" pitchFamily="18" charset="0"/>
                          <a:cs typeface="Times New Roman" panose="02020603050405020304" pitchFamily="18" charset="0"/>
                        </a:rPr>
                        <a:t>Naïve Bayes</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dirty="0">
                          <a:effectLst/>
                          <a:latin typeface="Times New Roman" panose="02020603050405020304" pitchFamily="18" charset="0"/>
                          <a:cs typeface="Times New Roman" panose="02020603050405020304" pitchFamily="18" charset="0"/>
                        </a:rPr>
                        <a:t>86.52</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0.346</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spcBef>
                          <a:spcPts val="0"/>
                        </a:spcBef>
                        <a:spcAft>
                          <a:spcPts val="0"/>
                        </a:spcAft>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0.109</a:t>
                      </a:r>
                      <a:endParaRPr lang="en-IN" sz="1800" b="1" dirty="0">
                        <a:effectLst/>
                        <a:latin typeface="Times New Roman" panose="02020603050405020304" pitchFamily="18" charset="0"/>
                        <a:cs typeface="Times New Roman" panose="02020603050405020304" pitchFamily="18" charset="0"/>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8264182"/>
                  </a:ext>
                </a:extLst>
              </a:tr>
            </a:tbl>
          </a:graphicData>
        </a:graphic>
      </p:graphicFrame>
      <p:sp>
        <p:nvSpPr>
          <p:cNvPr id="35" name="TextBox 34">
            <a:extLst>
              <a:ext uri="{FF2B5EF4-FFF2-40B4-BE49-F238E27FC236}">
                <a16:creationId xmlns:a16="http://schemas.microsoft.com/office/drawing/2014/main" id="{0C03042E-E80C-4B89-7E8B-4EC3515E3A3B}"/>
              </a:ext>
            </a:extLst>
          </p:cNvPr>
          <p:cNvSpPr txBox="1"/>
          <p:nvPr/>
        </p:nvSpPr>
        <p:spPr>
          <a:xfrm>
            <a:off x="4292881" y="15843214"/>
            <a:ext cx="10870919" cy="981807"/>
          </a:xfrm>
          <a:prstGeom prst="rect">
            <a:avLst/>
          </a:prstGeom>
          <a:noFill/>
        </p:spPr>
        <p:txBody>
          <a:bodyPr wrap="square" rtlCol="0">
            <a:spAutoFit/>
          </a:bodyPr>
          <a:lstStyle/>
          <a:p>
            <a:pPr algn="ctr"/>
            <a:r>
              <a:rPr lang="en-IN" altLang="en-US" sz="2190" b="1" dirty="0">
                <a:latin typeface="Times New Roman" panose="02020603050405020304" pitchFamily="18" charset="0"/>
                <a:cs typeface="Times New Roman" panose="02020603050405020304" pitchFamily="18" charset="0"/>
                <a:sym typeface="+mn-ea"/>
              </a:rPr>
              <a:t>Table 1.Mean table for </a:t>
            </a:r>
            <a:r>
              <a:rPr lang="en-US" sz="2190" b="1" dirty="0">
                <a:latin typeface="Times New Roman" panose="02020603050405020304" pitchFamily="18" charset="0"/>
                <a:cs typeface="Times New Roman" panose="02020603050405020304" pitchFamily="18" charset="0"/>
                <a:sym typeface="+mn-ea"/>
              </a:rPr>
              <a:t>Random forest and Naïve Bayes</a:t>
            </a:r>
            <a:endParaRPr lang="en-IN" altLang="en-US" sz="2190" b="1" dirty="0">
              <a:latin typeface="Times New Roman" panose="02020603050405020304" pitchFamily="18" charset="0"/>
              <a:cs typeface="Times New Roman" panose="02020603050405020304" pitchFamily="18" charset="0"/>
              <a:sym typeface="+mn-ea"/>
            </a:endParaRPr>
          </a:p>
          <a:p>
            <a:pPr algn="ctr"/>
            <a:r>
              <a:rPr lang="en-IN" altLang="en-US" sz="2190" b="1" dirty="0">
                <a:latin typeface="Times New Roman" panose="02020603050405020304" pitchFamily="18" charset="0"/>
                <a:cs typeface="Times New Roman" panose="02020603050405020304" pitchFamily="18" charset="0"/>
                <a:sym typeface="+mn-ea"/>
              </a:rPr>
              <a:t>Algorithms.</a:t>
            </a:r>
          </a:p>
          <a:p>
            <a:endParaRPr lang="en-IN" dirty="0"/>
          </a:p>
        </p:txBody>
      </p:sp>
      <p:sp>
        <p:nvSpPr>
          <p:cNvPr id="36" name="TextBox 35">
            <a:extLst>
              <a:ext uri="{FF2B5EF4-FFF2-40B4-BE49-F238E27FC236}">
                <a16:creationId xmlns:a16="http://schemas.microsoft.com/office/drawing/2014/main" id="{5F777481-1726-C8B1-58D3-74B2D03478CE}"/>
              </a:ext>
            </a:extLst>
          </p:cNvPr>
          <p:cNvSpPr txBox="1"/>
          <p:nvPr/>
        </p:nvSpPr>
        <p:spPr>
          <a:xfrm>
            <a:off x="14891658" y="16504163"/>
            <a:ext cx="6695972" cy="537263"/>
          </a:xfrm>
          <a:prstGeom prst="rect">
            <a:avLst/>
          </a:prstGeom>
          <a:noFill/>
        </p:spPr>
        <p:txBody>
          <a:bodyPr wrap="square" rtlCol="0">
            <a:spAutoFit/>
          </a:bodyPr>
          <a:lstStyle/>
          <a:p>
            <a:pPr>
              <a:lnSpc>
                <a:spcPct val="150000"/>
              </a:lnSpc>
            </a:pPr>
            <a:r>
              <a:rPr lang="en-US" sz="2190" b="1" dirty="0">
                <a:latin typeface="Times New Roman" panose="02020603050405020304" pitchFamily="18" charset="0"/>
                <a:cs typeface="Times New Roman" panose="02020603050405020304" pitchFamily="18" charset="0"/>
              </a:rPr>
              <a:t>.</a:t>
            </a:r>
          </a:p>
        </p:txBody>
      </p:sp>
      <p:graphicFrame>
        <p:nvGraphicFramePr>
          <p:cNvPr id="37" name="Table 36">
            <a:extLst>
              <a:ext uri="{FF2B5EF4-FFF2-40B4-BE49-F238E27FC236}">
                <a16:creationId xmlns:a16="http://schemas.microsoft.com/office/drawing/2014/main" id="{D1C5C257-A645-4C8A-5688-6B0352E12EFC}"/>
              </a:ext>
            </a:extLst>
          </p:cNvPr>
          <p:cNvGraphicFramePr>
            <a:graphicFrameLocks noGrp="1"/>
          </p:cNvGraphicFramePr>
          <p:nvPr>
            <p:extLst>
              <p:ext uri="{D42A27DB-BD31-4B8C-83A1-F6EECF244321}">
                <p14:modId xmlns:p14="http://schemas.microsoft.com/office/powerpoint/2010/main" val="1475185555"/>
              </p:ext>
            </p:extLst>
          </p:nvPr>
        </p:nvGraphicFramePr>
        <p:xfrm>
          <a:off x="15171198" y="16753719"/>
          <a:ext cx="6000318" cy="5014476"/>
        </p:xfrm>
        <a:graphic>
          <a:graphicData uri="http://schemas.openxmlformats.org/drawingml/2006/table">
            <a:tbl>
              <a:tblPr/>
              <a:tblGrid>
                <a:gridCol w="1555363">
                  <a:extLst>
                    <a:ext uri="{9D8B030D-6E8A-4147-A177-3AD203B41FA5}">
                      <a16:colId xmlns:a16="http://schemas.microsoft.com/office/drawing/2014/main" val="20000"/>
                    </a:ext>
                  </a:extLst>
                </a:gridCol>
                <a:gridCol w="2235344">
                  <a:extLst>
                    <a:ext uri="{9D8B030D-6E8A-4147-A177-3AD203B41FA5}">
                      <a16:colId xmlns:a16="http://schemas.microsoft.com/office/drawing/2014/main" val="20002"/>
                    </a:ext>
                  </a:extLst>
                </a:gridCol>
                <a:gridCol w="2209611">
                  <a:extLst>
                    <a:ext uri="{9D8B030D-6E8A-4147-A177-3AD203B41FA5}">
                      <a16:colId xmlns:a16="http://schemas.microsoft.com/office/drawing/2014/main" val="20003"/>
                    </a:ext>
                  </a:extLst>
                </a:gridCol>
              </a:tblGrid>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S.NO</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1645920" rtl="0" eaLnBrk="1" fontAlgn="ctr"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Times New Roman" panose="02020603050405020304" pitchFamily="18" charset="0"/>
                        </a:rPr>
                        <a:t>Random Forest</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IN" sz="1600" b="1" dirty="0">
                          <a:effectLst/>
                          <a:latin typeface="Times New Roman" panose="02020603050405020304" pitchFamily="18" charset="0"/>
                          <a:cs typeface="Times New Roman" panose="02020603050405020304" pitchFamily="18" charset="0"/>
                        </a:rPr>
                        <a:t>Naïve Bayes</a:t>
                      </a: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1</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96.16</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a:solidFill>
                            <a:srgbClr val="000000"/>
                          </a:solidFill>
                          <a:effectLst/>
                          <a:latin typeface="Times New Roman" panose="02020603050405020304" pitchFamily="18" charset="0"/>
                        </a:rPr>
                        <a:t>86.94</a:t>
                      </a:r>
                      <a:endParaRPr lang="en-IN" sz="16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2</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96.61</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a:solidFill>
                            <a:srgbClr val="000000"/>
                          </a:solidFill>
                          <a:effectLst/>
                          <a:latin typeface="Times New Roman" panose="02020603050405020304" pitchFamily="18" charset="0"/>
                        </a:rPr>
                        <a:t>86.50</a:t>
                      </a:r>
                      <a:endParaRPr lang="en-IN" sz="16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3</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96.02</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a:solidFill>
                            <a:srgbClr val="000000"/>
                          </a:solidFill>
                          <a:effectLst/>
                          <a:latin typeface="Times New Roman" panose="02020603050405020304" pitchFamily="18" charset="0"/>
                        </a:rPr>
                        <a:t>86.03</a:t>
                      </a:r>
                      <a:endParaRPr lang="en-IN" sz="16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4</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96.99</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a:solidFill>
                            <a:srgbClr val="000000"/>
                          </a:solidFill>
                          <a:effectLst/>
                          <a:latin typeface="Times New Roman" panose="02020603050405020304" pitchFamily="18" charset="0"/>
                        </a:rPr>
                        <a:t>86.52</a:t>
                      </a:r>
                      <a:endParaRPr lang="en-IN" sz="16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5</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96.34</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a:solidFill>
                            <a:srgbClr val="000000"/>
                          </a:solidFill>
                          <a:effectLst/>
                          <a:latin typeface="Times New Roman" panose="02020603050405020304" pitchFamily="18" charset="0"/>
                        </a:rPr>
                        <a:t>86.75</a:t>
                      </a:r>
                      <a:endParaRPr lang="en-IN" sz="16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6</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96.76</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a:solidFill>
                            <a:srgbClr val="000000"/>
                          </a:solidFill>
                          <a:effectLst/>
                          <a:latin typeface="Times New Roman" panose="02020603050405020304" pitchFamily="18" charset="0"/>
                        </a:rPr>
                        <a:t>86.95</a:t>
                      </a:r>
                      <a:endParaRPr lang="en-IN" sz="16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7</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96.93</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86.30</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8</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96.97</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86.81</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9</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96.83</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86.01</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10</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a:solidFill>
                            <a:srgbClr val="000000"/>
                          </a:solidFill>
                          <a:effectLst/>
                          <a:latin typeface="Times New Roman" panose="02020603050405020304" pitchFamily="18" charset="0"/>
                        </a:rPr>
                        <a:t>96.66</a:t>
                      </a:r>
                      <a:endParaRPr lang="en-IN" sz="1600" b="1">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marR="88900" algn="ctr" rtl="0" fontAlgn="ctr">
                        <a:spcBef>
                          <a:spcPts val="1200"/>
                        </a:spcBef>
                        <a:spcAft>
                          <a:spcPts val="1200"/>
                        </a:spcAft>
                      </a:pPr>
                      <a:r>
                        <a:rPr lang="en-IN" sz="1600" b="1" i="0" u="none" strike="noStrike" dirty="0">
                          <a:solidFill>
                            <a:srgbClr val="000000"/>
                          </a:solidFill>
                          <a:effectLst/>
                          <a:latin typeface="Times New Roman" panose="02020603050405020304" pitchFamily="18" charset="0"/>
                        </a:rPr>
                        <a:t>86.34</a:t>
                      </a:r>
                      <a:endParaRPr lang="en-IN"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417873">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Accuracy</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96.57</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600" b="1" i="0" u="none" strike="noStrike" dirty="0">
                          <a:solidFill>
                            <a:srgbClr val="000000"/>
                          </a:solidFill>
                          <a:effectLst/>
                          <a:latin typeface="Times New Roman" panose="02020603050405020304" pitchFamily="18" charset="0"/>
                        </a:rPr>
                        <a:t>86.52</a:t>
                      </a:r>
                      <a:endParaRPr lang="en-US" sz="1600" b="1" dirty="0">
                        <a:effectLst/>
                      </a:endParaRPr>
                    </a:p>
                  </a:txBody>
                  <a:tcPr marL="63500" marR="6350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39" name="TextBox 38">
            <a:extLst>
              <a:ext uri="{FF2B5EF4-FFF2-40B4-BE49-F238E27FC236}">
                <a16:creationId xmlns:a16="http://schemas.microsoft.com/office/drawing/2014/main" id="{41C1E373-1E61-A3A0-7F06-B30B05180E3B}"/>
              </a:ext>
            </a:extLst>
          </p:cNvPr>
          <p:cNvSpPr txBox="1"/>
          <p:nvPr/>
        </p:nvSpPr>
        <p:spPr>
          <a:xfrm>
            <a:off x="14859270" y="15879271"/>
            <a:ext cx="6569810" cy="766364"/>
          </a:xfrm>
          <a:prstGeom prst="rect">
            <a:avLst/>
          </a:prstGeom>
          <a:noFill/>
        </p:spPr>
        <p:txBody>
          <a:bodyPr wrap="square">
            <a:spAutoFit/>
          </a:bodyPr>
          <a:lstStyle/>
          <a:p>
            <a:pPr algn="ctr"/>
            <a:r>
              <a:rPr lang="en-US" sz="2190" b="1" dirty="0">
                <a:solidFill>
                  <a:srgbClr val="000000"/>
                </a:solidFill>
                <a:latin typeface="Times New Roman" panose="02020603050405020304" pitchFamily="18" charset="0"/>
                <a:cs typeface="Times New Roman" panose="02020603050405020304" pitchFamily="18" charset="0"/>
              </a:rPr>
              <a:t>Table </a:t>
            </a:r>
            <a:r>
              <a:rPr lang="en-US" sz="2190" b="1" dirty="0">
                <a:latin typeface="Times New Roman" panose="02020603050405020304" pitchFamily="18" charset="0"/>
                <a:cs typeface="Times New Roman" panose="02020603050405020304" pitchFamily="18" charset="0"/>
              </a:rPr>
              <a:t>2</a:t>
            </a:r>
            <a:r>
              <a:rPr lang="en-US" sz="2190" b="1" dirty="0">
                <a:solidFill>
                  <a:srgbClr val="000000"/>
                </a:solidFill>
                <a:latin typeface="Times New Roman" panose="02020603050405020304" pitchFamily="18" charset="0"/>
                <a:cs typeface="Times New Roman" panose="02020603050405020304" pitchFamily="18" charset="0"/>
              </a:rPr>
              <a:t>. The accuracy of  Random Forest and Naïve Bayes.</a:t>
            </a:r>
            <a:endParaRPr lang="en-IN" sz="2190" dirty="0"/>
          </a:p>
        </p:txBody>
      </p:sp>
      <p:pic>
        <p:nvPicPr>
          <p:cNvPr id="2" name="Picture 10">
            <a:extLst>
              <a:ext uri="{FF2B5EF4-FFF2-40B4-BE49-F238E27FC236}">
                <a16:creationId xmlns:a16="http://schemas.microsoft.com/office/drawing/2014/main" id="{9FAE15EF-D026-A724-757C-BBF9BF669C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4743" y="5299862"/>
            <a:ext cx="4552882" cy="36500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635BE9B-5953-1E8B-228C-708481D7E29B}"/>
              </a:ext>
            </a:extLst>
          </p:cNvPr>
          <p:cNvSpPr/>
          <p:nvPr/>
        </p:nvSpPr>
        <p:spPr>
          <a:xfrm>
            <a:off x="379558" y="12803006"/>
            <a:ext cx="134964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User Account</a:t>
            </a:r>
          </a:p>
        </p:txBody>
      </p:sp>
      <p:sp>
        <p:nvSpPr>
          <p:cNvPr id="54" name="Bent Arrow 63">
            <a:extLst>
              <a:ext uri="{FF2B5EF4-FFF2-40B4-BE49-F238E27FC236}">
                <a16:creationId xmlns:a16="http://schemas.microsoft.com/office/drawing/2014/main" id="{CD80A56E-13EF-FBC4-FDEE-CB8CDDC969FC}"/>
              </a:ext>
            </a:extLst>
          </p:cNvPr>
          <p:cNvSpPr/>
          <p:nvPr/>
        </p:nvSpPr>
        <p:spPr>
          <a:xfrm>
            <a:off x="1210144" y="11433382"/>
            <a:ext cx="1983105" cy="1153795"/>
          </a:xfrm>
          <a:prstGeom prst="ben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55" name="Bent Arrow 62">
            <a:extLst>
              <a:ext uri="{FF2B5EF4-FFF2-40B4-BE49-F238E27FC236}">
                <a16:creationId xmlns:a16="http://schemas.microsoft.com/office/drawing/2014/main" id="{5410C13D-AB9D-834A-9240-A5790644BC59}"/>
              </a:ext>
            </a:extLst>
          </p:cNvPr>
          <p:cNvSpPr/>
          <p:nvPr/>
        </p:nvSpPr>
        <p:spPr>
          <a:xfrm flipV="1">
            <a:off x="1235783" y="13992186"/>
            <a:ext cx="2029460" cy="1006475"/>
          </a:xfrm>
          <a:prstGeom prst="ben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4" name="Rectangle 3">
            <a:extLst>
              <a:ext uri="{FF2B5EF4-FFF2-40B4-BE49-F238E27FC236}">
                <a16:creationId xmlns:a16="http://schemas.microsoft.com/office/drawing/2014/main" id="{5937FFA5-76BF-8377-2543-6D753FA1F18D}"/>
              </a:ext>
            </a:extLst>
          </p:cNvPr>
          <p:cNvSpPr/>
          <p:nvPr/>
        </p:nvSpPr>
        <p:spPr>
          <a:xfrm>
            <a:off x="3414922" y="11331117"/>
            <a:ext cx="1319993" cy="12242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190" b="1" dirty="0">
                <a:latin typeface="Times New Roman" panose="02020603050405020304" pitchFamily="18" charset="0"/>
                <a:cs typeface="Times New Roman" panose="02020603050405020304" pitchFamily="18" charset="0"/>
              </a:rPr>
              <a:t>Flight data</a:t>
            </a:r>
          </a:p>
        </p:txBody>
      </p:sp>
      <p:sp>
        <p:nvSpPr>
          <p:cNvPr id="7" name="Rectangle 6">
            <a:extLst>
              <a:ext uri="{FF2B5EF4-FFF2-40B4-BE49-F238E27FC236}">
                <a16:creationId xmlns:a16="http://schemas.microsoft.com/office/drawing/2014/main" id="{4B94F965-BB40-FC71-1C9E-1D3C48BFAC16}"/>
              </a:ext>
            </a:extLst>
          </p:cNvPr>
          <p:cNvSpPr/>
          <p:nvPr/>
        </p:nvSpPr>
        <p:spPr>
          <a:xfrm>
            <a:off x="3457888" y="13989440"/>
            <a:ext cx="1655645" cy="11829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190" b="1" dirty="0">
                <a:latin typeface="Times New Roman" panose="02020603050405020304" pitchFamily="18" charset="0"/>
                <a:cs typeface="Times New Roman" panose="02020603050405020304" pitchFamily="18" charset="0"/>
              </a:rPr>
              <a:t>Customer information</a:t>
            </a:r>
          </a:p>
        </p:txBody>
      </p:sp>
      <p:sp>
        <p:nvSpPr>
          <p:cNvPr id="56" name="Right Arrow 26">
            <a:extLst>
              <a:ext uri="{FF2B5EF4-FFF2-40B4-BE49-F238E27FC236}">
                <a16:creationId xmlns:a16="http://schemas.microsoft.com/office/drawing/2014/main" id="{0677E8C3-CAA7-DB2C-6B33-280593FC08CA}"/>
              </a:ext>
            </a:extLst>
          </p:cNvPr>
          <p:cNvSpPr/>
          <p:nvPr/>
        </p:nvSpPr>
        <p:spPr>
          <a:xfrm flipV="1">
            <a:off x="5122350" y="11753343"/>
            <a:ext cx="1184837" cy="6036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26">
            <a:extLst>
              <a:ext uri="{FF2B5EF4-FFF2-40B4-BE49-F238E27FC236}">
                <a16:creationId xmlns:a16="http://schemas.microsoft.com/office/drawing/2014/main" id="{5F7FD57E-4BA6-A9FD-5A19-FE0650DA0342}"/>
              </a:ext>
            </a:extLst>
          </p:cNvPr>
          <p:cNvSpPr/>
          <p:nvPr/>
        </p:nvSpPr>
        <p:spPr>
          <a:xfrm flipV="1">
            <a:off x="5339943" y="14379820"/>
            <a:ext cx="1034609" cy="4991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A90C02-9964-8C6B-D1A9-05AEFD16D2F9}"/>
              </a:ext>
            </a:extLst>
          </p:cNvPr>
          <p:cNvSpPr/>
          <p:nvPr/>
        </p:nvSpPr>
        <p:spPr>
          <a:xfrm>
            <a:off x="6479671" y="11547846"/>
            <a:ext cx="1487496" cy="121694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190" b="1" dirty="0">
                <a:latin typeface="Times New Roman" panose="02020603050405020304" pitchFamily="18" charset="0"/>
                <a:cs typeface="Times New Roman" panose="02020603050405020304" pitchFamily="18" charset="0"/>
              </a:rPr>
              <a:t>Services Database</a:t>
            </a:r>
          </a:p>
        </p:txBody>
      </p:sp>
      <p:sp>
        <p:nvSpPr>
          <p:cNvPr id="42" name="Rectangle 41">
            <a:extLst>
              <a:ext uri="{FF2B5EF4-FFF2-40B4-BE49-F238E27FC236}">
                <a16:creationId xmlns:a16="http://schemas.microsoft.com/office/drawing/2014/main" id="{11050FE0-2ABA-C87B-78F2-D06B04C20A3A}"/>
              </a:ext>
            </a:extLst>
          </p:cNvPr>
          <p:cNvSpPr/>
          <p:nvPr/>
        </p:nvSpPr>
        <p:spPr>
          <a:xfrm>
            <a:off x="6436185" y="13989048"/>
            <a:ext cx="1641613" cy="113645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Reservation Database</a:t>
            </a:r>
          </a:p>
        </p:txBody>
      </p:sp>
      <p:sp>
        <p:nvSpPr>
          <p:cNvPr id="58" name="Arrow: Bent 57">
            <a:extLst>
              <a:ext uri="{FF2B5EF4-FFF2-40B4-BE49-F238E27FC236}">
                <a16:creationId xmlns:a16="http://schemas.microsoft.com/office/drawing/2014/main" id="{E33DDF28-4DCD-2254-81D7-22C54A014BE2}"/>
              </a:ext>
            </a:extLst>
          </p:cNvPr>
          <p:cNvSpPr/>
          <p:nvPr/>
        </p:nvSpPr>
        <p:spPr>
          <a:xfrm rot="5400000">
            <a:off x="9137915" y="10979098"/>
            <a:ext cx="755843" cy="2780963"/>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Rectangle 51">
            <a:extLst>
              <a:ext uri="{FF2B5EF4-FFF2-40B4-BE49-F238E27FC236}">
                <a16:creationId xmlns:a16="http://schemas.microsoft.com/office/drawing/2014/main" id="{06493213-1608-ECDD-1C3C-5E39BA079275}"/>
              </a:ext>
            </a:extLst>
          </p:cNvPr>
          <p:cNvSpPr/>
          <p:nvPr/>
        </p:nvSpPr>
        <p:spPr>
          <a:xfrm>
            <a:off x="10314481" y="12829266"/>
            <a:ext cx="1263149"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2190" b="1" dirty="0">
                <a:latin typeface="Times New Roman" panose="02020603050405020304" pitchFamily="18" charset="0"/>
                <a:cs typeface="Times New Roman" panose="02020603050405020304" pitchFamily="18" charset="0"/>
              </a:rPr>
              <a:t>Booking </a:t>
            </a:r>
          </a:p>
        </p:txBody>
      </p:sp>
      <p:sp>
        <p:nvSpPr>
          <p:cNvPr id="59" name="Bent Arrow 69">
            <a:extLst>
              <a:ext uri="{FF2B5EF4-FFF2-40B4-BE49-F238E27FC236}">
                <a16:creationId xmlns:a16="http://schemas.microsoft.com/office/drawing/2014/main" id="{7668A39A-1A6D-2E40-0BE1-CF373B00D65F}"/>
              </a:ext>
            </a:extLst>
          </p:cNvPr>
          <p:cNvSpPr/>
          <p:nvPr/>
        </p:nvSpPr>
        <p:spPr>
          <a:xfrm rot="16200000" flipV="1">
            <a:off x="9169095" y="12925747"/>
            <a:ext cx="935591" cy="2780962"/>
          </a:xfrm>
          <a:prstGeom prst="bentArrow">
            <a:avLst>
              <a:gd name="adj1" fmla="val 25000"/>
              <a:gd name="adj2" fmla="val 25000"/>
              <a:gd name="adj3" fmla="val 25000"/>
              <a:gd name="adj4" fmla="val 40722"/>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sp>
        <p:nvSpPr>
          <p:cNvPr id="60" name="Right Arrow 26">
            <a:extLst>
              <a:ext uri="{FF2B5EF4-FFF2-40B4-BE49-F238E27FC236}">
                <a16:creationId xmlns:a16="http://schemas.microsoft.com/office/drawing/2014/main" id="{92A1532E-CF22-DCDD-1252-02F5A21D82F3}"/>
              </a:ext>
            </a:extLst>
          </p:cNvPr>
          <p:cNvSpPr/>
          <p:nvPr/>
        </p:nvSpPr>
        <p:spPr>
          <a:xfrm flipV="1">
            <a:off x="11766124" y="12956465"/>
            <a:ext cx="1051202" cy="5226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88F0A5-8B9B-7A39-1DD8-297FD5CE5AA2}"/>
              </a:ext>
            </a:extLst>
          </p:cNvPr>
          <p:cNvSpPr/>
          <p:nvPr/>
        </p:nvSpPr>
        <p:spPr>
          <a:xfrm>
            <a:off x="12898733" y="12833929"/>
            <a:ext cx="2051707"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190" b="1" dirty="0">
                <a:latin typeface="Times New Roman" panose="02020603050405020304" pitchFamily="18" charset="0"/>
                <a:cs typeface="Times New Roman" panose="02020603050405020304" pitchFamily="18" charset="0"/>
              </a:rPr>
              <a:t>Reservation  Details</a:t>
            </a:r>
          </a:p>
        </p:txBody>
      </p:sp>
      <p:sp>
        <p:nvSpPr>
          <p:cNvPr id="13" name="Flowchart: Process 12">
            <a:extLst>
              <a:ext uri="{FF2B5EF4-FFF2-40B4-BE49-F238E27FC236}">
                <a16:creationId xmlns:a16="http://schemas.microsoft.com/office/drawing/2014/main" id="{DDE46FAD-8FAE-BCBE-09D4-110DC3B98A4D}"/>
              </a:ext>
            </a:extLst>
          </p:cNvPr>
          <p:cNvSpPr/>
          <p:nvPr/>
        </p:nvSpPr>
        <p:spPr>
          <a:xfrm>
            <a:off x="19236144" y="12854625"/>
            <a:ext cx="2255196" cy="952134"/>
          </a:xfrm>
          <a:prstGeom prst="flowChartProcess">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Accuracy Prediction</a:t>
            </a:r>
          </a:p>
        </p:txBody>
      </p:sp>
      <p:sp>
        <p:nvSpPr>
          <p:cNvPr id="14" name="Rectangle 13">
            <a:extLst>
              <a:ext uri="{FF2B5EF4-FFF2-40B4-BE49-F238E27FC236}">
                <a16:creationId xmlns:a16="http://schemas.microsoft.com/office/drawing/2014/main" id="{341E5EF9-9D3F-A735-76FA-9B4ADDBAD1B0}"/>
              </a:ext>
            </a:extLst>
          </p:cNvPr>
          <p:cNvSpPr/>
          <p:nvPr/>
        </p:nvSpPr>
        <p:spPr>
          <a:xfrm>
            <a:off x="15163340" y="14561839"/>
            <a:ext cx="3933370" cy="97239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2190" b="1" dirty="0">
                <a:solidFill>
                  <a:schemeClr val="tx1"/>
                </a:solidFill>
                <a:latin typeface="Times New Roman" panose="02020603050405020304" pitchFamily="18" charset="0"/>
                <a:cs typeface="Times New Roman" panose="02020603050405020304" pitchFamily="18" charset="0"/>
              </a:rPr>
              <a:t>IBM SPSS is used for statical analysis of mean square error</a:t>
            </a:r>
          </a:p>
        </p:txBody>
      </p:sp>
      <p:sp>
        <p:nvSpPr>
          <p:cNvPr id="67" name="Rounded Rectangle 66"/>
          <p:cNvSpPr/>
          <p:nvPr/>
        </p:nvSpPr>
        <p:spPr>
          <a:xfrm>
            <a:off x="16102042" y="12829265"/>
            <a:ext cx="2246366" cy="9521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Classification</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5" name="Right Arrow 70">
            <a:extLst>
              <a:ext uri="{FF2B5EF4-FFF2-40B4-BE49-F238E27FC236}">
                <a16:creationId xmlns:a16="http://schemas.microsoft.com/office/drawing/2014/main" id="{418A816C-EF35-8377-EB25-815CC933286C}"/>
              </a:ext>
            </a:extLst>
          </p:cNvPr>
          <p:cNvSpPr/>
          <p:nvPr/>
        </p:nvSpPr>
        <p:spPr>
          <a:xfrm>
            <a:off x="15175903" y="12996264"/>
            <a:ext cx="887057" cy="58710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28" name="Picture 12">
            <a:extLst>
              <a:ext uri="{FF2B5EF4-FFF2-40B4-BE49-F238E27FC236}">
                <a16:creationId xmlns:a16="http://schemas.microsoft.com/office/drawing/2014/main" id="{9A027808-76A8-A874-3516-C21EE06AC62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8919" y="16683281"/>
            <a:ext cx="5118563" cy="42548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1C81E35-8612-153A-0FF1-D9884958831B}"/>
              </a:ext>
            </a:extLst>
          </p:cNvPr>
          <p:cNvSpPr txBox="1"/>
          <p:nvPr/>
        </p:nvSpPr>
        <p:spPr>
          <a:xfrm>
            <a:off x="3063239" y="12996264"/>
            <a:ext cx="4031567" cy="766364"/>
          </a:xfrm>
          <a:prstGeom prst="rect">
            <a:avLst/>
          </a:prstGeom>
          <a:noFill/>
        </p:spPr>
        <p:txBody>
          <a:bodyPr wrap="square" rtlCol="0">
            <a:spAutoFit/>
          </a:bodyPr>
          <a:lstStyle/>
          <a:p>
            <a:pPr marL="342900" indent="-342900">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Database about AreoAssist Recommendations.</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753</Words>
  <Application>Microsoft Office PowerPoint</Application>
  <PresentationFormat>Custom</PresentationFormat>
  <Paragraphs>104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kethu varshini</cp:lastModifiedBy>
  <cp:revision>24</cp:revision>
  <dcterms:created xsi:type="dcterms:W3CDTF">2023-04-19T08:35:00Z</dcterms:created>
  <dcterms:modified xsi:type="dcterms:W3CDTF">2024-04-26T11:31:55Z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