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4B483D-FB63-4E4D-9D4C-BCCA541C346F}" v="10" dt="2024-08-30T15:03:04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solutions.com/insights/5-healthcare-problems-which-digital-technologies-can-solve-for-a-fit-and-healthy-world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ww.webm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715881"/>
            <a:ext cx="629436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–1597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Empowering Healthcare Access with Tailored EMI Solutions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Med-Tech/Bio-Tech/Health-Tech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ID-15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W5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 Developing a Digital Platform for </a:t>
            </a:r>
            <a:b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Tailored EMI Solutions in Healthcare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0" y="1618938"/>
            <a:ext cx="7260764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3200" b="1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It involves creating a comprehensive digital platform that integrates banks, healthcare providers, and patients.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3000" dirty="0">
                <a:latin typeface="Arial" pitchFamily="34" charset="0"/>
                <a:cs typeface="Arial" pitchFamily="34" charset="0"/>
              </a:rPr>
              <a:t>This platform will enable patients to manage their medical expenses through flexible and personalized EMI plans, making high-quality healthcare more accessible and affordable. </a:t>
            </a:r>
          </a:p>
          <a:p>
            <a:pPr marL="342900" indent="-342900"/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W5</a:t>
            </a:r>
            <a:endParaRPr lang="en-IN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C:\Users\user\Pictures\shi.jpg">
            <a:extLst>
              <a:ext uri="{FF2B5EF4-FFF2-40B4-BE49-F238E27FC236}">
                <a16:creationId xmlns:a16="http://schemas.microsoft.com/office/drawing/2014/main" id="{9A8708DC-E44E-E5DF-2721-88CFE5500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21277" y="2192645"/>
            <a:ext cx="4931236" cy="3335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090172"/>
            <a:ext cx="93853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L="342900" indent="-342900" algn="just"/>
            <a:r>
              <a:rPr lang="en-US" sz="2800" dirty="0">
                <a:latin typeface="Arial"/>
                <a:ea typeface="ＭＳ Ｐゴシック"/>
                <a:cs typeface="Arial"/>
              </a:rPr>
              <a:t>Technologies to be used :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HTML/</a:t>
            </a:r>
            <a:r>
              <a:rPr lang="en-US" sz="2800" dirty="0" err="1">
                <a:latin typeface="Arial"/>
                <a:ea typeface="ＭＳ Ｐゴシック"/>
                <a:cs typeface="Arial"/>
              </a:rPr>
              <a:t>Javascript</a:t>
            </a:r>
            <a:r>
              <a:rPr lang="en-US" sz="2800" dirty="0">
                <a:latin typeface="Arial"/>
                <a:ea typeface="ＭＳ Ｐゴシック"/>
                <a:cs typeface="Arial"/>
              </a:rPr>
              <a:t>: For building UI(User Interface)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SQL Databases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Banking API’s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Java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>
                <a:latin typeface="Arial"/>
                <a:ea typeface="ＭＳ Ｐゴシック"/>
                <a:cs typeface="Arial"/>
              </a:rPr>
              <a:t>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" y="1967596"/>
            <a:ext cx="10341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/>
              <a:t>FEASIBILITY: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dirty="0"/>
              <a:t>            1.Financial Feasibility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dirty="0"/>
              <a:t>            2.Diverse Patient Needs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dirty="0"/>
              <a:t>            3.Credit Score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800" dirty="0"/>
              <a:t>RISKS: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dirty="0"/>
              <a:t>          1.Regulatory and Compliance Risks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800" dirty="0"/>
              <a:t>          2.Market Adoption Risks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W5</a:t>
            </a:r>
          </a:p>
        </p:txBody>
      </p:sp>
      <p:pic>
        <p:nvPicPr>
          <p:cNvPr id="1026" name="Picture 2" descr="What Are Insurance Process Flowcharts? How to Creat Them?">
            <a:extLst>
              <a:ext uri="{FF2B5EF4-FFF2-40B4-BE49-F238E27FC236}">
                <a16:creationId xmlns:a16="http://schemas.microsoft.com/office/drawing/2014/main" id="{C920B4B3-80DE-175B-6BD4-BEC0121E2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0" r="21421"/>
          <a:stretch/>
        </p:blipFill>
        <p:spPr bwMode="auto">
          <a:xfrm>
            <a:off x="6096000" y="1600651"/>
            <a:ext cx="54864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1528997"/>
            <a:ext cx="10243279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The solution will significantly reduce the financial barriers to accessing healthcare.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Patients will no longer have to delay or forgo essential treatments due to cost concerns, leading to better health outcomes.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Additionally, healthcare providers will benefit from more reliable payment streams, and banks will gain new customers through their involvement in healthcare financing.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W5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21228" y="2305615"/>
            <a:ext cx="93853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>
                <a:solidFill>
                  <a:prstClr val="black"/>
                </a:solidFill>
                <a:latin typeface="Arial" pitchFamily="34" charset="0"/>
                <a:cs typeface="Arial" pitchFamily="34" charset="0"/>
                <a:hlinkClick r:id="rId3"/>
              </a:rPr>
              <a:t>https://www.netsolutions.com/insights/5-healthcare-problems-which-digital-technologies-can-solve-for-a-fit-and-healthy-world/</a:t>
            </a:r>
            <a:endParaRPr lang="en-US" sz="2800" noProof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https://www.webmd.com/</a:t>
            </a:r>
            <a:endParaRPr kumimoji="0" lang="en-US" sz="2800" b="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W5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277</Words>
  <Application>Microsoft Office PowerPoint</Application>
  <PresentationFormat>Widescreen</PresentationFormat>
  <Paragraphs>57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  Developing a Digital Platform for  Tailored EMI Solutions in Healthcare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Varshita Panditharadhyula</cp:lastModifiedBy>
  <cp:revision>8</cp:revision>
  <dcterms:created xsi:type="dcterms:W3CDTF">2013-12-12T18:46:50Z</dcterms:created>
  <dcterms:modified xsi:type="dcterms:W3CDTF">2024-08-30T15:03:57Z</dcterms:modified>
  <cp:category/>
</cp:coreProperties>
</file>