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A5BFD7-2051-4836-A5FA-F2ADE12E336C}" v="1" dt="2025-02-23T11:01:42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shith cherukupally" userId="1d7aec0811a44e06" providerId="LiveId" clId="{5AA5BFD7-2051-4836-A5FA-F2ADE12E336C}"/>
    <pc:docChg chg="custSel modSld">
      <pc:chgData name="varshith cherukupally" userId="1d7aec0811a44e06" providerId="LiveId" clId="{5AA5BFD7-2051-4836-A5FA-F2ADE12E336C}" dt="2025-02-23T12:51:41.935" v="486" actId="255"/>
      <pc:docMkLst>
        <pc:docMk/>
      </pc:docMkLst>
      <pc:sldChg chg="modSp mod">
        <pc:chgData name="varshith cherukupally" userId="1d7aec0811a44e06" providerId="LiveId" clId="{5AA5BFD7-2051-4836-A5FA-F2ADE12E336C}" dt="2025-02-23T10:43:39.113" v="111" actId="20577"/>
        <pc:sldMkLst>
          <pc:docMk/>
          <pc:sldMk cId="953325580" sldId="256"/>
        </pc:sldMkLst>
        <pc:spChg chg="mod">
          <ac:chgData name="varshith cherukupally" userId="1d7aec0811a44e06" providerId="LiveId" clId="{5AA5BFD7-2051-4836-A5FA-F2ADE12E336C}" dt="2025-02-23T10:43:39.113" v="111" actId="20577"/>
          <ac:spMkLst>
            <pc:docMk/>
            <pc:sldMk cId="953325580" sldId="256"/>
            <ac:spMk id="2" creationId="{A8A11E26-4C38-41A6-9857-11032CEECD80}"/>
          </ac:spMkLst>
        </pc:spChg>
      </pc:sldChg>
      <pc:sldChg chg="modSp mod">
        <pc:chgData name="varshith cherukupally" userId="1d7aec0811a44e06" providerId="LiveId" clId="{5AA5BFD7-2051-4836-A5FA-F2ADE12E336C}" dt="2025-02-23T10:49:08.149" v="157" actId="20577"/>
        <pc:sldMkLst>
          <pc:docMk/>
          <pc:sldMk cId="1186421160" sldId="262"/>
        </pc:sldMkLst>
        <pc:spChg chg="mod">
          <ac:chgData name="varshith cherukupally" userId="1d7aec0811a44e06" providerId="LiveId" clId="{5AA5BFD7-2051-4836-A5FA-F2ADE12E336C}" dt="2025-02-23T10:49:08.149" v="157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arshith cherukupally" userId="1d7aec0811a44e06" providerId="LiveId" clId="{5AA5BFD7-2051-4836-A5FA-F2ADE12E336C}" dt="2025-02-23T10:54:05.585" v="168" actId="1076"/>
        <pc:sldMkLst>
          <pc:docMk/>
          <pc:sldMk cId="3210358481" sldId="263"/>
        </pc:sldMkLst>
        <pc:spChg chg="mod">
          <ac:chgData name="varshith cherukupally" userId="1d7aec0811a44e06" providerId="LiveId" clId="{5AA5BFD7-2051-4836-A5FA-F2ADE12E336C}" dt="2025-02-23T10:53:48.181" v="165" actId="1076"/>
          <ac:spMkLst>
            <pc:docMk/>
            <pc:sldMk cId="3210358481" sldId="263"/>
            <ac:spMk id="2" creationId="{E041FD9D-DF07-9C37-1E61-1D920E0EF1D4}"/>
          </ac:spMkLst>
        </pc:spChg>
        <pc:spChg chg="mod">
          <ac:chgData name="varshith cherukupally" userId="1d7aec0811a44e06" providerId="LiveId" clId="{5AA5BFD7-2051-4836-A5FA-F2ADE12E336C}" dt="2025-02-23T10:54:05.585" v="168" actId="1076"/>
          <ac:spMkLst>
            <pc:docMk/>
            <pc:sldMk cId="3210358481" sldId="263"/>
            <ac:spMk id="5" creationId="{8FBA75B4-2DD5-42EB-9397-F36BFB8BA723}"/>
          </ac:spMkLst>
        </pc:spChg>
      </pc:sldChg>
      <pc:sldChg chg="modSp mod">
        <pc:chgData name="varshith cherukupally" userId="1d7aec0811a44e06" providerId="LiveId" clId="{5AA5BFD7-2051-4836-A5FA-F2ADE12E336C}" dt="2025-02-23T10:56:05.506" v="262" actId="1076"/>
        <pc:sldMkLst>
          <pc:docMk/>
          <pc:sldMk cId="3202024527" sldId="265"/>
        </pc:sldMkLst>
        <pc:spChg chg="mod">
          <ac:chgData name="varshith cherukupally" userId="1d7aec0811a44e06" providerId="LiveId" clId="{5AA5BFD7-2051-4836-A5FA-F2ADE12E336C}" dt="2025-02-23T10:56:05.506" v="262" actId="1076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arshith cherukupally" userId="1d7aec0811a44e06" providerId="LiveId" clId="{5AA5BFD7-2051-4836-A5FA-F2ADE12E336C}" dt="2025-02-23T12:51:41.935" v="486" actId="255"/>
        <pc:sldMkLst>
          <pc:docMk/>
          <pc:sldMk cId="614882681" sldId="2146847055"/>
        </pc:sldMkLst>
        <pc:spChg chg="mod">
          <ac:chgData name="varshith cherukupally" userId="1d7aec0811a44e06" providerId="LiveId" clId="{5AA5BFD7-2051-4836-A5FA-F2ADE12E336C}" dt="2025-02-23T12:51:41.935" v="486" actId="255"/>
          <ac:spMkLst>
            <pc:docMk/>
            <pc:sldMk cId="614882681" sldId="2146847055"/>
            <ac:spMk id="3" creationId="{A6638FD1-D00E-E75B-705C-564F06D93D7B}"/>
          </ac:spMkLst>
        </pc:spChg>
      </pc:sldChg>
      <pc:sldChg chg="modSp mod">
        <pc:chgData name="varshith cherukupally" userId="1d7aec0811a44e06" providerId="LiveId" clId="{5AA5BFD7-2051-4836-A5FA-F2ADE12E336C}" dt="2025-02-23T10:57:46.598" v="307" actId="20577"/>
        <pc:sldMkLst>
          <pc:docMk/>
          <pc:sldMk cId="3819043843" sldId="2146847057"/>
        </pc:sldMkLst>
        <pc:spChg chg="mod">
          <ac:chgData name="varshith cherukupally" userId="1d7aec0811a44e06" providerId="LiveId" clId="{5AA5BFD7-2051-4836-A5FA-F2ADE12E336C}" dt="2025-02-23T10:57:46.598" v="307" actId="20577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delSp modSp mod">
        <pc:chgData name="varshith cherukupally" userId="1d7aec0811a44e06" providerId="LiveId" clId="{5AA5BFD7-2051-4836-A5FA-F2ADE12E336C}" dt="2025-02-23T11:04:26.911" v="366" actId="1076"/>
        <pc:sldMkLst>
          <pc:docMk/>
          <pc:sldMk cId="2083715239" sldId="2146847060"/>
        </pc:sldMkLst>
        <pc:spChg chg="del mod">
          <ac:chgData name="varshith cherukupally" userId="1d7aec0811a44e06" providerId="LiveId" clId="{5AA5BFD7-2051-4836-A5FA-F2ADE12E336C}" dt="2025-02-23T11:01:42.513" v="342" actId="931"/>
          <ac:spMkLst>
            <pc:docMk/>
            <pc:sldMk cId="2083715239" sldId="2146847060"/>
            <ac:spMk id="3" creationId="{805D7125-AC62-752D-6E68-9EB88BCC631C}"/>
          </ac:spMkLst>
        </pc:spChg>
        <pc:picChg chg="add mod">
          <ac:chgData name="varshith cherukupally" userId="1d7aec0811a44e06" providerId="LiveId" clId="{5AA5BFD7-2051-4836-A5FA-F2ADE12E336C}" dt="2025-02-23T11:03:27.760" v="362" actId="1076"/>
          <ac:picMkLst>
            <pc:docMk/>
            <pc:sldMk cId="2083715239" sldId="2146847060"/>
            <ac:picMk id="5" creationId="{F7B28CEC-CF86-DA7E-FEC8-D52B9DF67060}"/>
          </ac:picMkLst>
        </pc:picChg>
        <pc:picChg chg="add mod">
          <ac:chgData name="varshith cherukupally" userId="1d7aec0811a44e06" providerId="LiveId" clId="{5AA5BFD7-2051-4836-A5FA-F2ADE12E336C}" dt="2025-02-23T11:03:17.778" v="360" actId="14100"/>
          <ac:picMkLst>
            <pc:docMk/>
            <pc:sldMk cId="2083715239" sldId="2146847060"/>
            <ac:picMk id="7" creationId="{CCA9EFB6-D7B8-3870-1FD5-F36B9B915D37}"/>
          </ac:picMkLst>
        </pc:picChg>
        <pc:picChg chg="add mod">
          <ac:chgData name="varshith cherukupally" userId="1d7aec0811a44e06" providerId="LiveId" clId="{5AA5BFD7-2051-4836-A5FA-F2ADE12E336C}" dt="2025-02-23T11:03:13.181" v="358" actId="14100"/>
          <ac:picMkLst>
            <pc:docMk/>
            <pc:sldMk cId="2083715239" sldId="2146847060"/>
            <ac:picMk id="9" creationId="{888BAA9F-E766-43B1-251E-165AFD50DF57}"/>
          </ac:picMkLst>
        </pc:picChg>
        <pc:picChg chg="add mod">
          <ac:chgData name="varshith cherukupally" userId="1d7aec0811a44e06" providerId="LiveId" clId="{5AA5BFD7-2051-4836-A5FA-F2ADE12E336C}" dt="2025-02-23T11:04:26.911" v="366" actId="1076"/>
          <ac:picMkLst>
            <pc:docMk/>
            <pc:sldMk cId="2083715239" sldId="2146847060"/>
            <ac:picMk id="11" creationId="{DD8EFB99-1BA7-8DF1-1FCC-2C784FC480FD}"/>
          </ac:picMkLst>
        </pc:picChg>
      </pc:sldChg>
      <pc:sldChg chg="modSp mod">
        <pc:chgData name="varshith cherukupally" userId="1d7aec0811a44e06" providerId="LiveId" clId="{5AA5BFD7-2051-4836-A5FA-F2ADE12E336C}" dt="2025-02-23T12:49:57.032" v="481" actId="14100"/>
        <pc:sldMkLst>
          <pc:docMk/>
          <pc:sldMk cId="2230664768" sldId="2146847061"/>
        </pc:sldMkLst>
        <pc:spChg chg="mod">
          <ac:chgData name="varshith cherukupally" userId="1d7aec0811a44e06" providerId="LiveId" clId="{5AA5BFD7-2051-4836-A5FA-F2ADE12E336C}" dt="2025-02-23T12:49:57.032" v="481" actId="14100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varshith cherukupally" userId="1d7aec0811a44e06" providerId="LiveId" clId="{5AA5BFD7-2051-4836-A5FA-F2ADE12E336C}" dt="2025-02-23T12:50:22.658" v="482" actId="20577"/>
        <pc:sldMkLst>
          <pc:docMk/>
          <pc:sldMk cId="4233882376" sldId="2146847062"/>
        </pc:sldMkLst>
        <pc:spChg chg="mod">
          <ac:chgData name="varshith cherukupally" userId="1d7aec0811a44e06" providerId="LiveId" clId="{5AA5BFD7-2051-4836-A5FA-F2ADE12E336C}" dt="2025-02-23T12:50:22.658" v="482" actId="20577"/>
          <ac:spMkLst>
            <pc:docMk/>
            <pc:sldMk cId="4233882376" sldId="2146847062"/>
            <ac:spMk id="3" creationId="{D4974547-DF1B-77BB-E545-9344EDB9AD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Varshith Cherukupally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Varshith Cherukupally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Siddhartha Degree College –BSC (MSCs)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545101"/>
          </a:xfrm>
        </p:spPr>
        <p:txBody>
          <a:bodyPr/>
          <a:lstStyle/>
          <a:p>
            <a:r>
              <a:rPr lang="en-IN" sz="2400" b="1" dirty="0"/>
              <a:t>Enhancements for the Future: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AES Encryption</a:t>
            </a:r>
            <a:r>
              <a:rPr lang="en-IN" sz="2400" dirty="0"/>
              <a:t> before embedding in the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Video Steganography</a:t>
            </a:r>
            <a:r>
              <a:rPr lang="en-IN" sz="2400" dirty="0"/>
              <a:t> (hide text in video frames).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Cloud Integration</a:t>
            </a:r>
            <a:r>
              <a:rPr lang="en-IN" sz="2400" dirty="0"/>
              <a:t> for secure message transfer.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Mobile App Development</a:t>
            </a:r>
            <a:r>
              <a:rPr lang="en-IN" sz="2400" dirty="0"/>
              <a:t> for easier usability.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sz="2400" dirty="0"/>
              <a:t>  </a:t>
            </a:r>
            <a:r>
              <a:rPr lang="en-US" sz="2400" b="1" dirty="0"/>
              <a:t>Problem: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Traditional encryption methods can be detected and targeted by attackers.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Sensitive data needs a hidden communication channel.</a:t>
            </a:r>
          </a:p>
          <a:p>
            <a:r>
              <a:rPr lang="en-US" sz="2400" dirty="0"/>
              <a:t> </a:t>
            </a:r>
            <a:r>
              <a:rPr lang="en-US" sz="2400" b="1" dirty="0"/>
              <a:t>Solution: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b="1" dirty="0"/>
              <a:t>image steganography</a:t>
            </a:r>
            <a:r>
              <a:rPr lang="en-US" sz="2400" dirty="0"/>
              <a:t> to hide messages within images securely.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Only authorized users with the correct passcode can decrypt it.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36" y="827990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21" y="1156006"/>
            <a:ext cx="11291758" cy="487400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800" dirty="0"/>
              <a:t>💻 </a:t>
            </a:r>
            <a:r>
              <a:rPr lang="en-IN" sz="2800" b="1" dirty="0"/>
              <a:t>Platform: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Windows 11</a:t>
            </a:r>
            <a:r>
              <a:rPr lang="en-IN" sz="2800" dirty="0"/>
              <a:t> </a:t>
            </a:r>
            <a:r>
              <a:rPr lang="en-IN" sz="2800" i="1" dirty="0"/>
              <a:t>(Compatible with Linux &amp; macOS)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Python 3.x</a:t>
            </a:r>
            <a:endParaRPr lang="en-IN" sz="2800" dirty="0"/>
          </a:p>
          <a:p>
            <a:r>
              <a:rPr lang="en-IN" sz="2800" dirty="0"/>
              <a:t>📦 </a:t>
            </a:r>
            <a:r>
              <a:rPr lang="en-IN" sz="2800" b="1" dirty="0"/>
              <a:t>Libraries Used: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OpenCV</a:t>
            </a:r>
            <a:r>
              <a:rPr lang="en-IN" sz="2800" dirty="0"/>
              <a:t> – For image processing and modification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12" y="1600672"/>
            <a:ext cx="11029615" cy="319447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Invisible Encryption:</a:t>
            </a:r>
            <a:r>
              <a:rPr lang="en-US" sz="2000" dirty="0"/>
              <a:t> The message is hidden inside an image, making it undetectable.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b="1" dirty="0"/>
              <a:t>Passcode Protection:</a:t>
            </a:r>
            <a:r>
              <a:rPr lang="en-US" sz="2000" dirty="0"/>
              <a:t> Only users with the correct passcode can retrieve the message.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b="1" dirty="0"/>
              <a:t>Lightweight &amp; Fast:</a:t>
            </a:r>
            <a:r>
              <a:rPr lang="en-US" sz="2000" dirty="0"/>
              <a:t> Works without a heavy cryptographic setup.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b="1" dirty="0"/>
              <a:t>Secure Communication:</a:t>
            </a:r>
            <a:r>
              <a:rPr lang="en-US" sz="2000" dirty="0"/>
              <a:t> Prevents third parties from detecting hidden data.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133" y="1083912"/>
            <a:ext cx="11029615" cy="4402488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sz="2400" b="1" dirty="0"/>
              <a:t>Journalists &amp; Activists</a:t>
            </a:r>
            <a:r>
              <a:rPr lang="en-US" sz="2400" dirty="0"/>
              <a:t> – Send secure messages in restricted regions.</a:t>
            </a:r>
          </a:p>
          <a:p>
            <a:r>
              <a:rPr lang="en-US" sz="2400" dirty="0"/>
              <a:t> </a:t>
            </a:r>
            <a:r>
              <a:rPr lang="en-US" sz="2400" b="1" dirty="0"/>
              <a:t>Government &amp; Military</a:t>
            </a:r>
            <a:r>
              <a:rPr lang="en-US" sz="2400" dirty="0"/>
              <a:t> – Hide confidential data in images.</a:t>
            </a:r>
          </a:p>
          <a:p>
            <a:r>
              <a:rPr lang="en-US" sz="2400" b="1" dirty="0"/>
              <a:t>Cybersecurity Experts</a:t>
            </a:r>
            <a:r>
              <a:rPr lang="en-US" sz="2400" dirty="0"/>
              <a:t> – Use for ethical hacking and secure data transmission.</a:t>
            </a:r>
          </a:p>
          <a:p>
            <a:r>
              <a:rPr lang="en-US" sz="2400" dirty="0"/>
              <a:t> </a:t>
            </a:r>
            <a:r>
              <a:rPr lang="en-US" sz="2400" b="1" dirty="0"/>
              <a:t>Regular Users</a:t>
            </a:r>
            <a:r>
              <a:rPr lang="en-US" sz="2400" dirty="0"/>
              <a:t> – Protect personal information from unauthorized access.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28CEC-CF86-DA7E-FEC8-D52B9DF67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857" y="1170763"/>
            <a:ext cx="4586426" cy="25798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A9EFB6-D7B8-3870-1FD5-F36B9B915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409" y="3958281"/>
            <a:ext cx="4951935" cy="2785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8BAA9F-E766-43B1-251E-165AFD50D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409" y="1067518"/>
            <a:ext cx="5240734" cy="2683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8EFB99-1BA7-8DF1-1FCC-2C784FC48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2" y="3958280"/>
            <a:ext cx="4951936" cy="278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37" y="899354"/>
            <a:ext cx="11350748" cy="4234708"/>
          </a:xfrm>
        </p:spPr>
        <p:txBody>
          <a:bodyPr>
            <a:normAutofit/>
          </a:bodyPr>
          <a:lstStyle/>
          <a:p>
            <a:r>
              <a:rPr lang="en-US" sz="2000" dirty="0"/>
              <a:t>✅ </a:t>
            </a:r>
            <a:r>
              <a:rPr lang="en-US" sz="2000" b="1" dirty="0"/>
              <a:t>Achieved:</a:t>
            </a:r>
            <a:r>
              <a:rPr lang="en-US" sz="2000" dirty="0"/>
              <a:t> Secure and invisible data hiding using images</a:t>
            </a:r>
          </a:p>
          <a:p>
            <a:endParaRPr lang="en-US" sz="2000" dirty="0"/>
          </a:p>
          <a:p>
            <a:r>
              <a:rPr lang="en-US" sz="2000" dirty="0"/>
              <a:t>✅ </a:t>
            </a:r>
            <a:r>
              <a:rPr lang="en-US" sz="2000" b="1" dirty="0"/>
              <a:t>Advantages:</a:t>
            </a:r>
            <a:r>
              <a:rPr lang="en-US" sz="2000" dirty="0"/>
              <a:t> Hard to detect, simple implementation, and effective security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613923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3600" dirty="0"/>
              <a:t>https://github.com/Varshith-108/Cyber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162</TotalTime>
  <Words>312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varshith cherukupally</cp:lastModifiedBy>
  <cp:revision>26</cp:revision>
  <dcterms:created xsi:type="dcterms:W3CDTF">2021-05-26T16:50:10Z</dcterms:created>
  <dcterms:modified xsi:type="dcterms:W3CDTF">2025-02-23T12:51:49Z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