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ink/ink3.xml" ContentType="application/inkml+xml"/>
  <Override PartName="/ppt/notesSlides/notesSlide3.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4.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5.xml" ContentType="application/vnd.openxmlformats-officedocument.presentationml.notesSlide+xml"/>
  <Override PartName="/ppt/ink/ink12.xml" ContentType="application/inkml+xml"/>
  <Override PartName="/ppt/notesSlides/notesSlide6.xml" ContentType="application/vnd.openxmlformats-officedocument.presentationml.notesSlide+xml"/>
  <Override PartName="/ppt/ink/ink1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60" r:id="rId5"/>
    <p:sldId id="261" r:id="rId6"/>
    <p:sldId id="262" r:id="rId7"/>
    <p:sldId id="263" r:id="rId8"/>
    <p:sldId id="264" r:id="rId9"/>
    <p:sldId id="265" r:id="rId10"/>
    <p:sldId id="266" r:id="rId11"/>
  </p:sldIdLst>
  <p:sldSz cx="14630400" cy="8229600"/>
  <p:notesSz cx="8229600" cy="14630400"/>
  <p:embeddedFontLst>
    <p:embeddedFont>
      <p:font typeface="Alice" panose="020B0604020202020204" charset="0"/>
      <p:regular r:id="rId13"/>
    </p:embeddedFont>
    <p:embeddedFont>
      <p:font typeface="Lora" pitchFamily="2"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0" d="100"/>
          <a:sy n="80" d="100"/>
        </p:scale>
        <p:origin x="13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13:31:30.722"/>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0 30,'662'-15,"37"0,960 16,-1634-1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6T13:35:08.254"/>
    </inkml:context>
    <inkml:brush xml:id="br0">
      <inkml:brushProperty name="width" value="0.35" units="cm"/>
      <inkml:brushProperty name="height" value="0.35" units="cm"/>
      <inkml:brushProperty name="color" value="#FFFFFF"/>
    </inkml:brush>
  </inkml:definitions>
  <inkml:trace contextRef="#ctx0" brushRef="#br0">174 1076 24575,'-165'0'0,"157"-3"0,14-3 0,15-4 0,13 4 0,50-1 0,-77 7 0,-12 0 0,161 1 0,-155-1 0,-1 0 0,0 0 0,1 0 0,-1 0 0,0 0 0,1 0 0,-1 0 0,0 1 0,1-1 0,-1 0 0,0 0 0,1 0 0,-1 0 0,0 0 0,1 0 0,-1 1 0,0-1 0,1 0 0,-1 0 0,0 0 0,0 1 0,1-1 0,-1 0 0,0 0 0,0 1 0,0-1 0,1 0 0,-1 1 0,0-1 0,0 0 0,0 1 0,0-1 0,0 0 0,0 1 0,0-1 0,1 0 0,-1 1 0,0-1 0,0 0 0,0 1 0,0-1 0,0 0 0,-1 1 0,1-1 0,0 0 0,0 1 0,0-1 0,0 0 0,0 1 0,0-1 0,-1 0 0,1 0 0,0 1 0,0-1 0,0 0 0,-1 1 0,1-1 0,0 0 0,0 0 0,-1 0 0,1 1 0,0-1 0,0 0 0,-1 0 0,-23 21 0,18-16 0,-10 6 0,-1 0 0,1-2 0,-2 1 0,0-2 0,0 0 0,-37 9 0,82-41 0,-18 17 0,0 0 0,0 1 0,1 0 0,-1 0 0,1 1 0,1 0 0,-1 1 0,1 0 0,0 1 0,0 0 0,0 0 0,0 1 0,0 1 0,21 0 0,420 4 0,-433-5 0,0 0 0,0-1 0,0-1 0,0-1 0,27-10 0,-25 7 0,-1 2 0,2 0 0,41-5 0,-26 8 0,58-12 0,-48 6 0,-32 8 0,0-2 0,0 0 0,-1-1 0,28-11 0,-7-1 0,1 2 0,43-11 0,-45 19 0,0 1 0,0 2 0,1 1 0,61 6 0,-11-2 0,-35-1 0,-25 1 0,-1-2 0,1 0 0,0-2 0,-1-1 0,30-7 0,-30 5 0,0 0 0,0 2 0,39-2 0,-9 2 0,-48 3 0,-1-1 0,1 1 0,-1-1 0,1 0 0,-1-1 0,1 0 0,-1 1 0,0-2 0,7-2 0,-12 0 0,-9 2 0,-9 0 0,-308 0 0,167 6 0,116-1 0,-64 11 0,63-6 0,-60 1 0,63-6 0,22-1 0,0 0 0,1-1 0,-1-1 0,0-1 0,-24-6 0,38 6 0,0 0 0,0-1 0,0 0 0,1 0 0,-1 0 0,1-1 0,-1 1 0,1-1 0,1 0 0,-1 0 0,0-1 0,1 1 0,0-1 0,0 1 0,0-1 0,1 0 0,0 0 0,0-1 0,0 1 0,0 0 0,-1-10 0,-2-8 0,2 0 0,0 0 0,1-42 0,4-445 0,-2 502 0,0 1 0,1-1 0,0 0 0,0 0 0,1 1 0,0-1 0,0 1 0,7-15 0,-8 20 0,0 0 0,0 0 0,1 0 0,-1 0 0,1 0 0,0 0 0,0 0 0,-1 0 0,1 1 0,0-1 0,0 0 0,1 1 0,-1 0 0,0 0 0,0-1 0,1 1 0,-1 1 0,0-1 0,1 0 0,-1 1 0,1-1 0,-1 1 0,1-1 0,-1 1 0,1 0 0,0 0 0,-1 1 0,1-1 0,-1 0 0,5 2 0,1 1 0,-1 0 0,0 0 0,0 1 0,0 0 0,0 1 0,0-1 0,-1 1 0,0 0 0,0 1 0,0 0 0,-1 0 0,0 0 0,0 0 0,0 1 0,-1 0 0,0 0 0,0 0 0,-1 0 0,0 1 0,0-1 0,-1 1 0,3 14 0,-2 10 0,-2-1 0,-5 60 0,1-68 0,1-1 0,2 1 0,0 1 0,1-1 0,2-1 0,9 46 0,-9-62 0,-1 0 0,1 0 0,0-1 0,1 1 0,-1-1 0,1 0 0,0 0 0,0 0 0,1 0 0,-1-1 0,1 0 0,0 0 0,0 0 0,1-1 0,8 5 0,8 3 0,0-2 0,42 12 0,-29-10 0,32 5 0,-54-14 0,-1 0 0,1 1 0,-1 1 0,1 0 0,-1 0 0,0 1 0,19 12 0,3 5 0,2-3 0,53 22 0,27 15 0,-93-44 0,1-2 0,1 0 0,33 8 0,-39-14 68,0-1 1,0-1-1,0-1 0,35-2 0,-35 0-409,0 0 0,0 2-1,0 0 1,27 6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6T13:35:26.393"/>
    </inkml:context>
    <inkml:brush xml:id="br0">
      <inkml:brushProperty name="width" value="0.35" units="cm"/>
      <inkml:brushProperty name="height" value="0.35" units="cm"/>
      <inkml:brushProperty name="color" value="#FFFFFF"/>
    </inkml:brush>
  </inkml:definitions>
  <inkml:trace contextRef="#ctx0" brushRef="#br0">2172 202 24575,'-1555'0'0,"1534"-3"0,21 2 0,0 1 0,0 0 0,0-1 0,0 1 0,0 0 0,0 0 0,0-1 0,0 1 0,0 0 0,0-1 0,0 1 0,1 0 0,-1 0 0,0-1 0,0 1 0,0 0 0,1 0 0,-1-1 0,0 1 0,0 0 0,0 0 0,1 0 0,-1-1 0,0 1 0,0 0 0,1 0 0,-1 0 0,0 0 0,1 0 0,-1 0 0,0 0 0,0-1 0,1 1 0,41-12 0,3 8 0,49 2 0,-67 3 0,0-1 0,0-1 0,0-1 0,0-2 0,-1-1 0,46-13 0,80-34 0,-119 46 0,0 1 0,0 2 0,1 1 0,0 2 0,34 3 0,15 0 0,27-5 0,108 5 0,-216-3 0,0 0 0,0 0 0,0 0 0,1 1 0,-1-1 0,0 1 0,0 0 0,0-1 0,0 1 0,0 0 0,0 0 0,0 0 0,0 1 0,0-1 0,-1 0 0,3 2 0,-4-1 0,1-1 0,-1 0 0,1 0 0,-1 0 0,0 0 0,1 1 0,-1-1 0,0 0 0,0 0 0,0 1 0,0-1 0,0 0 0,0 0 0,0 1 0,-1-1 0,1 0 0,0 0 0,-1 0 0,1 1 0,-1-1 0,1 0 0,-1 0 0,0 0 0,1 0 0,-1 0 0,0 0 0,0 0 0,1 0 0,-3 1 0,-3 5 0,0-1 0,-1 0 0,1 0 0,-1-1 0,0 0 0,-1 0 0,1-1 0,-1 1 0,-9 2 0,-12 4 0,-39 9 0,0 0 0,31-7 0,0-2 0,-1-2 0,0-1 0,0-2 0,-1-2 0,-50 0 0,73-4 0,-1 0 0,1 0 0,-20-3 0,33 3 0,0-1 0,0 1 0,1-1 0,-1 0 0,0 1 0,1-1 0,-1 0 0,0-1 0,1 1 0,-1 0 0,1-1 0,0 1 0,-1-1 0,1 0 0,0 0 0,0 0 0,0 0 0,0 0 0,-2-4 0,4 6 0,-1-1 0,1 1 0,0-1 0,0 1 0,0-1 0,0 1 0,-1-1 0,1 0 0,0 1 0,0-1 0,0 1 0,0-1 0,0 1 0,0-1 0,0 1 0,1-1 0,-1 1 0,0-1 0,0 1 0,0-1 0,0 1 0,1-1 0,-1 1 0,0-1 0,0 1 0,1-1 0,-1 1 0,0 0 0,1-1 0,17-8 0,25 2 0,-41 7 0,57-3 0,67-9 0,-110 9 0,0 0 0,-1-2 0,1 0 0,-1 0 0,29-16 0,-33 15 0,1 1 0,0 0 0,1 1 0,-1 0 0,1 1 0,-1 0 0,27-2 0,5 4 0,45 3 0,-20 0 0,-43-2 0,-1-2 0,1-1 0,-1-1 0,43-13 0,-141 13 0,50 5 0,0 1 0,0 2 0,1 0 0,-1 1 0,1 1 0,0 1 0,-40 20 0,34-16 0,-1-2 0,-41 8 0,42-11 0,1 1 0,-48 19 0,74-26 0,1 0 0,-1 0 0,1 1 0,-1-1 0,1 0 0,-1 0 0,0 0 0,1 1 0,-1-1 0,1 0 0,-1 1 0,1-1 0,-1 1 0,1-1 0,0 0 0,-1 1 0,1-1 0,-1 1 0,1-1 0,0 1 0,-1-1 0,1 1 0,0-1 0,0 1 0,-1 0 0,13 5 0,28-4 0,-38-1 0,33 0 0,-13 0 0,1-1 0,41-4 0,-64 4 0,1 0 0,-1 0 0,0 0 0,0-1 0,1 1 0,-1 0 0,0 0 0,0 0 0,1 0 0,-1 0 0,0 0 0,0-1 0,1 1 0,-1 0 0,0 0 0,0 0 0,0-1 0,1 1 0,-1 0 0,0 0 0,0-1 0,0 1 0,0 0 0,0 0 0,0-1 0,1 1 0,-1 0 0,0 0 0,0-1 0,0 1 0,0 0 0,0 0 0,0-1 0,0 1 0,0 0 0,0-1 0,0 1 0,0 0 0,0 0 0,-1-1 0,1 1 0,0 0 0,0 0 0,0-1 0,0 1 0,0 0 0,0 0 0,-1-1 0,1 1 0,0 0 0,-1-1 0,-13-17 0,5 7 0,-16-27 0,12 20 0,-19-38 0,29 51 0,1 0 0,0 0 0,0 0 0,1 0 0,-1-1 0,1 1 0,0-1 0,1 1 0,-1-1 0,1 1 0,0-1 0,2-8 0,-2 13 0,0 1 0,0-1 0,0 1 0,0-1 0,0 1 0,0-1 0,0 1 0,1-1 0,-1 1 0,0-1 0,0 1 0,0 0 0,1-1 0,-1 1 0,0-1 0,1 1 0,-1 0 0,0-1 0,1 1 0,-1 0 0,0-1 0,1 1 0,-1 0 0,0 0 0,1-1 0,-1 1 0,1 0 0,-1 0 0,1 0 0,-1-1 0,1 1 0,-1 0 0,1 0 0,-1 0 0,1 0 0,0 0 0,18 11 0,19 30 0,-34-36 0,20 25 0,-2 2 0,19 36 0,12 19 0,-42-70 0,-1-2 0,0 0 0,23 24 0,-30-36 0,-1-1 0,1 1 0,0-1 0,0 1 0,-1-1 0,1 0 0,1-1 0,-1 1 0,0 0 0,0-1 0,1 0 0,-1 1 0,1-1 0,-1-1 0,1 1 0,-1 0 0,1-1 0,-1 0 0,1 0 0,4 0 0,-5-1 0,-1 0 0,0 0 0,0 0 0,0 0 0,0 0 0,0-1 0,0 1 0,0 0 0,0-1 0,-1 0 0,1 1 0,0-1 0,-1 0 0,0 0 0,1 0 0,-1 0 0,0 0 0,0 0 0,0 0 0,0 0 0,0-1 0,-1 1 0,1 0 0,0-1 0,-1 1 0,0-4 0,2-10 0,-1 0 0,-1-29 0,-1 33 0,-2-71 0,5 79 0,2 8 0,10 19 0,-6-8 0,-6-12 0,0 0 0,1-1 0,-1 1 0,1-1 0,0 1 0,0-1 0,0 0 0,0 0 0,0 0 0,0 0 0,0-1 0,1 1 0,-1-1 0,0 0 0,1 0 0,0 0 0,-1 0 0,1-1 0,-1 1 0,1-1 0,0 0 0,-1 0 0,1 0 0,0-1 0,-1 1 0,1-1 0,-1 0 0,1 0 0,-1 0 0,1 0 0,-1-1 0,0 0 0,0 1 0,0-1 0,1 0 0,-2 0 0,1-1 0,0 1 0,0-1 0,-1 1 0,1-1 0,-1 0 0,0 0 0,0 0 0,0 0 0,0 0 0,2-6 0,-4 8 0,0 0 0,0-1 0,1 1 0,-1 0 0,1 0 0,-1 0 0,1 0 0,-1 0 0,1 0 0,-1 0 0,1 0 0,0 0 0,0 1 0,0-1 0,-1 0 0,1 0 0,0 1 0,0-1 0,2-1 0,-2 2 0,0 0 0,1 1 0,-1-1 0,0 0 0,0 0 0,0 1 0,0-1 0,0 1 0,0-1 0,0 1 0,0-1 0,0 1 0,0-1 0,0 1 0,0 0 0,0 0 0,0-1 0,-1 1 0,1 0 0,0 0 0,0 1 0,2 1 0,-1 0 0,0 0 0,1 0 0,-1 0 0,-1 1 0,1-1 0,0 0 0,-1 1 0,0 0 0,0-1 0,0 1 0,0 0 0,0-1 0,-1 1 0,1 0 0,-1 0 0,0 0 0,-1 7 0,0-9 0,0 1 0,0 0 0,0-1 0,0 1 0,0 0 0,0-1 0,0 1 0,-1-1 0,0 0 0,1 1 0,-1-1 0,0 0 0,0 0 0,0 0 0,0 0 0,0-1 0,-1 1 0,1-1 0,-1 1 0,1-1 0,-1 0 0,1 0 0,-1 0 0,0 0 0,-4 1 0,-23 2 0,1-1 0,-1-1 0,0-2 0,-39-4 0,-3 1 0,-362 2 0,408-1 0,1 0 0,-37-9 0,31 5 0,-33-2 0,48 6 0,1 0 0,-1 0 0,1-2 0,0 0 0,0-1 0,1 0 0,-16-8 0,10 5 0,1 2 0,-1 0 0,0 2 0,-35-5 0,-14-2 0,36 6 0,-1 1 0,0 2 0,-53 3 0,-41-2 0,-8-25 0,88 21 0,-50-12 0,57 11 0,0 2 0,-1 1 0,-60 4 0,54 0 0,103 3 0,1 2 0,80 21 0,-45-9 0,-66-12 0,-1 1 0,0 1 0,45 22 0,-16-6 0,-39-19 0,1 0 0,-1-1 0,1-1 0,-1 0 0,27 1 0,76-5 0,-53-1 0,-56 2 0,0 0 0,0 0 0,0-1 0,0 0 0,1 0 0,-1-1 0,-1 0 0,1 0 0,0-1 0,-1 0 0,1 0 0,-1-1 0,0 0 0,0 0 0,10-8 0,-12 7 0,1 0 0,0 0 0,0 0 0,1 1 0,-1 0 0,1 1 0,0-1 0,0 1 0,0 1 0,0-1 0,1 1 0,8-1 0,7 0 0,-1 2 0,41 1 0,-42 1 0,-13-1 0,0 1 0,0-1 0,0 0 0,-1-1 0,1 0 0,0 0 0,0-1 0,0 0 0,-1 0 0,1-1 0,-1 0 0,0 0 0,0-1 0,0 0 0,0 0 0,6-5 0,-2-1 69,-1 0-1,0-1 0,0 0 0,11-18 1,-19 24-164,1 1 0,-1 0 0,-1-1 0,1 0 1,0 1-1,-1-1 0,0 0 0,0 0 0,-1 0 0,1 0 1,-1 0-1,0 0 0,-1 1 0,1-1 0,-1 0 1,0 0-1,-1-5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6T13:36:01.184"/>
    </inkml:context>
    <inkml:brush xml:id="br0">
      <inkml:brushProperty name="width" value="0.35" units="cm"/>
      <inkml:brushProperty name="height" value="0.35" units="cm"/>
      <inkml:brushProperty name="color" value="#FFFFFF"/>
    </inkml:brush>
  </inkml:definitions>
  <inkml:trace contextRef="#ctx0" brushRef="#br0">195 61 24575,'42'-2'0,"59"-10"0,3-1 0,362 8 0,-261 7 0,2022-2 0,-2199-1 0,1-2 0,35-8 0,-33 5 0,51-3 0,269 8 0,-165 3 0,-171-2 0,0 2 0,-1-1 0,1 2 0,-1 0 0,1 1 0,-1 0 0,0 2 0,-1-1 0,1 1 0,-1 1 0,0 1 0,18 13 0,-26-17 0,1 1 0,-1 0 0,-1 1 0,8 8 0,12 15 0,-18-22 0,0 0 0,0 0 0,-1 1 0,0 0 0,-1 0 0,7 13 0,14 24 0,-15-27 0,-1 0 0,0 0 0,-1 1 0,-1 0 0,-1 1 0,-1-1 0,0 1 0,-1 0 0,-2 1 0,0-1 0,-1 0 0,-1 1 0,-5 37 0,4-53 0,0-1 0,-1 0 0,0 0 0,0 0 0,0 0 0,0-1 0,-1 1 0,1 0 0,-1-1 0,0 0 0,0 1 0,0-1 0,0 0 0,-1-1 0,1 1 0,-1-1 0,0 1 0,0-1 0,-4 2 0,-4 2 0,-1-1 0,0 0 0,0 0 0,-25 4 0,-1-4 0,0-3 0,-68-3 0,92 0 0,18 2 0,4-2 0,0 2 0,0-1 0,0 1 0,0 0 0,0 0 0,0 1 0,0 0 0,0 0 0,-1 1 0,1 0 0,-1 0 0,0 0 0,1 1 0,4 4 0,-3-2 0,-1 0 0,1 0 0,-1-1 0,2 0 0,-1-1 0,0 0 0,1 0 0,0-1 0,16 4 0,-5-4 0,0 0 0,1-1 0,29-2 0,-41-1 0,-6 1 0,1-1 0,0 1 0,0 0 0,0 0 0,0 1 0,0-1 0,0 1 0,0-1 0,-1 1 0,1 1 0,0-1 0,0 0 0,4 3 0,-8-4 0,0 0 0,0 0 0,0 0 0,0 1 0,0-1 0,0 0 0,0 0 0,0 0 0,1 0 0,-1 0 0,0 0 0,0 0 0,0 1 0,0-1 0,0 0 0,0 0 0,0 0 0,0 0 0,0 0 0,0 0 0,0 1 0,0-1 0,0 0 0,0 0 0,0 0 0,0 0 0,0 0 0,0 1 0,0-1 0,0 0 0,0 0 0,0 0 0,0 0 0,0 0 0,0 0 0,-1 1 0,1-1 0,0 0 0,0 0 0,0 0 0,0 0 0,0 0 0,0 0 0,0 0 0,0 0 0,-1 1 0,-9 3 0,-10 0 0,-12 0 0,0-1 0,0-2 0,1-1 0,-1-1 0,0-2 0,0-1 0,1-2 0,0-1 0,-46-16 0,-115-46 0,168 64 0,-1 1 0,1 1 0,-1 1 0,1 1 0,-1 1 0,-28 4 0,48-3 0,0 1 0,-1-1 0,1 1 0,0 0 0,0 1 0,0-1 0,0 1 0,1 0 0,-1 0 0,1 0 0,0 1 0,0 0 0,0 0 0,-6 6 0,-19 18 0,27-26 0,0-1 0,0 0 0,0 1 0,0 0 0,0 0 0,0-1 0,1 1 0,-1 0 0,1 0 0,-1 0 0,1 1 0,0-1 0,0 0 0,0 0 0,0 1 0,0-1 0,1 0 0,-1 1 0,0 4 0,2-6 0,-1 1 0,1 0 0,-1-1 0,1 1 0,0-1 0,0 1 0,0-1 0,0 1 0,0-1 0,0 0 0,0 1 0,1-1 0,-1 0 0,0 0 0,1 0 0,-1 0 0,1 0 0,-1 0 0,1-1 0,-1 1 0,1 0 0,0-1 0,-1 1 0,1-1 0,0 1 0,-1-1 0,1 0 0,0 0 0,1 0 0,40 5 0,1-3 0,78-5 0,-26 0 0,101 3 0,-726 0 0,519 0 0,1 1 0,0 0 0,0 1 0,0 0 0,0 0 0,0 0 0,0 2 0,1-1 0,-1 1 0,1 0 0,-9 6 0,8-5 0,-1-1 0,0 0 0,0 0 0,0-1 0,-1-1 0,1 0 0,0 0 0,-14 0 0,-90-3 0,59-1 0,-304 1 0,336 3 0,0 0 0,-39 10 0,38-7 0,0-1 0,-29 2 0,-49-6 0,54-1 0,0 1 0,-72 12 0,46-3 0,0-2 0,-103-5 0,162-2 0,-7 1 0,0 2 0,0 0 0,0 1 0,1 1 0,-24 9 0,-47 11 0,44-19 0,-1-2 0,0-3 0,-54-4 0,0 0 0,-883 3 0,981 1 0,1-1 0,-1 0 0,1 0 0,-1-1 0,0 1 0,1-1 0,-1 0 0,1 0 0,-1-1 0,1 0 0,0 1 0,0-1 0,-1-1 0,1 1 0,1 0 0,-1-1 0,0 0 0,1 0 0,-1 0 0,1 0 0,0-1 0,0 1 0,0-1 0,0 0 0,1 0 0,0 0 0,0 0 0,0 0 0,0-1 0,0 1 0,1 0 0,0-1 0,-1-6 0,-1-13 0,2 0 0,1 0 0,2-27 0,0 31 0,-1-1 0,-1 1 0,0-1 0,-8-37 0,5 47 0,-1 1 0,0 0 0,-1 0 0,-7-11 0,-8-19 0,17 35 0,0-1 0,0 1 0,0 0 0,-1 0 0,0 0 0,0 0 0,0 1 0,0-1 0,-1 1 0,0 0 0,0 0 0,-9-5 0,10 7 0,0 0 0,0 0 0,-1 0 0,1 0 0,-1 1 0,1 0 0,-1-1 0,0 2 0,1-1 0,-1 1 0,0-1 0,0 1 0,1 0 0,-1 1 0,0-1 0,-8 3 0,10-2 0,1 0 0,0 0 0,0 0 0,0 1 0,0-1 0,0 0 0,0 1 0,0-1 0,0 1 0,0 0 0,1-1 0,-1 1 0,1 0 0,-1 0 0,1 0 0,-1 3 0,-1 0 0,1 1 0,0 0 0,0-1 0,1 1 0,0 0 0,-1 8 0,1 5 0,0 1 0,6 38 0,-4-50 0,0 0 0,1 0 0,0 0 0,0 0 0,1 0 0,0 0 0,0-1 0,1 0 0,8 13 0,-3-8 0,1-1 0,0 0 0,1-1 0,18 14 0,32 31 0,-39-34 0,47 34 0,-61-49 0,1-1 0,0 0 0,0 0 0,0-1 0,1 0 0,0-1 0,-1 0 0,1-1 0,17 2 0,-12-2 0,0-1 0,1-1 0,-1-1 0,0 0 0,0-1 0,0-1 0,0 0 0,0-1 0,-1 0 0,1-1 0,-1-1 0,-1 0 0,1-1 0,21-15 0,-10 6 0,0 1 0,1 2 0,0 0 0,1 2 0,32-9 0,144-25 0,-11-2 0,-135 30 0,0 3 0,101-12 0,-99 24 0,-31 1 0,0-1 0,0-1 0,32-7 0,-5-3 0,2 2 0,89-4 0,115 11 0,-241 4 0,4 0 0,-17-1 0,0 1 0,1 0 0,-1 0 0,0 1 0,0 0 0,0 0 0,12 3 0,-19-4 0,0 0 0,0 0 0,0 0 0,0 0 0,1 0 0,-1 0 0,0 0 0,0 1 0,0-1 0,0 0 0,1 0 0,-1 0 0,0 0 0,0 0 0,0 0 0,0 0 0,1 0 0,-1 0 0,0 0 0,0 1 0,0-1 0,0 0 0,0 0 0,0 0 0,1 0 0,-1 0 0,0 0 0,0 1 0,0-1 0,0 0 0,0 0 0,0 0 0,0 0 0,0 1 0,0-1 0,0 0 0,0 0 0,0 0 0,0 1 0,0-1 0,0 0 0,0 0 0,0 0 0,0 0 0,0 1 0,0-1 0,0 0 0,0 0 0,0 0 0,0 0 0,-1 1 0,-11 4 0,-19 2 0,-283 21 0,265-25 0,-89 0 0,93-4 0,0 2 0,1 2 0,-79 16 0,70-2 0,38-12 0,0 0 0,0-1 0,0 0 0,-24 1 0,-278-3 0,151-4 0,49 3 0,-132-3 0,118-15 0,58 5 0,2-1 0,43 7 0,-50-4 0,-108 9 0,268-1 0,0-4 0,0-4 0,-1-3 0,-1-3 0,0-5 0,109-42 0,-32 10 0,-121 40 0,55-28 0,11-4 0,-85 40 0,0 0 0,1 2 0,-1 0 0,35-2 0,75 7 0,-46 1 0,87 12 0,-13 1 0,538-15 0,-334-3 0,298 2 0,-653 0 0,1 0 0,-1 0 0,1 0 0,-1 1 0,1-1 0,-1 1 0,0 0 0,1 1 0,-1-1 0,0 1 0,0 0 0,0 0 0,0 0 0,4 3 0,-6-3 0,-1 0 0,1 0 0,0 0 0,-1 0 0,0 1 0,1-1 0,-1 0 0,0 1 0,0-1 0,-1 1 0,1-1 0,0 1 0,-1-1 0,1 1 0,-1 0 0,0-1 0,0 1 0,0-1 0,0 1 0,-1 0 0,1-1 0,-1 1 0,1-1 0,-1 1 0,-1 3 0,-1 2 0,-1 0 0,0 0 0,0 0 0,-1 0 0,1-1 0,-2 0 0,1 0 0,-1 0 0,0-1 0,0 1 0,-9 5 0,5-4 0,0-1 0,0 0 0,-1 0 0,0-1 0,0 0 0,-1-1 0,-14 4 0,-44 5 0,51-12 0,1 1 0,-34 11 0,25-5 0,-1-2 0,0 0 0,0-2 0,-50 3 0,-118-9 0,78-2 0,53 4 0,-78-3 0,133 1 0,0-2 0,1 1 0,-1-1 0,1 0 0,0-1 0,-13-7 0,12 5 0,-1 1 0,1 1 0,-1 0 0,-19-5 0,22 8 0,1 0 0,-1-1 0,0 0 0,1 0 0,0-1 0,-1 0 0,1-1 0,-7-4 0,11 6 0,-1-1 0,1 0 0,-1 0 0,1-1 0,0 1 0,1-1 0,-1 1 0,1-1 0,-1 0 0,1 0 0,0 0 0,1 0 0,-1 0 0,1 0 0,-2-8 0,1 3 0,1 1 0,0-1 0,0 0 0,1 0 0,0 1 0,1-1 0,0 0 0,0 1 0,1-1 0,0 1 0,1-1 0,-1 1 0,2 0 0,-1 0 0,1 0 0,0 0 0,1 1 0,0 0 0,0 0 0,0 0 0,1 0 0,0 1 0,7-6 0,71-63 0,-39 31 233,-31 29-552,1 0-1,1 1 0,0 1 1,29-19-1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6T13:36:19.866"/>
    </inkml:context>
    <inkml:brush xml:id="br0">
      <inkml:brushProperty name="width" value="0.35" units="cm"/>
      <inkml:brushProperty name="height" value="0.35" units="cm"/>
      <inkml:brushProperty name="color" value="#FFFFFF"/>
    </inkml:brush>
  </inkml:definitions>
  <inkml:trace contextRef="#ctx0" brushRef="#br0">186 273 24575,'957'0'0,"-931"-1"0,0-2 0,36-8 0,-32 5 0,35-2 0,151-22 0,-152 18 0,0 3 0,74-2 0,47-4 0,-20 0 0,-119 12 0,57-12 0,-48 6 0,15-3 0,-25 4 0,78-5 0,-90 12 0,-1-1 0,0-2 0,0-2 0,60-18 0,-65 18 0,0 0 0,0 2 0,1 1 0,46 1 0,-40 2 0,0-2 0,44-8 0,-5 0 0,-1 2 0,2 4 0,89 7 0,-38-1 0,712-2 0,-833-1 0,0 1 0,1 0 0,-1 1 0,0-1 0,1 1 0,-1 0 0,0 0 0,0 0 0,0 0 0,0 1 0,0-1 0,0 1 0,0 0 0,6 5 0,-8-4 0,1 0 0,-1 0 0,0 0 0,1 1 0,-1-1 0,-1 1 0,1-1 0,0 1 0,-1 0 0,0-1 0,0 1 0,0 0 0,0 0 0,-1 0 0,0 0 0,0 5 0,-1 192 0,-3-68 0,4 345 0,1-471 0,-2 0 0,1 0 0,-1 0 0,0 0 0,0 0 0,0 0 0,-1 0 0,-5 12 0,5-16 0,0 0 0,0 0 0,0 0 0,-1 0 0,1-1 0,0 1 0,-1-1 0,0 0 0,0 0 0,1 0 0,-1 0 0,-1 0 0,1 0 0,0-1 0,0 1 0,0-1 0,-1 0 0,1 0 0,-6 0 0,-30 4 0,0-2 0,0-1 0,-61-7 0,1 2 0,93 3 0,-8 0 0,1 1 0,-1-2 0,1 1 0,0-2 0,-1 0 0,1-1 0,0 0 0,0-1 0,0 0 0,-15-8 0,14 6 0,1 1 0,-1 1 0,-1 0 0,1 0 0,0 2 0,-1 0 0,0 0 0,-26 2 0,25 0 0,0-1 0,0 0 0,1-1 0,-1 0 0,1-1 0,-1-1 0,-18-7 0,0-3 0,-1 2 0,0 1 0,-1 2 0,-1 1 0,-70-5 0,-190 10 0,149 6 0,122-3 0,-21 0 0,-63 7 0,94-4 0,-1 0 0,1 1 0,0 0 0,0 2 0,0 0 0,1 1 0,-21 12 0,25-13 0,-1-1 0,1-1 0,-1 0 0,0 0 0,0-1 0,0-1 0,-1 0 0,1 0 0,-18-1 0,9 0 0,0 2 0,-24 5 0,-266 63 0,299-67 0,0 0 0,0 0 0,1 1 0,-14 8 0,15-7 0,0-1 0,0 0 0,-1 0 0,0-1 0,-18 4 0,-15-4 0,-1-1 0,-75-5 0,28-1 0,-799 3 0,872 1 0,0 1 0,1 1 0,-23 6 0,19-4 0,-39 4 0,-281-6 0,175-5 0,163 2 0,-1 0 0,1 0 0,-1 0 0,0 0 0,1-1 0,-1 0 0,1 0 0,0 0 0,-1 0 0,1-1 0,0 0 0,0 0 0,0 0 0,0 0 0,0 0 0,0-1 0,0 0 0,1 0 0,0 0 0,-1 0 0,1-1 0,0 1 0,1-1 0,-1 1 0,1-1 0,-1 0 0,1 0 0,0 0 0,1-1 0,-1 1 0,1 0 0,0-1 0,-2-8 0,0-5 0,1-1 0,1 0 0,0 0 0,3-20 0,-1 30 0,0 0 0,1 0 0,0 0 0,1 0 0,0 1 0,0-1 0,0 1 0,1 0 0,1 0 0,7-12 0,6-4 0,-7 9 0,0 0 0,1 1 0,19-17 0,-26 26 0,1 1 0,-1 0 0,1 0 0,0 1 0,1 0 0,-1 0 0,0 0 0,1 1 0,0 0 0,-1 0 0,1 1 0,12-2 0,16 2 0,1 1 0,-1 1 0,0 3 0,62 13 0,-39-9 0,0-3 0,0-1 0,78-7 0,-27 1 0,281 2 0,-371-1 0,1-1 0,-1-1 0,23-6 0,-20 3 0,0 2 0,25-2 0,102-9 0,31-1 0,-132 15 0,-1-2 0,0-3 0,-1-1 0,52-16 0,-69 17 0,-1 0 0,1 1 0,40 0 0,91 7 0,-57 0 0,345-2 0,-429-1 0,0-1 0,-1-1 0,23-6 0,-19 4 0,39-4 0,301 6 0,-187 5 0,-79-3 0,106 3 0,-196-1 0,-1-1 0,0 2 0,0-1 0,0 0 0,1 1 0,-1 0 0,-1 0 0,1 0 0,0 1 0,-1 0 0,1 0 0,-1 0 0,0 0 0,0 1 0,0 0 0,0-1 0,0 1 0,2 5 0,-2-5 0,29 21 299,-29-23-427,-1 1 0,1-1 0,0 1 0,-1-1 0,1 1 0,-1 0 0,0 0 0,0 1 0,-1-1 0,1 1 0,0-1 0,2 8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6T13:37:51.064"/>
    </inkml:context>
    <inkml:brush xml:id="br0">
      <inkml:brushProperty name="width" value="0.35" units="cm"/>
      <inkml:brushProperty name="height" value="0.35" units="cm"/>
      <inkml:brushProperty name="color" value="#FFFFFF"/>
    </inkml:brush>
  </inkml:definitions>
  <inkml:trace contextRef="#ctx0" brushRef="#br0">1 274 24575,'757'0'0,"-736"-1"0,0 0 0,1-2 0,-1-1 0,0 0 0,0-2 0,27-11 0,-27 11 0,1 0 0,0 2 0,-1 0 0,1 1 0,33 1 0,-12 0 0,-18-2 0,-2 0 0,1-2 0,0 0 0,36-16 0,-33 11 0,1 2 0,49-11 0,-11 14 0,1 2 0,81 7 0,-32 0 0,573-3 0,-661-2 0,-1-1 0,46-10 0,-25 3 0,-20 4 0,51-20 0,-21 7 0,-28 13 0,0 1 0,1 1 0,-1 2 0,1 1 0,49 4 0,-2 0 0,17-2 0,164-20 0,-204 12 0,0 2 0,1 2 0,87 7 0,-129-2 0,-1 1 0,0 1 0,0 0 0,0 0 0,14 8 0,-14-6 0,0-1 0,0 0 0,1-1 0,20 4 0,11-5 0,-31-3 0,1 1 0,24 4 0,-35-4 0,0 0 0,0 1 0,0-1 0,0 1 0,0 0 0,0 0 0,0 0 0,-1 1 0,1-1 0,-1 1 0,1 0 0,-1 0 0,4 5 0,-4-4 0,1 0 0,-1-1 0,1 1 0,0-1 0,0 0 0,0 0 0,0 0 0,1 0 0,-1-1 0,1 1 0,-1-1 0,8 2 0,1-1 0,0-1 0,0 0 0,18 1 0,-5-2 0,-22 0 0,0-1 0,0 1 0,0 0 0,0 0 0,0 0 0,0 0 0,0 1 0,-1-1 0,1 1 0,0 0 0,-1 0 0,1 1 0,-1-1 0,0 1 0,0-1 0,0 1 0,0 0 0,0 0 0,-1 1 0,0-1 0,1 0 0,-1 1 0,0-1 0,0 1 0,-1 0 0,1 0 0,0 5 0,1 0 0,-2 1 0,1-1 0,-1 1 0,-1-1 0,0 1 0,0-1 0,-1 1 0,0-1 0,0 1 0,-6 15 0,0 8 0,1 0 0,1 1 0,2-1 0,2 1 0,3 50 0,-3 68 0,0-149 0,1 0 0,-1 0 0,0 0 0,1 0 0,-1 0 0,-1-1 0,1 1 0,0 0 0,-1 0 0,1-1 0,-1 1 0,0-1 0,0 1 0,0-1 0,0 0 0,0 0 0,0 0 0,-1 0 0,1 0 0,-1 0 0,1-1 0,-1 1 0,0-1 0,0 0 0,1 0 0,-1 0 0,0 0 0,0 0 0,0 0 0,-4-1 0,-11 3 0,-1-2 0,1-1 0,0 0 0,-20-3 0,6 1 0,-477-2 0,298 5 0,186-2 0,-1-2 0,-38-8 0,35 5 0,-42-3 0,-369 6 0,228 5 0,136-3 0,-86 3 0,90 13 0,54-11 0,0 0 0,-25 3 0,-23-6 0,45-2 0,0 2 0,0 0 0,0 1 0,-25 6 0,15-1 0,1-1 0,-1-2 0,-36 1 0,-97-7 0,56 0 0,-1057 2 0,1152-1 0,1 0 0,0-1 0,-1-1 0,1 1 0,0-2 0,1 0 0,-20-9 0,-15-5 0,35 15 0,0 0 0,-1 1 0,-19-1 0,25 3 0,-1 0 0,0-1 0,1 0 0,-1 0 0,1 0 0,-1-1 0,1 0 0,0 0 0,-1-1 0,1 0 0,0 0 0,1 0 0,-1 0 0,-5-6 0,4 3 0,1 0 0,1 0 0,-1-1 0,1 0 0,1 0 0,-1 0 0,1-1 0,0 0 0,1 0 0,-1 0 0,2 0 0,-4-16 0,5 20 0,0-1 0,1 0 0,0 0 0,0 0 0,1 1 0,-1-1 0,1 0 0,0 0 0,0 1 0,0-1 0,1 0 0,0 1 0,0-1 0,0 1 0,0 0 0,1 0 0,-1 0 0,1 0 0,0 0 0,0 1 0,1-1 0,-1 1 0,1 0 0,4-4 0,3 0 0,0 1 0,0 0 0,0 1 0,1 0 0,0 0 0,-1 1 0,2 1 0,-1 0 0,0 1 0,17-1 0,17 0 0,69 6 0,-35 0 0,387-3 0,-431-2 0,0-2 0,42-9 0,-20 2 0,-36 6 0,1 0 0,30-13 0,-34 10 0,0 2 0,0 0 0,35-5 0,38 6 0,97 6 0,-58 2 0,-92-3 0,-8 1 0,1-1 0,-1-2 0,47-9 0,-7-5 0,0 3 0,1 4 0,109-2 0,-132 12 0,0-2 0,91-15 0,-75 7 0,0 3 0,1 4 0,66 5 0,-11-1 0,745-2 0,-862 0 0,1 0 0,0 0 0,-1 0 0,1 1 0,-1 0 0,1 0 0,0 0 0,-1 0 0,0 1 0,1 0 0,-1 0 0,0 0 0,6 4 0,-7-4 0,-1 1 0,0-1 0,0 1 0,0-1 0,0 1 0,0 0 0,-1 0 0,1 0 0,-1 0 0,0 0 0,0 0 0,0 0 0,0 1 0,0-1 0,-1 0 0,1 0 0,-1 1 0,0-1 0,0 0 0,-1 4 0,1-4 0,0 0 0,-1 0 0,1 0 0,-1 0 0,0-1 0,0 1 0,0 0 0,0 0 0,0-1 0,-1 1 0,1-1 0,-1 1 0,0-1 0,1 1 0,-1-1 0,0 0 0,-1 0 0,1 0 0,0 0 0,0 0 0,-1-1 0,1 1 0,-1-1 0,0 1 0,1-1 0,-1 0 0,0 0 0,0 0 0,0-1 0,-5 2 0,-8 0 0,-1 0 0,0-1 0,0 0 0,-20-3 0,20 2 0,-48-1 140,-55-3 5,106 2-381,0 0 0,0 0 1,0-2-1,0 1 0,0-2 1,-13-6-1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6T13:31:59.510"/>
    </inkml:context>
    <inkml:brush xml:id="br0">
      <inkml:brushProperty name="width" value="0.35" units="cm"/>
      <inkml:brushProperty name="height" value="0.35" units="cm"/>
      <inkml:brushProperty name="color" value="#FFFFFF"/>
    </inkml:brush>
  </inkml:definitions>
  <inkml:trace contextRef="#ctx0" brushRef="#br0">4847 180 24575,'0'569'0,"1"-562"0,-1 0 0,-1 0 0,1-1 0,-1 1 0,0-1 0,-1 1 0,0-1 0,0 1 0,0-1 0,-6 10 0,6-13 0,0 0 0,-1 0 0,1 0 0,-1 0 0,0-1 0,0 1 0,0-1 0,0 0 0,0 0 0,-1 0 0,1 0 0,-1 0 0,1-1 0,-1 0 0,1 1 0,-1-1 0,0-1 0,0 1 0,-7 0 0,-35 2 0,-1-2 0,-70-8 0,105 5 0,1-1 0,0 0 0,-1-1 0,1 0 0,1-1 0,-12-5 0,8 3 0,0 0 0,-22-6 0,23 9 0,1-1 0,-1 0 0,-14-9 0,17 8 0,1 1 0,-1 1 0,0 0 0,0 0 0,-1 1 0,-13-3 0,-39 1 0,-117 5 0,66 3 0,19-1 0,-108-5 0,173-5 0,23 1 0,7 7 0,0-1 0,1 1 0,-1-1 0,1 1 0,-1-1 0,1 1 0,-1-1 0,1 1 0,-1 0 0,1-1 0,-1 1 0,1 0 0,-1-1 0,1 1 0,-1 0 0,1 0 0,0 0 0,-1-1 0,1 1 0,0 0 0,0 0 0,16-3 0,0 0 0,1 1 0,30 1 0,-31 1 0,1-1 0,0 0 0,34-8 0,-3-6 0,-25 7 0,1 1 0,0 1 0,0 2 0,38-4 0,296 10 0,-354-2 0,0 0 0,0 0 0,1 1 0,-1-1 0,0 1 0,0 0 0,0 1 0,0-1 0,0 1 0,0 0 0,0 0 0,-1 1 0,1 0 0,-1-1 0,1 1 0,-1 1 0,0-1 0,0 1 0,-1-1 0,5 6 0,-7-7 0,0-1 0,0 0 0,0 1 0,0-1 0,1 0 0,-1 0 0,0 0 0,0 0 0,1 0 0,-1 0 0,1 0 0,-1-1 0,1 1 0,-1 0 0,1-1 0,-1 1 0,1-1 0,-1 0 0,1 1 0,2-1 0,-3-1 0,0 1 0,0-1 0,0 0 0,0 1 0,0-1 0,0 0 0,0 0 0,0 0 0,-1 0 0,1 0 0,0 0 0,-1 0 0,1 0 0,-1 0 0,1 0 0,-1 0 0,1 0 0,-1 0 0,0-1 0,1 1 0,-1 0 0,0 0 0,0 0 0,0-1 0,0 1 0,0 0 0,0 0 0,-1-3 0,1-5 0,-2-1 0,1 1 0,-1 0 0,0 0 0,-1 0 0,0 0 0,-8-15 0,0 3 0,0 0 0,-15-18 0,4 10 0,13 18 0,0-1 0,0 0 0,2-1 0,-10-19 0,16 30 0,-5-13 0,0-1 0,-1 2 0,-1-1 0,-10-13 0,15 24 0,0-1 0,-1 1 0,0 0 0,0 1 0,0-1 0,-1 1 0,1 0 0,-1 0 0,0 0 0,0 1 0,0-1 0,0 1 0,0 0 0,0 1 0,-11-3 0,-25 0 0,0 1 0,0 2 0,-42 4 0,-7 0 0,-448-3 0,527 1 0,0 0 0,1 1 0,-1 0 0,1 1 0,-1 0 0,1 0 0,-20 11 0,17-8 0,0-1 0,-1 0 0,-24 6 0,7-4 0,1 1 0,-34 14 0,-22 7 0,50-20 0,0-2 0,-68 3 0,-72-8 0,100-2 0,424 0 0,-331-1 0,1-1 0,0-1 0,25-7 0,-23 5 0,42-5 0,-36 7 0,-1-2 0,1 0 0,-1-2 0,44-18 0,21-6 0,-61 25 0,-1 1 0,1 2 0,55 0 0,-46 2 0,53-7 0,79-28 0,-35 12 0,-90 16 0,0 2 0,0 3 0,88 4 0,48-4 0,-150-5 0,-25 7 0,-21 8 0,-16 10 0,19-10 0,-1-1 0,1 1 0,-1-2 0,0 0 0,-22 5 0,-83 7 0,0-5 0,-170-4 0,-1651-10 0,1008 4 0,902-1 0,0 3 0,0 0 0,-55 16 0,53-11 0,-1-1 0,-62 5 0,-219-11 0,148-4 0,161 2 0,0-1 0,0 2 0,0-1 0,-1 0 0,1 1 0,0 0 0,0 0 0,0 0 0,0 0 0,0 1 0,0-1 0,1 1 0,-1 0 0,0 0 0,-3 4 0,4-3 0,0 0 0,1 0 0,0 1 0,0-1 0,0 1 0,0-1 0,0 1 0,1 0 0,-1 0 0,1 0 0,0 0 0,1 0 0,-1 0 0,1 0 0,-1 8 0,1-3 0,-1 0 0,1 0 0,1 0 0,0 0 0,0 0 0,1 0 0,0 0 0,0-1 0,1 1 0,0 0 0,1-1 0,0 0 0,0 0 0,1 0 0,0 0 0,0-1 0,1 0 0,-1 0 0,2 0 0,-1-1 0,1 0 0,0 0 0,13 8 0,89 52 0,-23-15 0,-80-47 0,7 5 0,1-1 0,-1-1 0,18 8 0,-24-12 0,-1 0 0,0 0 0,0 1 0,0 0 0,5 6 0,-6-6 0,0 0 0,1-1 0,-1 1 0,1-1 0,-1 0 0,12 5 0,-4-5 0,0-1 0,-1 0 0,1 0 0,0-2 0,0 1 0,0-2 0,0 0 0,-1 0 0,1-1 0,0 0 0,-1-2 0,1 1 0,-1-1 0,0-1 0,-1 0 0,1-1 0,19-13 0,-19 13 0,1-1 0,0 2 0,1-1 0,-1 2 0,1 0 0,0 1 0,0 0 0,22-1 0,14 1 0,56 6 0,-30 0 0,73-5 0,109 5 0,-152 11 0,5 0 0,19 1 0,21 1 0,489-15 0,-300-3 0,-313 1 0,0-2 0,0-1 0,-1-2 0,33-10 0,-32 8 0,1 1 0,-1 1 0,52-3 0,-8 10 0,45-2 0,-104 0 0,-1 0 0,0-1 0,1 0 0,-1-1 0,0 0 0,0-1 0,16-8 0,-26 12 0,-1-1 0,1 1 0,0 0 0,-1 0 0,1-1 0,0 1 0,-1 0 0,1-1 0,0 1 0,-1-1 0,1 1 0,-1-1 0,1 1 0,0-1 0,-1 1 0,0-1 0,1 0 0,-1 1 0,1-1 0,-1 0 0,0 1 0,1-1 0,-1 0 0,0 1 0,0-1 0,0 0 0,1-1 0,-2 1 0,1 0 0,-1 1 0,0-1 0,0 0 0,1 1 0,-1-1 0,0 0 0,0 1 0,0-1 0,1 1 0,-1-1 0,0 1 0,0 0 0,0-1 0,0 1 0,0 0 0,-1-1 0,-47-5 0,-355 4 0,194 5 0,-1157-4 0,1351 2 0,-1-2 0,0-1 0,0 0 0,0-1 0,1 0 0,-25-10 0,39 10 0,9 1 0,12 0 0,61-1 0,1-3 0,116-25 0,-133 17 0,176-51 0,-198 51 0,1 1 0,0 3 0,0 1 0,1 2 0,82-1 0,382 10 0,-465-4 0,64-12 0,30-1 0,-27 16 0,47-2 0,-146-1 0,-1 0 0,0-1 0,0 0 0,0 0 0,0-1 0,0-1 0,-1 0 0,0 0 0,0 0 0,0-2 0,14-12 0,33-20 0,-15 13 0,-25 15 0,0 0 0,29-12 0,-36 18 0,-1 1 0,1-1 0,-1-1 0,-1 1 0,1-1 0,11-12 0,-16 15 0,0 0 0,0 0 0,0-1 0,0 1 0,-1-1 0,1 1 0,-1-1 0,0 0 0,0 0 0,-1 0 0,1 0 0,-1 0 0,0 0 0,0-1 0,0 1 0,0-7 0,-1 9 0,-1 0 0,0 0 0,0 0 0,1 0 0,-1 1 0,-1-1 0,1 0 0,0 0 0,0 1 0,-1-1 0,1 0 0,-1 1 0,1 0 0,-1-1 0,1 1 0,-1 0 0,0 0 0,0 0 0,0 0 0,0 0 0,0 0 0,0 0 0,-3 0 0,-57-13 0,48 12 0,-84-16 0,-191-9 0,241 25 0,-51-10 0,51 5 0,-56-1 0,19 7 0,-113-16 0,120 9 0,-135 3 0,161 6 0,29-2 0,0-2 0,-39-8 0,35 6 0,-42-4 0,-301 9 0,351 2 0,-1 0 0,-38 10 0,51-10 0,-1 1 0,1-1 0,-1 2 0,1-1 0,0 1 0,0 0 0,1 1 0,-1-1 0,1 1 0,-7 7 0,-15 20 0,17-19 0,0 0 0,-16 13 0,22-22 0,0 0 0,0-1 0,0 0 0,0 0 0,0 0 0,0-1 0,-1 0 0,1 0 0,-1 0 0,-8 1 0,-13 0-1365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6T13:32:31.830"/>
    </inkml:context>
    <inkml:brush xml:id="br0">
      <inkml:brushProperty name="width" value="0.35" units="cm"/>
      <inkml:brushProperty name="height" value="0.35" units="cm"/>
      <inkml:brushProperty name="color" value="#FFFFFF"/>
    </inkml:brush>
  </inkml:definitions>
  <inkml:trace contextRef="#ctx0" brushRef="#br0">4068 360 24575,'55'-1'0,"66"3"0,-118-2 0,0 1 0,0-1 0,0 1 0,0-1 0,0 1 0,0 0 0,0 0 0,-1 0 0,1 1 0,0-1 0,-1 1 0,1-1 0,-1 1 0,1 0 0,-1 0 0,0 0 0,0 0 0,3 3 0,-3-1 0,1 0 0,-1 0 0,0 1 0,-1-1 0,1 0 0,-1 1 0,1-1 0,-1 1 0,-1 0 0,1 7 0,0 6 0,-2 0 0,-1-1 0,0 1 0,-1 0 0,-6 17 0,1 6 0,2-1 0,2 1 0,2 0 0,3 55 0,-4 66 0,2-157 0,0 0 0,0 0 0,0-1 0,-1 1 0,1 0 0,-1 0 0,0-1 0,-1 1 0,1-1 0,-1 0 0,0 1 0,0-1 0,0-1 0,-1 1 0,1 0 0,-1-1 0,0 0 0,0 0 0,0 0 0,0 0 0,-6 2 0,0 0 0,0 0 0,-1-1 0,0 0 0,0-1 0,0 0 0,0-1 0,0 0 0,-15 0 0,-7 1 0,-35 7 0,37-4 0,-49 2 0,51-7 0,-150-3 0,170 1 0,1-1 0,-1 0 0,1 0 0,-1 0 0,1-1 0,0-1 0,0 0 0,-12-7 0,-2-4 0,-29-27 0,8 7 0,37 31 0,-1 0 0,0 0 0,0 1 0,0 0 0,0 0 0,0 1 0,-1 0 0,1 0 0,-1 1 0,-14-2 0,-9 2 0,-43 4 0,27-1 0,-90-3 0,-85 4 0,217-2 0,-1 0 0,1 1 0,0-1 0,0 1 0,0 0 0,0 1 0,0-1 0,1 1 0,-9 7 0,7-6 0,-1 0 0,1 0 0,-1 0 0,-9 3 0,-37 12 0,17-6 0,-2-1 0,-40 8 0,24-13 0,40-7 0,0 2 0,0 0 0,0 1 0,0 0 0,0 1 0,-23 9 0,15-4 0,-1 0 0,0-2 0,-1-1 0,-44 6 0,22-4 0,8-3 0,-1-2 0,-61-2 0,-23 2 0,51 10 0,53-8 0,1-1 0,-25 1 0,-359-2 0,207-5 0,-671 2 0,858 0 0,0-1 0,0 0 0,1 0 0,-1 0 0,0-1 0,0 0 0,1-1 0,-1 0 0,1 0 0,0-1 0,0 0 0,-10-6 0,-2-6 0,0 0 0,-28-32 0,44 45 0,-2-3 0,1 0 0,-1 0 0,1-1 0,0 1 0,0-1 0,1 0 0,0 0 0,0 0 0,1 0 0,0 0 0,0-1 0,-2-13 0,3-5 0,0 0 0,5-39 0,-2 45 0,-1 0 0,0 0 0,-2 0 0,-5-38 0,-1 31 0,-12-65 0,18 84 0,0 0 0,0 0 0,1 0 0,0 0 0,1 1 0,0-1 0,0 0 0,1 0 0,3-9 0,-4 14 0,1 1 0,-1-1 0,1 0 0,0 1 0,0-1 0,0 1 0,1 0 0,-1 0 0,0 0 0,1 0 0,0 0 0,-1 0 0,1 1 0,0-1 0,0 1 0,0 0 0,0 0 0,0 0 0,0 0 0,0 0 0,0 1 0,5-1 0,10-1 0,-1 2 0,35 2 0,-30-1 0,14 1 0,-14 0 0,0-1 0,-1-1 0,1-1 0,0-1 0,35-8 0,-32 5 0,1 0 0,0 2 0,45 0 0,0-1 0,-62 3 0,0-1 0,0-1 0,0 0 0,0 0 0,0-1 0,0 0 0,-1 0 0,0-1 0,11-8 0,-9 6 0,-1 1 0,1 1 0,1-1 0,-1 2 0,0-1 0,12-2 0,-1 3 0,1 2 0,41-1 0,-46 3 0,1 0 0,-1-1 0,0-1 0,1-1 0,22-6 0,34-15 0,128-23 0,-84 20 0,-82 17 0,1 1 0,1 3 0,38-3 0,312 7 0,-184 4 0,-166-4 0,0-2 0,0-2 0,58-16 0,-31 3 0,-34 9 0,-1 1 0,48-6 0,-53 11 0,0 0 0,0-2 0,-1-1 0,25-10 0,-32 11 0,1 1 0,0 0 0,1 2 0,33-3 0,75 7 0,15-2 0,-7-25 0,89 22 0,-201 0 0,41-10 0,-29 5 0,12-3 0,-28 7 0,0 0 0,0 1 0,24-1 0,-32 4 0,1 1 0,0 0 0,-1 1 0,20 3 0,-30-4 0,1 1 0,0-1 0,-1 1 0,1-1 0,0 1 0,-1 0 0,1 0 0,-1 0 0,1 0 0,-1 0 0,0 0 0,1 0 0,-1 0 0,0 0 0,0 1 0,2 2 0,-2-3 0,-1 1 0,0-1 0,1 1 0,-1 0 0,0-1 0,0 1 0,0 0 0,0-1 0,0 1 0,0-1 0,-1 1 0,1 0 0,0-1 0,-1 1 0,1-1 0,-1 1 0,0-1 0,0 1 0,1-1 0,-1 1 0,-2 1 0,-5 8 0,-1-1 0,0 0 0,-1-1 0,0 0 0,-1-1 0,1 0 0,-2 0 0,1-1 0,-16 6 0,8-2 0,-1 1 0,-22 18 0,36-25 0,-1-1 0,0 0 0,0 0 0,0-1 0,0 0 0,0 0 0,-1 0 0,-10 1 0,11-3 0,1 1 0,0-1 0,0 1 0,0 0 0,0 1 0,0-1 0,1 1 0,-1 1 0,1-1 0,0 1 0,0 0 0,0 0 0,-5 5 0,-5 10 0,10-11 0,-1 0 0,0-1 0,-1 0 0,-9 8 0,11-10 0,0 0 0,0 0 0,1 1 0,0-1 0,0 1 0,0 0 0,1 0 0,0 0 0,0 1 0,-3 8 0,3-7 0,0 0 0,0-1 0,-1 1 0,0-1 0,-1 0 0,1 0 0,-8 7 0,2-3 0,-1-1 0,0-1 0,0 0 0,-22 14 0,25-19 0,-1 0 0,1-1 0,0 0 0,-1 0 0,0-1 0,0 0 0,0 0 0,-17 0 0,12-2 0,2 1 0,0 0 0,0-1 0,1-1 0,-1 0 0,-13-3 0,22 3 0,0 0 0,0 0 0,0 0 0,1 0 0,-1 0 0,0-1 0,1 1 0,-1-1 0,1 0 0,0 0 0,-1 0 0,1 0 0,0 0 0,0 0 0,1-1 0,-1 1 0,0-1 0,1 1 0,-1-1 0,1 1 0,0-1 0,0 0 0,0 0 0,0 0 0,0-5 0,-2-4 0,2-1 0,0 0 0,0 0 0,1 0 0,1 0 0,0 0 0,1 1 0,0-1 0,1 0 0,0 1 0,9-20 0,-9 25 0,0 1 0,0 0 0,1 0 0,0 0 0,0 0 0,0 1 0,1 0 0,0 0 0,0 0 0,0 0 0,0 1 0,1 0 0,0 0 0,0 0 0,0 1 0,0 0 0,1 0 0,-1 1 0,1-1 0,0 1 0,0 1 0,13-2 0,56-2 0,85 7 0,-39 1 0,-96-3 0,-13-1 0,0 1 0,0 1 0,0 0 0,16 3 0,-25-3 0,0 0 0,0 0 0,-1 1 0,1 0 0,0-1 0,-1 1 0,0 1 0,1-1 0,-1 0 0,0 1 0,0-1 0,0 1 0,0 0 0,-1 0 0,1 0 0,-1 1 0,4 6 0,82 153 0,-82-153 0,0 1 0,-1 1 0,0-1 0,-1 1 0,-1 0 0,0 0 0,3 20 0,-3 1 0,-3 49 0,1 14 0,0-91 0,0-1 0,0 0 0,0 1 0,0-1 0,1 0 0,3 7 0,-5-10 0,0-1 0,0 1 0,1-1 0,-1 1 0,0 0 0,0-1 0,1 1 0,-1-1 0,1 1 0,-1 0 0,0-1 0,1 1 0,-1-1 0,1 1 0,-1-1 0,1 0 0,-1 1 0,1-1 0,-1 1 0,1-1 0,0 0 0,-1 0 0,1 1 0,0-1 0,-1 0 0,1 0 0,0 0 0,-1 0 0,1 1 0,0-1 0,-1 0 0,1 0 0,0 0 0,-1-1 0,1 1 0,0 0 0,-1 0 0,1 0 0,0 0 0,-1-1 0,1 1 0,-1 0 0,1 0 0,0-1 0,-1 1 0,1-1 0,-1 1 0,1 0 0,0-2 0,-1 2 0,1-1 0,-1 0 0,0 0 0,1 0 0,-1 0 0,0 1 0,0-1 0,0 0 0,1 0 0,-1 0 0,0 0 0,0 0 0,0 0 0,-1 0 0,1 0 0,0 1 0,0-1 0,0 0 0,-1 0 0,1 0 0,0 0 0,-1 0 0,1 1 0,-1-1 0,1 0 0,-1 0 0,1 1 0,-1-1 0,1 0 0,-1 1 0,0-1 0,-1 0 0,-26-24 0,25 23 0,-12-9 0,0 1 0,0 1 0,-1 1 0,-1 0 0,1 1 0,-1 0 0,0 2 0,-1 0 0,1 1 0,-1 0 0,0 2 0,0 0 0,0 1 0,-19 2 0,3-3 0,1-1 0,-60-13 0,74 12 0,-38-11 0,39 10 0,0 0 0,0 2 0,-22-3 0,-336 4 0,188 5 0,-1997-3 0,2176 0 0,0 0 0,0 2 0,1-1 0,-1 1 0,0 0 0,0 1 0,1 0 0,0 0 0,-1 1 0,1 0 0,-11 7 0,-10 5 0,25-15 0,0 0 0,0 1 0,1-1 0,-1 1 0,1 0 0,0 0 0,0 0 0,-1 0 0,1 1 0,0 0 0,1-1 0,-1 1 0,0 0 0,1 0 0,0 0 0,0 1 0,0-1 0,0 0 0,0 1 0,1 0 0,-1-1 0,1 1 0,-1 6 0,1-4 0,0-1 0,1 0 0,-1 0 0,1 0 0,1 1 0,-1-1 0,1 0 0,0 0 0,0 0 0,0 0 0,1 0 0,-1 0 0,1 0 0,1-1 0,4 9 0,-2-6 0,0 0 0,1-1 0,0 1 0,0-1 0,1 0 0,-1-1 0,1 0 0,14 8 0,-3-3 0,1-1 0,1-1 0,-1-1 0,1-1 0,0-1 0,1 0 0,25 2 0,156-5 0,-104-5 0,-79 2 0,0-1 0,0-1 0,0-1 0,-1 0 0,35-14 0,-9 3 0,-14 9 0,1 1 0,-1 1 0,1 2 0,0 1 0,52 4 0,-5 0 0,1000-3-1365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6T13:32:52.138"/>
    </inkml:context>
    <inkml:brush xml:id="br0">
      <inkml:brushProperty name="width" value="0.35" units="cm"/>
      <inkml:brushProperty name="height" value="0.35" units="cm"/>
      <inkml:brushProperty name="color" value="#FFFFFF"/>
    </inkml:brush>
  </inkml:definitions>
  <inkml:trace contextRef="#ctx0" brushRef="#br0">0 1 24575,'1'0'0,"1"1"0,-1-1 0,1 1 0,-1-1 0,0 1 0,1 0 0,-1 0 0,0 0 0,0 0 0,0 0 0,0 0 0,0 0 0,0 0 0,0 0 0,0 0 0,0 1 0,1 1 0,14 25 0,-16-26 0,39 89 0,-20-41 0,-1-4-170,-3 1-1,-1 0 0,-2 2 1,-3-1-1,-2 1 0,-1 0 1,-2 55-1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6T13:32:56.713"/>
    </inkml:context>
    <inkml:brush xml:id="br0">
      <inkml:brushProperty name="width" value="0.35" units="cm"/>
      <inkml:brushProperty name="height" value="0.35" units="cm"/>
      <inkml:brushProperty name="color" value="#FFFFFF"/>
    </inkml:brush>
  </inkml:definitions>
  <inkml:trace contextRef="#ctx0" brushRef="#br0">1 0 24575,'0'5'0,"5"7"0,6 1 0,8-1 0,4-3 0,4-4 0,2-1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6T13:33:08.077"/>
    </inkml:context>
    <inkml:brush xml:id="br0">
      <inkml:brushProperty name="width" value="0.35" units="cm"/>
      <inkml:brushProperty name="height" value="0.35" units="cm"/>
      <inkml:brushProperty name="color" value="#FFFFFF"/>
    </inkml:brush>
  </inkml:definitions>
  <inkml:trace contextRef="#ctx0" brushRef="#br0">3737 1 24575,'1'6'0,"0"0"0,0 0 0,1 0 0,0 0 0,0 0 0,0 0 0,1-1 0,0 1 0,0-1 0,3 6 0,-1-3 0,0 0 0,-1 0 0,0 0 0,2 10 0,-2-2 0,-2 1 0,1 25 0,-3-31 0,1-1 0,0 0 0,0 1 0,1-1 0,0 0 0,0 0 0,1 0 0,1 0 0,5 11 0,-5-15 0,4 6 0,0 1 0,0-1 0,-1 1 0,-1 1 0,-1 0 0,0-1 0,0 1 0,-1 1 0,-1-1 0,1 18 0,-2-11 0,-1-6 0,0 0 0,-1 0 0,0 1 0,-4 21 0,3-33 0,0-1 0,1 0 0,-1 0 0,0 0 0,-1 0 0,1 0 0,0-1 0,-1 1 0,0 0 0,1 0 0,-1-1 0,0 1 0,0-1 0,-1 0 0,1 0 0,0 0 0,-1 0 0,1 0 0,-1 0 0,0 0 0,0-1 0,0 0 0,1 1 0,-1-1 0,0 0 0,-7 1 0,-22 2 0,0-2 0,-1-1 0,-51-6 0,-6 1 0,77 3 0,0-1 0,1 0 0,-1 0 0,1-1 0,-1-1 0,1 0 0,-17-8 0,-16-6 0,-90-20 0,109 29 0,0 1 0,0 2 0,-1 0 0,0 2 0,-32-1 0,-141 6 0,81 2 0,-1136-3 0,1225 1 0,1 2 0,-36 8 0,33-5 0,-51 3 0,68-9 0,-1 1 0,1 0 0,0 1 0,0 1 0,0 1 0,0 0 0,0 0 0,1 2 0,0-1 0,0 2 0,-14 9 0,15-10 0,1 0 0,-1 0 0,0-1 0,0-1 0,0 0 0,-1-1 0,0 0 0,-22 1 0,-14-2 0,-54-5 0,22 0 0,-515 3 0,585 0 0,-1 1 0,1 0 0,0 1 0,-17 6 0,17-3 0,14 0 0,30 6 0,-31-10 0,62 14 0,1-2 0,122 8 0,138-15 0,-316-6 0,76 1 0,82-3 0,-138-2 0,0-2 0,43-13 0,-46 11 0,0 1 0,0 2 0,41-5 0,71 11 0,26-2 0,-148-2 0,0 0 0,0 0 0,0-2 0,26-11 0,-27 10 0,-1 1 0,1 0 0,0 1 0,0 1 0,24-3 0,19 4 0,-30 2 0,0-2 0,42-7 0,64-12 0,-27 5 0,74-14 0,29 1 0,-31-11 0,-125 29 0,-28 4 0,0 2 0,0 1 0,27 0 0,18-3 0,-70 7 0,0 0 0,0 0 0,1 0 0,-1 0 0,0 0 0,0 0 0,0 0 0,1 0 0,-1 0 0,0 0 0,0 0 0,1 0 0,-1 0 0,0 0 0,0 0 0,1 0 0,-1 0 0,0 0 0,0 0 0,0 0 0,1 0 0,-1 0 0,0 1 0,0-1 0,0 0 0,1 0 0,-1 0 0,0 0 0,0 1 0,0-1 0,0 0 0,0 0 0,1 0 0,-1 1 0,0-1 0,0 0 0,0 0 0,0 1 0,-5 8 0,-15 7 0,-5-2 0,-2-1 0,1 0 0,-2-2 0,-32 8 0,-21 10 0,60-23 0,0 0 0,-1-1 0,1-1 0,-1-1 0,0-1 0,-32-1 0,-18 2 0,48 1 0,0 1 0,-39 12 0,63-17 0,73 4 0,9-3 0,85-4 0,-95-11 0,-54 9 0,0 1 0,24-2 0,44 4 0,-55 2 0,1 0 0,58-11 0,-40 4 0,0 1 0,1 3 0,66 3 0,63-2 0,-170 0 0,-1 0 0,1-1 0,-1 0 0,0 0 0,0-1 0,0 0 0,0-1 0,0 0 0,9-7 0,-9 5 0,1 1 0,1 0 0,-1 1 0,1 0 0,22-7 0,18-1 0,-25 6 0,40-6 0,-64 13 0,1 0 0,-1 0 0,0-1 0,0 1 0,0-1 0,0 1 0,-1-1 0,1 0 0,0 0 0,0 0 0,2-1 0,-3 1 0,-1 1 0,1-1 0,-1 1 0,0-1 0,1 1 0,-1-1 0,0 1 0,1-1 0,-1 1 0,0-1 0,1 1 0,-1-1 0,0 1 0,0-1 0,0 0 0,0 1 0,0-1 0,0 0 0,1 1 0,-2-1 0,1 1 0,0-1 0,0 0 0,0 0 0,-1-1 0,0-1 0,0 1 0,-1 0 0,1 0 0,0 0 0,-1 0 0,0 1 0,1-1 0,-1 0 0,0 1 0,0-1 0,0 1 0,0-1 0,0 1 0,0 0 0,-5-2 0,-18-6 0,0 1 0,-1 2 0,1 0 0,-44-4 0,62 9 0,-1 0 0,0-1 0,0 0 0,1 0 0,-1-1 0,0 0 0,1-1 0,0 0 0,0 0 0,0 0 0,0-1 0,1 0 0,0 0 0,-11-12 0,-19-15 0,31 29 0,-1-1 0,1 1 0,-1 0 0,0 0 0,0 1 0,0-1 0,0 1 0,0 1 0,0-1 0,0 1 0,-7 0 0,-10-1 0,-41 4 0,47 0 0,0-2 0,0 0 0,0 0 0,-19-4 0,-14-6 0,-1 3 0,1 2 0,-74 2 0,88 4 172,20 0-479,0 0-1,0-1 1,0-1-1,-28-5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6T13:33:20.272"/>
    </inkml:context>
    <inkml:brush xml:id="br0">
      <inkml:brushProperty name="width" value="0.35" units="cm"/>
      <inkml:brushProperty name="height" value="0.35" units="cm"/>
      <inkml:brushProperty name="color" value="#FFFFFF"/>
    </inkml:brush>
  </inkml:definitions>
  <inkml:trace contextRef="#ctx0" brushRef="#br0">1424 420 24575,'243'-88'0,"-30"12"0,-191 67 0,0 0 0,1 2 0,0 0 0,0 2 0,1 1 0,43-3 0,107 10 0,117-4 0,-149-25 0,-105 21 0,-1-2 0,40-13 0,35-6 0,-55 19 0,-41 6 0,-1 0 0,1-1 0,-1-1 0,0 0 0,0-1 0,24-10 0,-17 4 0,1 0 0,0 1 0,1 2 0,-1 0 0,2 1 0,-1 2 0,0 0 0,1 1 0,26 1 0,91 5 0,89-4 0,-158-13 0,-53 9 0,0 1 0,22-2 0,201 4 0,-126 4 0,-110-2 0,1 0 0,-1 1 0,0 0 0,0 0 0,0 0 0,0 1 0,0 0 0,0 0 0,6 4 0,-11-6 0,1 1 0,-1 0 0,0 0 0,0 0 0,0-1 0,1 1 0,-1 1 0,0-1 0,0 0 0,0 0 0,0 0 0,-1 0 0,1 1 0,0-1 0,0 0 0,-1 1 0,1-1 0,-1 1 0,1-1 0,-1 1 0,0-1 0,0 1 0,1-1 0,-1 1 0,0-1 0,0 1 0,0-1 0,-1 1 0,1-1 0,0 1 0,-1-1 0,1 1 0,0-1 0,-1 0 0,0 1 0,1-1 0,-1 0 0,0 1 0,0-1 0,0 0 0,0 0 0,0 1 0,-1 0 0,-3 4 0,-1 0 0,0 0 0,0 0 0,0-1 0,-1 0 0,0 0 0,0 0 0,-11 4 0,-66 27 0,67-30 0,-6 3 0,0-1 0,-1-1 0,0-1 0,0-1 0,0-2 0,-42 2 0,45-5 0,0 2 0,0 0 0,0 1 0,1 1 0,-1 1 0,1 1 0,1 1 0,-1 1 0,1 0 0,0 1 0,-29 21 0,35-22 0,0 0 0,-1 0 0,1-1 0,-1-1 0,0 0 0,-1-1 0,0-1 0,0 0 0,0-1 0,0 0 0,0-1 0,-20-1 0,-862-1 0,369-2 0,399 0 0,-143 5 0,163 11 0,-20 0 0,-434-11 0,289-5 0,17 2 0,291 1 0,-1 1 0,0 2 0,1 1 0,57 18 0,45 4 0,-44-10 0,-73-13 0,-3-1 0,0 1 0,0 0 0,-1 1 0,20 10 0,-19-9 0,0 1 0,0-2 0,16 4 0,-18-6 0,0 0 0,-1 2 0,0-1 0,0 2 0,14 7 0,-17-7 0,1-1 0,0 0 0,0 0 0,0-2 0,0 1 0,1-1 0,-1-1 0,23 2 0,8-2 0,50-4 0,-25-1 0,960 3 0,-977-2 0,63-12 0,-63 7 0,57-1 0,-82 8 0,-9 1 0,0-1 0,-1 0 0,1-1 0,0-1 0,-1 0 0,1-1 0,-1-1 0,0 0 0,0-1 0,19-10 0,43-24 0,2 4 0,97-30 0,-108 43 0,181-65 0,-215 72 0,-1-1 0,0-1 0,-1-2 0,-2-1 0,33-27 0,-59 44 0,-1 0 0,0-1 0,1 1 0,-1-1 0,-1 1 0,1-1 0,0 0 0,-1 0 0,0 0 0,0 0 0,2-6 0,-4 8 0,1 1 0,-1-1 0,0 0 0,0 1 0,0-1 0,0 0 0,0 0 0,0 1 0,-1-1 0,1 0 0,0 1 0,-1-1 0,0 0 0,1 1 0,-1-1 0,0 1 0,0-1 0,0 1 0,0-1 0,0 1 0,0 0 0,0-1 0,0 1 0,0 0 0,-1 0 0,1 0 0,-1 0 0,1 0 0,-1 0 0,1 0 0,-1 1 0,-2-2 0,-9-3 0,1 1 0,0 0 0,-1 0 0,0 2 0,0-1 0,-15 1 0,-84-1 0,79 4 0,-458 2 0,444 0 0,-64 10 0,-31 2 0,97-15 0,13 0 0,1 1 0,-50 9 0,-105 26 0,-79 16 0,64-17 0,167-30 0,-28 3 0,26-3 0,-1 0 0,1 3 0,-39 12 0,70-18 0,-24 10 0,0-3 0,0 0 0,0-1 0,-1-2 0,-34 2 0,-76 6 0,-24 1 0,106-11 0,-65 13 0,61-7 0,37-4 0,0 0 0,0 3 0,1 0 0,0 1 0,-29 16 0,47-22 0,-87 57 0,22-15 0,-14 6 0,74-45 0,0 1 0,1-1 0,-15 15 0,-3 1 0,2-4 0,-1-2 0,-48 23 0,74-40 0,-22 12 0,1 1 0,1 0 0,0 2 0,1 1 0,1 0 0,0 1 0,1 1 0,-24 32 0,20-22 0,17-23 0,0 0 0,1 0 0,0 1 0,0-1 0,0 1 0,1 0 0,0 0 0,0 0 0,0 1 0,-3 13 0,6-20 0,0 0 0,0 0 0,0 0 0,0 0 0,0 0 0,0 0 0,0 1 0,0-1 0,0 0 0,0 0 0,0 0 0,0 0 0,0 0 0,0 0 0,0 0 0,0 1 0,1-1 0,-1 0 0,0 0 0,0 0 0,0 0 0,0 0 0,0 0 0,0 0 0,0 1 0,0-1 0,0 0 0,0 0 0,0 0 0,1 0 0,-1 0 0,0 0 0,0 0 0,0 0 0,0 0 0,0 0 0,0 0 0,1 0 0,-1 0 0,0 0 0,0 0 0,0 0 0,0 0 0,0 0 0,0 0 0,1 0 0,-1 0 0,0 0 0,0 0 0,0 0 0,0 0 0,0 0 0,11-5 0,10-12 0,-19 16 0,118-91 0,-97 76 0,1 1 0,0 1 0,37-14 0,-36 20 0,1 1 0,38-5 0,-17 3 0,9-5 0,70-28 0,-82 26 0,0 1 0,0 3 0,57-9 0,2 11 0,88-14 0,229-40 0,-258 42 0,295-34 0,366-62 0,-574 76 0,-12 2 0,-187 31 0,1 2 0,100 0 0,-125 6 0,0-2 0,0-1 0,0-1 0,46-14 0,18-5 0,-80 22 0,37-8 0,-1 2 0,89-5 0,-112 12 0,-1-1 0,40-10 0,-37 7 0,-1 1 0,29-2 0,95 6-1365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6T13:34:33.091"/>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6T13:34:43.868"/>
    </inkml:context>
    <inkml:brush xml:id="br0">
      <inkml:brushProperty name="width" value="0.35" units="cm"/>
      <inkml:brushProperty name="height" value="0.35" units="cm"/>
      <inkml:brushProperty name="color" value="#FFFFFF"/>
    </inkml:brush>
  </inkml:definitions>
  <inkml:trace contextRef="#ctx0" brushRef="#br0">380 148 24575,'47'3'0,"0"1"0,80 19 0,-79-12 0,0-3 0,68 4 0,-13-14 0,48 2 0,-128 2 0,0 1 0,-1 0 0,0 2 0,34 11 0,-32-9 0,-1 0 0,1-2 0,1 0 0,31 1 0,99-4 0,-102-3 0,0 2 0,61 9 0,2 3 0,1-5 0,136-9 0,-95-1 0,2025 2 0,-2179 0 0,0 0 0,0 0 0,0 0 0,0 1 0,0-1 0,1 1 0,-1 0 0,0 0 0,0 1 0,-1-1 0,1 1 0,0 0 0,0 0 0,-1 0 0,5 3 0,-5-2 0,-1 1 0,1-1 0,-1 0 0,0 1 0,0-1 0,0 1 0,0 0 0,-1 0 0,0 0 0,1 0 0,-1 0 0,-1 0 0,1 0 0,-1 0 0,1 7 0,-3 156 0,-2-60 0,5-101 0,-1-1 0,-1 1 0,1-1 0,-1 0 0,0 1 0,0-1 0,-1 0 0,1 0 0,-3 6 0,2-9 0,1 1 0,-1-1 0,0 0 0,0 0 0,0 0 0,0 0 0,0 0 0,0 0 0,0-1 0,0 1 0,-1-1 0,1 1 0,-1-1 0,1 0 0,-1 0 0,1 0 0,-1 0 0,0-1 0,-4 2 0,-56 9 0,0-3 0,-81 1 0,24-8 0,-120-4 0,132-14 0,37 5 0,0 0 0,35 5 0,-66-4 0,41 9 0,1 3 0,-118 19 0,130-13 0,32-5 0,0 0 0,1 1 0,-1 1 0,1 1 0,-20 8 0,0 1 0,0-1 0,0-2 0,-38 6 0,-39 13 0,74-16 0,25-9 0,0 0 0,0-1 0,-1 0 0,-21 3 0,-125-6 0,1 0 0,36 25 0,29-11 0,57-8 0,-68 4 0,25-11 0,45-2 0,-1 3 0,1 0 0,-48 10 0,-126 26 0,173-32 0,0-2 0,-54-1 0,-16 0 0,20 12 0,58-8 0,-37 3 0,-319-6 0,199-6 0,119 5 0,-77-4 0,140 1 0,0 1 0,0-1 0,0 0 0,0 0 0,0 0 0,0 0 0,1 0 0,-1 0 0,0-1 0,1 1 0,-1-1 0,1 0 0,-1 0 0,1 0 0,0 0 0,0 0 0,0-1 0,0 1 0,0-1 0,0 1 0,1-1 0,-1 1 0,1-1 0,0 0 0,0 0 0,0 0 0,0 0 0,0 0 0,1 0 0,-1-4 0,-1-11 0,0 0 0,2 0 0,0 0 0,3-20 0,0 5 0,0-118 0,-2 148 0,-1 0 0,1 0 0,0 0 0,-1 0 0,1 0 0,0 0 0,1 1 0,-1-1 0,1 0 0,-1 1 0,1-1 0,0 1 0,0-1 0,0 1 0,0 0 0,0 0 0,0 0 0,1 0 0,-1 0 0,1 0 0,-1 1 0,1-1 0,0 1 0,-1 0 0,1 0 0,0 0 0,0 0 0,0 0 0,0 1 0,4-1 0,11-1 0,0 0 0,0 2 0,0 0 0,20 3 0,-5 0 0,283 0 0,-211-4 0,-86 0 0,0-1 0,0-1 0,-1 0 0,0-2 0,0 0 0,18-8 0,8-2 0,2 4 0,-33 8 0,0 0 0,0 0 0,15-8 0,39-16 0,133-34 0,-31 12 0,-4 9 0,-71 20 0,-22 0 0,-44 11 0,2 1 0,-1 1 0,1 2 0,39-2 0,-69 7 0,20 1 0,0-1 0,-1-1 0,1-1 0,-1-1 0,0-1 0,1 0 0,26-11 0,-41 13 0,35-15 0,70-19 0,-12 8 0,31-7 0,-89 28 0,4-2 0,0 2 0,67-3 0,-79 9 0,40 1 0,-68 0 0,0 0 0,0 0 0,0 1 0,-1 0 0,1 0 0,0 0 0,0 0 0,-1 1 0,1-1 0,-1 1 0,1 0 0,-1 0 0,6 4 0,-8-5 0,-1 0 0,1-1 0,-1 1 0,1 0 0,-1-1 0,0 1 0,1 0 0,-1-1 0,0 1 0,1 0 0,-1 0 0,0-1 0,0 1 0,1 0 0,-1 0 0,0 0 0,0 0 0,0-1 0,0 1 0,0 0 0,-1 0 0,1 0 0,0-1 0,0 1 0,0 0 0,-1 0 0,1-1 0,0 1 0,-1 0 0,1 0 0,0-1 0,-1 1 0,1 0 0,-1-1 0,0 1 0,1-1 0,-1 1 0,1-1 0,-1 1 0,0-1 0,-1 2 0,-36 19 0,29-17 0,-26 14 0,-58 20 0,74-32 0,0-1 0,0-1 0,0-1 0,-1 0 0,-22-1 0,-60-4 0,-31 0 0,113 3 0,-1 0 0,0 2 0,1 1 0,-25 7 0,37-8 0,1 0 0,0 0 0,0 1 0,0 0 0,1 0 0,-1 0 0,1 1 0,-9 8 0,0 3 0,-22 30 0,28-33 0,0-1 0,-1 0 0,0-1 0,0 0 0,-22 16 0,20-19 0,-1 0 0,1-1 0,-1 0 0,0-1 0,-1-1 0,1 0 0,-1-1 0,0 0 0,-1-1 0,1-1 0,-29 2 0,-143-6 0,259 3 0,-1-3 0,105-16 0,-119 9 0,-36 6 0,1 0 0,-1-2 0,0-1 0,32-12 0,-5-3 0,80-23 0,-99 37 0,0 1 0,0 1 0,0 2 0,37 0 0,71 4 0,-185 4 0,0 2 0,-66 18 0,55-12 0,-19 2 0,0-3 0,-1-4 0,-98-2 0,-697-7 0,855 2 0,0 1 0,1 0 0,-26 8 0,22-5 0,-41 5 0,28-10 0,-19 1 0,50 0 0,-1-1 0,1 1 0,0-1 0,0 1 0,0 0 0,0 0 0,0 1 0,0-1 0,0 0 0,0 1 0,0 0 0,-3 2 0,6-3 0,-1 0 0,0 0 0,1-1 0,0 1 0,-1 0 0,1 0 0,-1 0 0,1 0 0,0 0 0,0-1 0,-1 1 0,1 0 0,0 0 0,0 0 0,0 0 0,0 0 0,0 0 0,0 0 0,0 0 0,1 0 0,-1-1 0,0 1 0,0 0 0,1 0 0,0 1 0,-1-1 0,0-1 0,1 0 0,-1 1 0,0-1 0,0 1 0,1-1 0,-1 0 0,0 1 0,0-1 0,0 1 0,0-1 0,0 1 0,0-1 0,0 1 0,0-1 0,0 0 0,0 1 0,0-1 0,0 1 0,0-1 0,0 1 0,0-1 0,0 1 0,0-1 0,0 1 0,-1-1 0,1 0 0,0 1 0,0-1 0,-1 1 0,1-1 0,0 0 0,0 1 0,-1-1 0,1 0 0,0 1 0,-1-1 0,1 0 0,-1 0 0,1 1 0,0-1 0,-1 0 0,1 0 0,-1 0 0,1 1 0,-1-1 0,0 0 0,-25 3 0,0-1 0,0-1 0,-46-4 0,4 0 0,60 3 0,0-1 0,0 1 0,0-2 0,0 1 0,0-1 0,0 0 0,0-1 0,0 0 0,-12-7 0,18 9 0,0 0 0,0-1 0,0 1 0,0 0 0,1-1 0,-1 1 0,0-1 0,1 0 0,0 0 0,-1 1 0,1-1 0,0 0 0,0 0 0,0 0 0,0 0 0,0-1 0,0 1 0,1 0 0,-1 0 0,1 0 0,-1-1 0,1 1 0,0 0 0,0 0 0,0-1 0,0 1 0,1 0 0,-1-1 0,0 1 0,1 0 0,0 0 0,-1 0 0,1 0 0,0 0 0,0-1 0,0 2 0,1-1 0,-1 0 0,3-3 0,4-7 0,1 2 0,0-1 0,0 1 0,1 0 0,1 1 0,15-11 0,6-1 0,37-19 0,-3 12 0,-48 21 0,0 0 0,27-16 0,-11 4 0,59-24 0,-54 27 0,-1 2 0,76-18 0,-105 29 0,68-13 0,61-19 0,-116 30 0,1 0 0,0 1 0,-1 1 0,1 1 0,24 2 0,-27 0 0,1 0 0,-1-2 0,0 0 0,0-1 0,0-1 0,35-12 0,-46 12 0,2-1 0,-1 1 0,1 0 0,0 1 0,0 0 0,12-2 0,-23 5 0,0 0 0,1 0 0,-1 0 0,0 0 0,0 0 0,0 0 0,0 0 0,0 0 0,1 1 0,-1-1 0,0 0 0,0 0 0,0 0 0,0 0 0,0 0 0,0 0 0,1 0 0,-1 1 0,0-1 0,0 0 0,0 0 0,0 0 0,0 0 0,0 0 0,0 1 0,0-1 0,0 0 0,0 0 0,0 0 0,0 0 0,0 1 0,0-1 0,0 0 0,0 0 0,0 0 0,0 0 0,0 1 0,0-1 0,0 0 0,0 0 0,0 0 0,0 0 0,0 1 0,0-1 0,0 0 0,0 0 0,-1 0 0,1 0 0,0 0 0,0 0 0,0 1 0,0-1 0,0 0 0,0 0 0,0 0 0,-1 0 0,1 0 0,0 0 0,0 0 0,-1 0 0,-8 12 0,-47 43 0,-74 56 0,98-85 0,7-6 0,-20 18 0,-72 45 0,101-73 0,-1-1 0,0-1 0,0 0 0,-1-1 0,0-1 0,0-1 0,-1-1 0,-31 4 0,-233-7 0,129-4 0,-366 3 0,488-1 0,1-2 0,-32-8 0,-40-3 0,88 13 0,0-1 0,0 0 0,0-1 0,0-1 0,-21-9 0,30 11 0,0 0 0,1-1 0,-1 0 0,1 0 0,0 0 0,0-1 0,0 0 0,1 0 0,-1 0 0,1 0 0,0-1 0,0 0 0,0 1 0,1-1 0,0-1 0,-4-7 0,3-6-1365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7999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3.png"/><Relationship Id="rId4" Type="http://schemas.openxmlformats.org/officeDocument/2006/relationships/customXml" Target="../ink/ink1.xml"/><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customXml" Target="../ink/ink5.xml"/><Relationship Id="rId10" Type="http://schemas.openxmlformats.org/officeDocument/2006/relationships/image" Target="../media/image9.png"/><Relationship Id="rId4" Type="http://schemas.openxmlformats.org/officeDocument/2006/relationships/image" Target="../media/image60.png"/><Relationship Id="rId9" Type="http://schemas.openxmlformats.org/officeDocument/2006/relationships/customXml" Target="../ink/ink7.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8.xml"/><Relationship Id="rId7" Type="http://schemas.openxmlformats.org/officeDocument/2006/relationships/customXml" Target="../ink/ink10.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customXml" Target="../ink/ink9.xml"/><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customXml" Target="../ink/ink11.xml"/></Relationships>
</file>

<file path=ppt/slides/_rels/slide5.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customXml" Target="../ink/ink13.xm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510076"/>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233E32"/>
                </a:solidFill>
                <a:latin typeface="Alice" pitchFamily="34" charset="0"/>
                <a:ea typeface="Alice" pitchFamily="34" charset="-122"/>
                <a:cs typeface="Alice" pitchFamily="34" charset="-120"/>
              </a:rPr>
              <a:t>Python Project Presentation</a:t>
            </a:r>
            <a:endParaRPr lang="en-US" sz="4450" dirty="0"/>
          </a:p>
        </p:txBody>
      </p:sp>
      <p:sp>
        <p:nvSpPr>
          <p:cNvPr id="4" name="Text 1"/>
          <p:cNvSpPr/>
          <p:nvPr/>
        </p:nvSpPr>
        <p:spPr>
          <a:xfrm>
            <a:off x="6280190" y="4267795"/>
            <a:ext cx="7556421" cy="1451610"/>
          </a:xfrm>
          <a:prstGeom prst="rect">
            <a:avLst/>
          </a:prstGeom>
          <a:noFill/>
          <a:ln/>
        </p:spPr>
        <p:txBody>
          <a:bodyPr wrap="square" lIns="0" tIns="0" rIns="0" bIns="0" rtlCol="0" anchor="t"/>
          <a:lstStyle/>
          <a:p>
            <a:pPr marL="0" indent="0">
              <a:lnSpc>
                <a:spcPts val="2850"/>
              </a:lnSpc>
              <a:buNone/>
            </a:pPr>
            <a:r>
              <a:rPr lang="en-US" sz="2000" dirty="0">
                <a:solidFill>
                  <a:srgbClr val="2C2821"/>
                </a:solidFill>
                <a:latin typeface="Lora" pitchFamily="34" charset="0"/>
                <a:ea typeface="Lora" pitchFamily="34" charset="-122"/>
                <a:cs typeface="Lora" pitchFamily="34" charset="-120"/>
              </a:rPr>
              <a:t>By Chaluvadi Venkata Siva Nagaraja Varshith</a:t>
            </a:r>
            <a:endParaRPr lang="en-US" sz="2000" dirty="0"/>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AD76EF31-8379-CE27-E6D8-24CC4589C792}"/>
                  </a:ext>
                </a:extLst>
              </p14:cNvPr>
              <p14:cNvContentPartPr/>
              <p14:nvPr/>
            </p14:nvContentPartPr>
            <p14:xfrm>
              <a:off x="12791075" y="7917671"/>
              <a:ext cx="1096560" cy="11160"/>
            </p14:xfrm>
          </p:contentPart>
        </mc:Choice>
        <mc:Fallback xmlns="">
          <p:pic>
            <p:nvPicPr>
              <p:cNvPr id="11" name="Ink 10">
                <a:extLst>
                  <a:ext uri="{FF2B5EF4-FFF2-40B4-BE49-F238E27FC236}">
                    <a16:creationId xmlns:a16="http://schemas.microsoft.com/office/drawing/2014/main" id="{AD76EF31-8379-CE27-E6D8-24CC4589C792}"/>
                  </a:ext>
                </a:extLst>
              </p:cNvPr>
              <p:cNvPicPr/>
              <p:nvPr/>
            </p:nvPicPr>
            <p:blipFill>
              <a:blip r:embed="rId5"/>
              <a:stretch>
                <a:fillRect/>
              </a:stretch>
            </p:blipFill>
            <p:spPr>
              <a:xfrm>
                <a:off x="12737075" y="7809671"/>
                <a:ext cx="120420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6EF3EC71-1DDB-6EDF-F411-BC5BCFB834A0}"/>
                  </a:ext>
                </a:extLst>
              </p14:cNvPr>
              <p14:cNvContentPartPr/>
              <p14:nvPr/>
            </p14:nvContentPartPr>
            <p14:xfrm>
              <a:off x="12734915" y="7766831"/>
              <a:ext cx="1745280" cy="314640"/>
            </p14:xfrm>
          </p:contentPart>
        </mc:Choice>
        <mc:Fallback xmlns="">
          <p:pic>
            <p:nvPicPr>
              <p:cNvPr id="13" name="Ink 12">
                <a:extLst>
                  <a:ext uri="{FF2B5EF4-FFF2-40B4-BE49-F238E27FC236}">
                    <a16:creationId xmlns:a16="http://schemas.microsoft.com/office/drawing/2014/main" id="{6EF3EC71-1DDB-6EDF-F411-BC5BCFB834A0}"/>
                  </a:ext>
                </a:extLst>
              </p:cNvPr>
              <p:cNvPicPr/>
              <p:nvPr/>
            </p:nvPicPr>
            <p:blipFill>
              <a:blip r:embed="rId7"/>
              <a:stretch>
                <a:fillRect/>
              </a:stretch>
            </p:blipFill>
            <p:spPr>
              <a:xfrm>
                <a:off x="12671915" y="7704191"/>
                <a:ext cx="1870920" cy="440280"/>
              </a:xfrm>
              <a:prstGeom prst="rect">
                <a:avLst/>
              </a:prstGeom>
            </p:spPr>
          </p:pic>
        </mc:Fallback>
      </mc:AlternateContent>
      <p:sp>
        <p:nvSpPr>
          <p:cNvPr id="5" name="Freeform 11">
            <a:extLst>
              <a:ext uri="{FF2B5EF4-FFF2-40B4-BE49-F238E27FC236}">
                <a16:creationId xmlns:a16="http://schemas.microsoft.com/office/drawing/2014/main" id="{B549647F-30AF-F4E0-7B92-B082F72CB0D9}"/>
              </a:ext>
            </a:extLst>
          </p:cNvPr>
          <p:cNvSpPr/>
          <p:nvPr/>
        </p:nvSpPr>
        <p:spPr>
          <a:xfrm>
            <a:off x="135920" y="227554"/>
            <a:ext cx="2191302" cy="561521"/>
          </a:xfrm>
          <a:custGeom>
            <a:avLst/>
            <a:gdLst/>
            <a:ahLst/>
            <a:cxnLst/>
            <a:rect l="l" t="t" r="r" b="b"/>
            <a:pathLst>
              <a:path w="2191302" h="561521">
                <a:moveTo>
                  <a:pt x="0" y="0"/>
                </a:moveTo>
                <a:lnTo>
                  <a:pt x="2191302" y="0"/>
                </a:lnTo>
                <a:lnTo>
                  <a:pt x="2191302" y="561521"/>
                </a:lnTo>
                <a:lnTo>
                  <a:pt x="0" y="561521"/>
                </a:lnTo>
                <a:lnTo>
                  <a:pt x="0" y="0"/>
                </a:lnTo>
                <a:close/>
              </a:path>
            </a:pathLst>
          </a:custGeom>
          <a:blipFill>
            <a:blip r:embed="rId8"/>
            <a:stretch>
              <a:fillRect/>
            </a:stretch>
          </a:blipFill>
        </p:spPr>
        <p:txBody>
          <a:bodyPr/>
          <a:lstStyle/>
          <a:p>
            <a:endParaRPr lang="en-IN"/>
          </a:p>
        </p:txBody>
      </p:sp>
      <p:sp>
        <p:nvSpPr>
          <p:cNvPr id="6" name="Freeform 12">
            <a:extLst>
              <a:ext uri="{FF2B5EF4-FFF2-40B4-BE49-F238E27FC236}">
                <a16:creationId xmlns:a16="http://schemas.microsoft.com/office/drawing/2014/main" id="{C500D3C7-167F-98E8-59BE-70891F0AAE84}"/>
              </a:ext>
            </a:extLst>
          </p:cNvPr>
          <p:cNvSpPr/>
          <p:nvPr/>
        </p:nvSpPr>
        <p:spPr>
          <a:xfrm>
            <a:off x="135920" y="1028700"/>
            <a:ext cx="2563747" cy="900516"/>
          </a:xfrm>
          <a:custGeom>
            <a:avLst/>
            <a:gdLst/>
            <a:ahLst/>
            <a:cxnLst/>
            <a:rect l="l" t="t" r="r" b="b"/>
            <a:pathLst>
              <a:path w="2563747" h="900516">
                <a:moveTo>
                  <a:pt x="0" y="0"/>
                </a:moveTo>
                <a:lnTo>
                  <a:pt x="2563747" y="0"/>
                </a:lnTo>
                <a:lnTo>
                  <a:pt x="2563747" y="900516"/>
                </a:lnTo>
                <a:lnTo>
                  <a:pt x="0" y="900516"/>
                </a:lnTo>
                <a:lnTo>
                  <a:pt x="0" y="0"/>
                </a:lnTo>
                <a:close/>
              </a:path>
            </a:pathLst>
          </a:custGeom>
          <a:blipFill>
            <a:blip r:embed="rId9"/>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03E510-78C7-86B2-295C-052C378EF428}"/>
              </a:ext>
            </a:extLst>
          </p:cNvPr>
          <p:cNvSpPr txBox="1"/>
          <p:nvPr/>
        </p:nvSpPr>
        <p:spPr>
          <a:xfrm>
            <a:off x="793790" y="2411129"/>
            <a:ext cx="10179010" cy="3412281"/>
          </a:xfrm>
          <a:prstGeom prst="rect">
            <a:avLst/>
          </a:prstGeom>
          <a:noFill/>
        </p:spPr>
        <p:txBody>
          <a:bodyPr wrap="square">
            <a:spAutoFit/>
          </a:bodyPr>
          <a:lstStyle/>
          <a:p>
            <a:pPr marL="0" indent="0">
              <a:lnSpc>
                <a:spcPts val="2850"/>
              </a:lnSpc>
              <a:buNone/>
            </a:pPr>
            <a:r>
              <a:rPr lang="en-US" sz="2000" dirty="0">
                <a:latin typeface="Lora" pitchFamily="2" charset="0"/>
              </a:rPr>
              <a:t>The Breakout game is a well-executed implementation of the classic arcade concept, providing an enjoyable and engaging experience for players. It has been demonstrated that the game delivers smooth mechanics, intuitive controls, and a consistent progression system that effectively challenges and entertains players across multiple levels. </a:t>
            </a:r>
          </a:p>
          <a:p>
            <a:pPr marL="0" indent="0">
              <a:lnSpc>
                <a:spcPts val="2850"/>
              </a:lnSpc>
              <a:buNone/>
            </a:pPr>
            <a:endParaRPr lang="en-US" sz="2000" dirty="0">
              <a:latin typeface="Lora" pitchFamily="2" charset="0"/>
            </a:endParaRPr>
          </a:p>
          <a:p>
            <a:pPr marL="0" indent="0">
              <a:lnSpc>
                <a:spcPts val="2850"/>
              </a:lnSpc>
              <a:buNone/>
            </a:pPr>
            <a:r>
              <a:rPr lang="en-US" sz="2000" dirty="0">
                <a:latin typeface="Lora" pitchFamily="2" charset="0"/>
              </a:rPr>
              <a:t>In conclusion, this project serves as both an engaging game application and a valuable learning experience, demonstrating the potential of Python in developing interactive games.</a:t>
            </a:r>
          </a:p>
        </p:txBody>
      </p:sp>
      <p:sp>
        <p:nvSpPr>
          <p:cNvPr id="4" name="Text 0">
            <a:extLst>
              <a:ext uri="{FF2B5EF4-FFF2-40B4-BE49-F238E27FC236}">
                <a16:creationId xmlns:a16="http://schemas.microsoft.com/office/drawing/2014/main" id="{6DAA4443-DE11-F916-9490-8A47F8096BB8}"/>
              </a:ext>
            </a:extLst>
          </p:cNvPr>
          <p:cNvSpPr/>
          <p:nvPr/>
        </p:nvSpPr>
        <p:spPr>
          <a:xfrm>
            <a:off x="793790" y="790576"/>
            <a:ext cx="5670590" cy="656392"/>
          </a:xfrm>
          <a:prstGeom prst="rect">
            <a:avLst/>
          </a:prstGeom>
          <a:noFill/>
          <a:ln/>
        </p:spPr>
        <p:txBody>
          <a:bodyPr wrap="none" lIns="0" tIns="0" rIns="0" bIns="0" rtlCol="0" anchor="t"/>
          <a:lstStyle/>
          <a:p>
            <a:pPr marL="0" indent="0">
              <a:lnSpc>
                <a:spcPts val="5550"/>
              </a:lnSpc>
              <a:buNone/>
            </a:pPr>
            <a:r>
              <a:rPr lang="en-US" sz="4450" dirty="0">
                <a:solidFill>
                  <a:srgbClr val="233E32"/>
                </a:solidFill>
                <a:latin typeface="Alice" pitchFamily="34" charset="0"/>
                <a:ea typeface="Alice" pitchFamily="34" charset="-122"/>
                <a:cs typeface="Alice" pitchFamily="34" charset="-120"/>
              </a:rPr>
              <a:t>Conclusion</a:t>
            </a:r>
            <a:endParaRPr lang="en-US" sz="4450" dirty="0"/>
          </a:p>
        </p:txBody>
      </p:sp>
    </p:spTree>
    <p:extLst>
      <p:ext uri="{BB962C8B-B14F-4D97-AF65-F5344CB8AC3E}">
        <p14:creationId xmlns:p14="http://schemas.microsoft.com/office/powerpoint/2010/main" val="3249137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19257" y="890230"/>
            <a:ext cx="5137785" cy="642104"/>
          </a:xfrm>
          <a:prstGeom prst="rect">
            <a:avLst/>
          </a:prstGeom>
          <a:noFill/>
          <a:ln/>
        </p:spPr>
        <p:txBody>
          <a:bodyPr wrap="none" lIns="0" tIns="0" rIns="0" bIns="0" rtlCol="0" anchor="t"/>
          <a:lstStyle/>
          <a:p>
            <a:pPr marL="0" indent="0">
              <a:lnSpc>
                <a:spcPts val="5050"/>
              </a:lnSpc>
              <a:buNone/>
            </a:pPr>
            <a:r>
              <a:rPr lang="en-US" sz="4000" dirty="0">
                <a:solidFill>
                  <a:srgbClr val="233E32"/>
                </a:solidFill>
                <a:latin typeface="Alice" pitchFamily="34" charset="0"/>
                <a:ea typeface="Alice" pitchFamily="34" charset="-122"/>
                <a:cs typeface="Alice" pitchFamily="34" charset="-120"/>
              </a:rPr>
              <a:t>Table of Contents</a:t>
            </a:r>
            <a:endParaRPr lang="en-US" sz="4000" dirty="0"/>
          </a:p>
        </p:txBody>
      </p:sp>
      <p:sp>
        <p:nvSpPr>
          <p:cNvPr id="3" name="Shape 1"/>
          <p:cNvSpPr/>
          <p:nvPr/>
        </p:nvSpPr>
        <p:spPr>
          <a:xfrm>
            <a:off x="719257" y="2174438"/>
            <a:ext cx="462320" cy="462320"/>
          </a:xfrm>
          <a:prstGeom prst="roundRect">
            <a:avLst>
              <a:gd name="adj" fmla="val 6668"/>
            </a:avLst>
          </a:prstGeom>
          <a:solidFill>
            <a:srgbClr val="F0EDE6"/>
          </a:solidFill>
          <a:ln/>
        </p:spPr>
        <p:txBody>
          <a:bodyPr/>
          <a:lstStyle/>
          <a:p>
            <a:endParaRPr lang="en-IN"/>
          </a:p>
        </p:txBody>
      </p:sp>
      <p:sp>
        <p:nvSpPr>
          <p:cNvPr id="4" name="Text 2"/>
          <p:cNvSpPr/>
          <p:nvPr/>
        </p:nvSpPr>
        <p:spPr>
          <a:xfrm>
            <a:off x="884396" y="2251472"/>
            <a:ext cx="131921" cy="308253"/>
          </a:xfrm>
          <a:prstGeom prst="rect">
            <a:avLst/>
          </a:prstGeom>
          <a:noFill/>
          <a:ln/>
        </p:spPr>
        <p:txBody>
          <a:bodyPr wrap="none" lIns="0" tIns="0" rIns="0" bIns="0" rtlCol="0" anchor="t"/>
          <a:lstStyle/>
          <a:p>
            <a:pPr marL="0" indent="0" algn="ctr">
              <a:lnSpc>
                <a:spcPts val="2400"/>
              </a:lnSpc>
              <a:buNone/>
            </a:pPr>
            <a:r>
              <a:rPr lang="en-US" sz="2400" dirty="0">
                <a:solidFill>
                  <a:srgbClr val="2C2821"/>
                </a:solidFill>
                <a:latin typeface="Alice" pitchFamily="34" charset="0"/>
                <a:ea typeface="Alice" pitchFamily="34" charset="-122"/>
                <a:cs typeface="Alice" pitchFamily="34" charset="-120"/>
              </a:rPr>
              <a:t>1</a:t>
            </a:r>
            <a:endParaRPr lang="en-US" sz="2400" dirty="0"/>
          </a:p>
        </p:txBody>
      </p:sp>
      <p:sp>
        <p:nvSpPr>
          <p:cNvPr id="5" name="Text 3"/>
          <p:cNvSpPr/>
          <p:nvPr/>
        </p:nvSpPr>
        <p:spPr>
          <a:xfrm>
            <a:off x="1387078" y="2174438"/>
            <a:ext cx="2568893" cy="321112"/>
          </a:xfrm>
          <a:prstGeom prst="rect">
            <a:avLst/>
          </a:prstGeom>
          <a:noFill/>
          <a:ln/>
        </p:spPr>
        <p:txBody>
          <a:bodyPr wrap="none" lIns="0" tIns="0" rIns="0" bIns="0" rtlCol="0" anchor="t"/>
          <a:lstStyle/>
          <a:p>
            <a:pPr marL="0" indent="0">
              <a:lnSpc>
                <a:spcPts val="2500"/>
              </a:lnSpc>
              <a:buNone/>
            </a:pPr>
            <a:r>
              <a:rPr lang="en-US" sz="2000" dirty="0">
                <a:solidFill>
                  <a:srgbClr val="2C2821"/>
                </a:solidFill>
                <a:latin typeface="Alice" pitchFamily="34" charset="0"/>
                <a:ea typeface="Alice" pitchFamily="34" charset="-122"/>
                <a:cs typeface="Alice" pitchFamily="34" charset="-120"/>
              </a:rPr>
              <a:t>1. Introduction</a:t>
            </a:r>
            <a:endParaRPr lang="en-US" sz="2000" dirty="0"/>
          </a:p>
        </p:txBody>
      </p:sp>
      <p:sp>
        <p:nvSpPr>
          <p:cNvPr id="7" name="Shape 5"/>
          <p:cNvSpPr/>
          <p:nvPr/>
        </p:nvSpPr>
        <p:spPr>
          <a:xfrm>
            <a:off x="5185053" y="2174438"/>
            <a:ext cx="462320" cy="462320"/>
          </a:xfrm>
          <a:prstGeom prst="roundRect">
            <a:avLst>
              <a:gd name="adj" fmla="val 6668"/>
            </a:avLst>
          </a:prstGeom>
          <a:solidFill>
            <a:srgbClr val="F0EDE6"/>
          </a:solidFill>
          <a:ln/>
        </p:spPr>
        <p:txBody>
          <a:bodyPr/>
          <a:lstStyle/>
          <a:p>
            <a:endParaRPr lang="en-IN"/>
          </a:p>
        </p:txBody>
      </p:sp>
      <p:sp>
        <p:nvSpPr>
          <p:cNvPr id="8" name="Text 6"/>
          <p:cNvSpPr/>
          <p:nvPr/>
        </p:nvSpPr>
        <p:spPr>
          <a:xfrm>
            <a:off x="5340548" y="2251472"/>
            <a:ext cx="151328" cy="308253"/>
          </a:xfrm>
          <a:prstGeom prst="rect">
            <a:avLst/>
          </a:prstGeom>
          <a:noFill/>
          <a:ln/>
        </p:spPr>
        <p:txBody>
          <a:bodyPr wrap="none" lIns="0" tIns="0" rIns="0" bIns="0" rtlCol="0" anchor="t"/>
          <a:lstStyle/>
          <a:p>
            <a:pPr marL="0" indent="0" algn="ctr">
              <a:lnSpc>
                <a:spcPts val="2400"/>
              </a:lnSpc>
              <a:buNone/>
            </a:pPr>
            <a:r>
              <a:rPr lang="en-US" sz="2400" dirty="0">
                <a:solidFill>
                  <a:srgbClr val="2C2821"/>
                </a:solidFill>
                <a:latin typeface="Alice" pitchFamily="34" charset="0"/>
                <a:ea typeface="Alice" pitchFamily="34" charset="-122"/>
                <a:cs typeface="Alice" pitchFamily="34" charset="-120"/>
              </a:rPr>
              <a:t>2</a:t>
            </a:r>
            <a:endParaRPr lang="en-US" sz="2400" dirty="0"/>
          </a:p>
        </p:txBody>
      </p:sp>
      <p:sp>
        <p:nvSpPr>
          <p:cNvPr id="9" name="Text 7"/>
          <p:cNvSpPr/>
          <p:nvPr/>
        </p:nvSpPr>
        <p:spPr>
          <a:xfrm>
            <a:off x="5852874" y="2174438"/>
            <a:ext cx="2568893" cy="321112"/>
          </a:xfrm>
          <a:prstGeom prst="rect">
            <a:avLst/>
          </a:prstGeom>
          <a:noFill/>
          <a:ln/>
        </p:spPr>
        <p:txBody>
          <a:bodyPr wrap="none" lIns="0" tIns="0" rIns="0" bIns="0" rtlCol="0" anchor="t"/>
          <a:lstStyle/>
          <a:p>
            <a:pPr marL="0" indent="0">
              <a:lnSpc>
                <a:spcPts val="2500"/>
              </a:lnSpc>
              <a:buNone/>
            </a:pPr>
            <a:r>
              <a:rPr lang="en-US" sz="2000" dirty="0">
                <a:solidFill>
                  <a:srgbClr val="2C2821"/>
                </a:solidFill>
                <a:latin typeface="Alice" pitchFamily="34" charset="0"/>
                <a:ea typeface="Alice" pitchFamily="34" charset="-122"/>
                <a:cs typeface="Alice" pitchFamily="34" charset="-120"/>
              </a:rPr>
              <a:t>2. Objectives</a:t>
            </a:r>
            <a:endParaRPr lang="en-US" sz="2000" dirty="0"/>
          </a:p>
        </p:txBody>
      </p:sp>
      <p:sp>
        <p:nvSpPr>
          <p:cNvPr id="11" name="Shape 9"/>
          <p:cNvSpPr/>
          <p:nvPr/>
        </p:nvSpPr>
        <p:spPr>
          <a:xfrm>
            <a:off x="9650849" y="2174438"/>
            <a:ext cx="462320" cy="462320"/>
          </a:xfrm>
          <a:prstGeom prst="roundRect">
            <a:avLst>
              <a:gd name="adj" fmla="val 6668"/>
            </a:avLst>
          </a:prstGeom>
          <a:solidFill>
            <a:srgbClr val="F0EDE6"/>
          </a:solidFill>
          <a:ln/>
        </p:spPr>
        <p:txBody>
          <a:bodyPr/>
          <a:lstStyle/>
          <a:p>
            <a:endParaRPr lang="en-IN"/>
          </a:p>
        </p:txBody>
      </p:sp>
      <p:sp>
        <p:nvSpPr>
          <p:cNvPr id="12" name="Text 10"/>
          <p:cNvSpPr/>
          <p:nvPr/>
        </p:nvSpPr>
        <p:spPr>
          <a:xfrm>
            <a:off x="9806940" y="2251472"/>
            <a:ext cx="150138" cy="308253"/>
          </a:xfrm>
          <a:prstGeom prst="rect">
            <a:avLst/>
          </a:prstGeom>
          <a:noFill/>
          <a:ln/>
        </p:spPr>
        <p:txBody>
          <a:bodyPr wrap="none" lIns="0" tIns="0" rIns="0" bIns="0" rtlCol="0" anchor="t"/>
          <a:lstStyle/>
          <a:p>
            <a:pPr marL="0" indent="0" algn="ctr">
              <a:lnSpc>
                <a:spcPts val="2400"/>
              </a:lnSpc>
              <a:buNone/>
            </a:pPr>
            <a:r>
              <a:rPr lang="en-US" sz="2400" dirty="0">
                <a:solidFill>
                  <a:srgbClr val="2C2821"/>
                </a:solidFill>
                <a:latin typeface="Alice" pitchFamily="34" charset="0"/>
                <a:ea typeface="Alice" pitchFamily="34" charset="-122"/>
                <a:cs typeface="Alice" pitchFamily="34" charset="-120"/>
              </a:rPr>
              <a:t>3</a:t>
            </a:r>
            <a:endParaRPr lang="en-US" sz="2400" dirty="0"/>
          </a:p>
        </p:txBody>
      </p:sp>
      <p:sp>
        <p:nvSpPr>
          <p:cNvPr id="13" name="Text 11"/>
          <p:cNvSpPr/>
          <p:nvPr/>
        </p:nvSpPr>
        <p:spPr>
          <a:xfrm>
            <a:off x="10318671" y="2174438"/>
            <a:ext cx="2568893" cy="321112"/>
          </a:xfrm>
          <a:prstGeom prst="rect">
            <a:avLst/>
          </a:prstGeom>
          <a:noFill/>
          <a:ln/>
        </p:spPr>
        <p:txBody>
          <a:bodyPr wrap="none" lIns="0" tIns="0" rIns="0" bIns="0" rtlCol="0" anchor="t"/>
          <a:lstStyle/>
          <a:p>
            <a:pPr marL="0" indent="0">
              <a:lnSpc>
                <a:spcPts val="2500"/>
              </a:lnSpc>
              <a:buNone/>
            </a:pPr>
            <a:r>
              <a:rPr lang="en-US" sz="2000" dirty="0">
                <a:solidFill>
                  <a:srgbClr val="2C2821"/>
                </a:solidFill>
                <a:latin typeface="Alice" pitchFamily="34" charset="0"/>
                <a:ea typeface="Alice" pitchFamily="34" charset="-122"/>
                <a:cs typeface="Alice" pitchFamily="34" charset="-120"/>
              </a:rPr>
              <a:t>3. Application Tools</a:t>
            </a:r>
            <a:endParaRPr lang="en-US" sz="2000" dirty="0"/>
          </a:p>
        </p:txBody>
      </p:sp>
      <p:sp>
        <p:nvSpPr>
          <p:cNvPr id="15" name="Shape 13"/>
          <p:cNvSpPr/>
          <p:nvPr/>
        </p:nvSpPr>
        <p:spPr>
          <a:xfrm>
            <a:off x="719257" y="4041577"/>
            <a:ext cx="462320" cy="462320"/>
          </a:xfrm>
          <a:prstGeom prst="roundRect">
            <a:avLst>
              <a:gd name="adj" fmla="val 6668"/>
            </a:avLst>
          </a:prstGeom>
          <a:solidFill>
            <a:srgbClr val="F0EDE6"/>
          </a:solidFill>
          <a:ln/>
        </p:spPr>
        <p:txBody>
          <a:bodyPr/>
          <a:lstStyle/>
          <a:p>
            <a:endParaRPr lang="en-IN"/>
          </a:p>
        </p:txBody>
      </p:sp>
      <p:sp>
        <p:nvSpPr>
          <p:cNvPr id="16" name="Text 14"/>
          <p:cNvSpPr/>
          <p:nvPr/>
        </p:nvSpPr>
        <p:spPr>
          <a:xfrm>
            <a:off x="873919" y="4118610"/>
            <a:ext cx="152876" cy="308253"/>
          </a:xfrm>
          <a:prstGeom prst="rect">
            <a:avLst/>
          </a:prstGeom>
          <a:noFill/>
          <a:ln/>
        </p:spPr>
        <p:txBody>
          <a:bodyPr wrap="none" lIns="0" tIns="0" rIns="0" bIns="0" rtlCol="0" anchor="t"/>
          <a:lstStyle/>
          <a:p>
            <a:pPr marL="0" indent="0" algn="ctr">
              <a:lnSpc>
                <a:spcPts val="2400"/>
              </a:lnSpc>
              <a:buNone/>
            </a:pPr>
            <a:r>
              <a:rPr lang="en-US" sz="2400" dirty="0">
                <a:solidFill>
                  <a:srgbClr val="2C2821"/>
                </a:solidFill>
                <a:latin typeface="Alice" pitchFamily="34" charset="0"/>
                <a:ea typeface="Alice" pitchFamily="34" charset="-122"/>
                <a:cs typeface="Alice" pitchFamily="34" charset="-120"/>
              </a:rPr>
              <a:t>4</a:t>
            </a:r>
            <a:endParaRPr lang="en-US" sz="2400" dirty="0"/>
          </a:p>
        </p:txBody>
      </p:sp>
      <p:sp>
        <p:nvSpPr>
          <p:cNvPr id="17" name="Text 15"/>
          <p:cNvSpPr/>
          <p:nvPr/>
        </p:nvSpPr>
        <p:spPr>
          <a:xfrm>
            <a:off x="1387078" y="4041577"/>
            <a:ext cx="2568893" cy="321112"/>
          </a:xfrm>
          <a:prstGeom prst="rect">
            <a:avLst/>
          </a:prstGeom>
          <a:noFill/>
          <a:ln/>
        </p:spPr>
        <p:txBody>
          <a:bodyPr wrap="none" lIns="0" tIns="0" rIns="0" bIns="0" rtlCol="0" anchor="t"/>
          <a:lstStyle/>
          <a:p>
            <a:pPr marL="0" indent="0">
              <a:lnSpc>
                <a:spcPts val="2500"/>
              </a:lnSpc>
              <a:buNone/>
            </a:pPr>
            <a:r>
              <a:rPr lang="en-US" sz="2000" dirty="0">
                <a:solidFill>
                  <a:srgbClr val="2C2821"/>
                </a:solidFill>
                <a:latin typeface="Alice" pitchFamily="34" charset="0"/>
                <a:ea typeface="Alice" pitchFamily="34" charset="-122"/>
                <a:cs typeface="Alice" pitchFamily="34" charset="-120"/>
              </a:rPr>
              <a:t>4. Project Design</a:t>
            </a:r>
            <a:endParaRPr lang="en-US" sz="2000" dirty="0"/>
          </a:p>
        </p:txBody>
      </p:sp>
      <p:sp>
        <p:nvSpPr>
          <p:cNvPr id="19" name="Shape 17"/>
          <p:cNvSpPr/>
          <p:nvPr/>
        </p:nvSpPr>
        <p:spPr>
          <a:xfrm>
            <a:off x="5185053" y="4041577"/>
            <a:ext cx="462320" cy="462320"/>
          </a:xfrm>
          <a:prstGeom prst="roundRect">
            <a:avLst>
              <a:gd name="adj" fmla="val 6668"/>
            </a:avLst>
          </a:prstGeom>
          <a:solidFill>
            <a:srgbClr val="F0EDE6"/>
          </a:solidFill>
          <a:ln/>
        </p:spPr>
        <p:txBody>
          <a:bodyPr/>
          <a:lstStyle/>
          <a:p>
            <a:endParaRPr lang="en-IN"/>
          </a:p>
        </p:txBody>
      </p:sp>
      <p:sp>
        <p:nvSpPr>
          <p:cNvPr id="20" name="Text 18"/>
          <p:cNvSpPr/>
          <p:nvPr/>
        </p:nvSpPr>
        <p:spPr>
          <a:xfrm>
            <a:off x="5341382" y="4118610"/>
            <a:ext cx="149543" cy="308253"/>
          </a:xfrm>
          <a:prstGeom prst="rect">
            <a:avLst/>
          </a:prstGeom>
          <a:noFill/>
          <a:ln/>
        </p:spPr>
        <p:txBody>
          <a:bodyPr wrap="none" lIns="0" tIns="0" rIns="0" bIns="0" rtlCol="0" anchor="t"/>
          <a:lstStyle/>
          <a:p>
            <a:pPr marL="0" indent="0" algn="ctr">
              <a:lnSpc>
                <a:spcPts val="2400"/>
              </a:lnSpc>
              <a:buNone/>
            </a:pPr>
            <a:r>
              <a:rPr lang="en-US" sz="2400" dirty="0">
                <a:solidFill>
                  <a:srgbClr val="2C2821"/>
                </a:solidFill>
                <a:latin typeface="Alice" pitchFamily="34" charset="0"/>
                <a:ea typeface="Alice" pitchFamily="34" charset="-122"/>
                <a:cs typeface="Alice" pitchFamily="34" charset="-120"/>
              </a:rPr>
              <a:t>5</a:t>
            </a:r>
            <a:endParaRPr lang="en-US" sz="2400" dirty="0"/>
          </a:p>
        </p:txBody>
      </p:sp>
      <p:sp>
        <p:nvSpPr>
          <p:cNvPr id="21" name="Text 19"/>
          <p:cNvSpPr/>
          <p:nvPr/>
        </p:nvSpPr>
        <p:spPr>
          <a:xfrm>
            <a:off x="5852874" y="4041577"/>
            <a:ext cx="2568893" cy="321112"/>
          </a:xfrm>
          <a:prstGeom prst="rect">
            <a:avLst/>
          </a:prstGeom>
          <a:noFill/>
          <a:ln/>
        </p:spPr>
        <p:txBody>
          <a:bodyPr wrap="none" lIns="0" tIns="0" rIns="0" bIns="0" rtlCol="0" anchor="t"/>
          <a:lstStyle/>
          <a:p>
            <a:pPr marL="0" indent="0">
              <a:lnSpc>
                <a:spcPts val="2500"/>
              </a:lnSpc>
              <a:buNone/>
            </a:pPr>
            <a:r>
              <a:rPr lang="en-US" sz="2000" dirty="0">
                <a:solidFill>
                  <a:srgbClr val="2C2821"/>
                </a:solidFill>
                <a:latin typeface="Alice" pitchFamily="34" charset="0"/>
                <a:ea typeface="Alice" pitchFamily="34" charset="-122"/>
                <a:cs typeface="Alice" pitchFamily="34" charset="-120"/>
              </a:rPr>
              <a:t>5. Flowchart</a:t>
            </a:r>
            <a:endParaRPr lang="en-US" sz="2000" dirty="0"/>
          </a:p>
        </p:txBody>
      </p:sp>
      <p:sp>
        <p:nvSpPr>
          <p:cNvPr id="23" name="Shape 21"/>
          <p:cNvSpPr/>
          <p:nvPr/>
        </p:nvSpPr>
        <p:spPr>
          <a:xfrm>
            <a:off x="9650849" y="4041577"/>
            <a:ext cx="462320" cy="462320"/>
          </a:xfrm>
          <a:prstGeom prst="roundRect">
            <a:avLst>
              <a:gd name="adj" fmla="val 6668"/>
            </a:avLst>
          </a:prstGeom>
          <a:solidFill>
            <a:srgbClr val="F0EDE6"/>
          </a:solidFill>
          <a:ln/>
        </p:spPr>
        <p:txBody>
          <a:bodyPr/>
          <a:lstStyle/>
          <a:p>
            <a:endParaRPr lang="en-IN"/>
          </a:p>
        </p:txBody>
      </p:sp>
      <p:sp>
        <p:nvSpPr>
          <p:cNvPr id="24" name="Text 22"/>
          <p:cNvSpPr/>
          <p:nvPr/>
        </p:nvSpPr>
        <p:spPr>
          <a:xfrm>
            <a:off x="9803487" y="4118610"/>
            <a:ext cx="156924" cy="308253"/>
          </a:xfrm>
          <a:prstGeom prst="rect">
            <a:avLst/>
          </a:prstGeom>
          <a:noFill/>
          <a:ln/>
        </p:spPr>
        <p:txBody>
          <a:bodyPr wrap="none" lIns="0" tIns="0" rIns="0" bIns="0" rtlCol="0" anchor="t"/>
          <a:lstStyle/>
          <a:p>
            <a:pPr marL="0" indent="0" algn="ctr">
              <a:lnSpc>
                <a:spcPts val="2400"/>
              </a:lnSpc>
              <a:buNone/>
            </a:pPr>
            <a:r>
              <a:rPr lang="en-US" sz="2400" dirty="0">
                <a:solidFill>
                  <a:srgbClr val="2C2821"/>
                </a:solidFill>
                <a:latin typeface="Alice" pitchFamily="34" charset="0"/>
                <a:ea typeface="Alice" pitchFamily="34" charset="-122"/>
                <a:cs typeface="Alice" pitchFamily="34" charset="-120"/>
              </a:rPr>
              <a:t>6</a:t>
            </a:r>
            <a:endParaRPr lang="en-US" sz="2400" dirty="0"/>
          </a:p>
        </p:txBody>
      </p:sp>
      <p:sp>
        <p:nvSpPr>
          <p:cNvPr id="25" name="Text 23"/>
          <p:cNvSpPr/>
          <p:nvPr/>
        </p:nvSpPr>
        <p:spPr>
          <a:xfrm>
            <a:off x="10318671" y="4041577"/>
            <a:ext cx="3592473" cy="642223"/>
          </a:xfrm>
          <a:prstGeom prst="rect">
            <a:avLst/>
          </a:prstGeom>
          <a:noFill/>
          <a:ln/>
        </p:spPr>
        <p:txBody>
          <a:bodyPr wrap="square" lIns="0" tIns="0" rIns="0" bIns="0" rtlCol="0" anchor="t"/>
          <a:lstStyle/>
          <a:p>
            <a:pPr marL="0" indent="0">
              <a:lnSpc>
                <a:spcPts val="2500"/>
              </a:lnSpc>
              <a:buNone/>
            </a:pPr>
            <a:r>
              <a:rPr lang="en-US" sz="2000" dirty="0">
                <a:solidFill>
                  <a:srgbClr val="2C2821"/>
                </a:solidFill>
                <a:latin typeface="Alice" pitchFamily="34" charset="0"/>
                <a:ea typeface="Alice" pitchFamily="34" charset="-122"/>
                <a:cs typeface="Alice" pitchFamily="34" charset="-120"/>
              </a:rPr>
              <a:t>6. Snapshots</a:t>
            </a:r>
            <a:endParaRPr lang="en-US" sz="2000" dirty="0"/>
          </a:p>
        </p:txBody>
      </p:sp>
      <p:sp>
        <p:nvSpPr>
          <p:cNvPr id="27" name="Shape 25"/>
          <p:cNvSpPr/>
          <p:nvPr/>
        </p:nvSpPr>
        <p:spPr>
          <a:xfrm>
            <a:off x="719257" y="5908715"/>
            <a:ext cx="462320" cy="462320"/>
          </a:xfrm>
          <a:prstGeom prst="roundRect">
            <a:avLst>
              <a:gd name="adj" fmla="val 6668"/>
            </a:avLst>
          </a:prstGeom>
          <a:solidFill>
            <a:srgbClr val="F0EDE6"/>
          </a:solidFill>
          <a:ln/>
        </p:spPr>
        <p:txBody>
          <a:bodyPr/>
          <a:lstStyle/>
          <a:p>
            <a:endParaRPr lang="en-IN"/>
          </a:p>
        </p:txBody>
      </p:sp>
      <p:sp>
        <p:nvSpPr>
          <p:cNvPr id="28" name="Text 26"/>
          <p:cNvSpPr/>
          <p:nvPr/>
        </p:nvSpPr>
        <p:spPr>
          <a:xfrm>
            <a:off x="884753" y="5985748"/>
            <a:ext cx="131326" cy="308253"/>
          </a:xfrm>
          <a:prstGeom prst="rect">
            <a:avLst/>
          </a:prstGeom>
          <a:noFill/>
          <a:ln/>
        </p:spPr>
        <p:txBody>
          <a:bodyPr wrap="none" lIns="0" tIns="0" rIns="0" bIns="0" rtlCol="0" anchor="t"/>
          <a:lstStyle/>
          <a:p>
            <a:pPr marL="0" indent="0" algn="ctr">
              <a:lnSpc>
                <a:spcPts val="2400"/>
              </a:lnSpc>
              <a:buNone/>
            </a:pPr>
            <a:r>
              <a:rPr lang="en-US" sz="2400" dirty="0">
                <a:solidFill>
                  <a:srgbClr val="2C2821"/>
                </a:solidFill>
                <a:latin typeface="Alice" pitchFamily="34" charset="0"/>
                <a:ea typeface="Alice" pitchFamily="34" charset="-122"/>
                <a:cs typeface="Alice" pitchFamily="34" charset="-120"/>
              </a:rPr>
              <a:t>7</a:t>
            </a:r>
            <a:endParaRPr lang="en-US" sz="2400" dirty="0"/>
          </a:p>
        </p:txBody>
      </p:sp>
      <p:sp>
        <p:nvSpPr>
          <p:cNvPr id="29" name="Text 27"/>
          <p:cNvSpPr/>
          <p:nvPr/>
        </p:nvSpPr>
        <p:spPr>
          <a:xfrm>
            <a:off x="1387078" y="5908715"/>
            <a:ext cx="3313271" cy="321112"/>
          </a:xfrm>
          <a:prstGeom prst="rect">
            <a:avLst/>
          </a:prstGeom>
          <a:noFill/>
          <a:ln/>
        </p:spPr>
        <p:txBody>
          <a:bodyPr wrap="none" lIns="0" tIns="0" rIns="0" bIns="0" rtlCol="0" anchor="t"/>
          <a:lstStyle/>
          <a:p>
            <a:pPr marL="0" indent="0">
              <a:lnSpc>
                <a:spcPts val="2500"/>
              </a:lnSpc>
              <a:buNone/>
            </a:pPr>
            <a:r>
              <a:rPr lang="en-US" sz="2000" dirty="0">
                <a:solidFill>
                  <a:srgbClr val="2C2821"/>
                </a:solidFill>
                <a:latin typeface="Alice" pitchFamily="34" charset="0"/>
                <a:ea typeface="Alice" pitchFamily="34" charset="-122"/>
                <a:cs typeface="Alice" pitchFamily="34" charset="-120"/>
              </a:rPr>
              <a:t>7. Testing &amp; Validation</a:t>
            </a:r>
            <a:endParaRPr lang="en-US" sz="2000" dirty="0"/>
          </a:p>
        </p:txBody>
      </p:sp>
      <p:sp>
        <p:nvSpPr>
          <p:cNvPr id="31" name="Shape 29"/>
          <p:cNvSpPr/>
          <p:nvPr/>
        </p:nvSpPr>
        <p:spPr>
          <a:xfrm>
            <a:off x="5185053" y="5908715"/>
            <a:ext cx="462320" cy="462320"/>
          </a:xfrm>
          <a:prstGeom prst="roundRect">
            <a:avLst>
              <a:gd name="adj" fmla="val 6668"/>
            </a:avLst>
          </a:prstGeom>
          <a:solidFill>
            <a:srgbClr val="F0EDE6"/>
          </a:solidFill>
          <a:ln/>
        </p:spPr>
        <p:txBody>
          <a:bodyPr/>
          <a:lstStyle/>
          <a:p>
            <a:endParaRPr lang="en-IN"/>
          </a:p>
        </p:txBody>
      </p:sp>
      <p:sp>
        <p:nvSpPr>
          <p:cNvPr id="32" name="Text 30"/>
          <p:cNvSpPr/>
          <p:nvPr/>
        </p:nvSpPr>
        <p:spPr>
          <a:xfrm>
            <a:off x="5337096" y="5985748"/>
            <a:ext cx="158115" cy="308253"/>
          </a:xfrm>
          <a:prstGeom prst="rect">
            <a:avLst/>
          </a:prstGeom>
          <a:noFill/>
          <a:ln/>
        </p:spPr>
        <p:txBody>
          <a:bodyPr wrap="none" lIns="0" tIns="0" rIns="0" bIns="0" rtlCol="0" anchor="t"/>
          <a:lstStyle/>
          <a:p>
            <a:pPr marL="0" indent="0" algn="ctr">
              <a:lnSpc>
                <a:spcPts val="2400"/>
              </a:lnSpc>
              <a:buNone/>
            </a:pPr>
            <a:r>
              <a:rPr lang="en-US" sz="2400" dirty="0">
                <a:solidFill>
                  <a:srgbClr val="2C2821"/>
                </a:solidFill>
                <a:latin typeface="Alice" pitchFamily="34" charset="0"/>
                <a:ea typeface="Alice" pitchFamily="34" charset="-122"/>
                <a:cs typeface="Alice" pitchFamily="34" charset="-120"/>
              </a:rPr>
              <a:t>8</a:t>
            </a:r>
            <a:endParaRPr lang="en-US" sz="2400" dirty="0"/>
          </a:p>
        </p:txBody>
      </p:sp>
      <p:sp>
        <p:nvSpPr>
          <p:cNvPr id="33" name="Text 31"/>
          <p:cNvSpPr/>
          <p:nvPr/>
        </p:nvSpPr>
        <p:spPr>
          <a:xfrm>
            <a:off x="5852874" y="5908715"/>
            <a:ext cx="2568893" cy="321112"/>
          </a:xfrm>
          <a:prstGeom prst="rect">
            <a:avLst/>
          </a:prstGeom>
          <a:noFill/>
          <a:ln/>
        </p:spPr>
        <p:txBody>
          <a:bodyPr wrap="none" lIns="0" tIns="0" rIns="0" bIns="0" rtlCol="0" anchor="t"/>
          <a:lstStyle/>
          <a:p>
            <a:pPr marL="0" indent="0">
              <a:lnSpc>
                <a:spcPts val="2500"/>
              </a:lnSpc>
              <a:buNone/>
            </a:pPr>
            <a:r>
              <a:rPr lang="en-US" sz="2000" dirty="0">
                <a:solidFill>
                  <a:srgbClr val="2C2821"/>
                </a:solidFill>
                <a:latin typeface="Alice" pitchFamily="34" charset="0"/>
                <a:ea typeface="Alice" pitchFamily="34" charset="-122"/>
                <a:cs typeface="Alice" pitchFamily="34" charset="-120"/>
              </a:rPr>
              <a:t>8. Conclusion</a:t>
            </a:r>
            <a:endParaRPr lang="en-US" sz="2000" dirty="0"/>
          </a:p>
        </p:txBody>
      </p:sp>
      <mc:AlternateContent xmlns:mc="http://schemas.openxmlformats.org/markup-compatibility/2006" xmlns:p14="http://schemas.microsoft.com/office/powerpoint/2010/main">
        <mc:Choice Requires="p14">
          <p:contentPart p14:bwMode="auto" r:id="rId3">
            <p14:nvContentPartPr>
              <p14:cNvPr id="40" name="Ink 39">
                <a:extLst>
                  <a:ext uri="{FF2B5EF4-FFF2-40B4-BE49-F238E27FC236}">
                    <a16:creationId xmlns:a16="http://schemas.microsoft.com/office/drawing/2014/main" id="{3A57C6C7-0D9A-C60C-F585-0762360565E0}"/>
                  </a:ext>
                </a:extLst>
              </p14:cNvPr>
              <p14:cNvContentPartPr/>
              <p14:nvPr/>
            </p14:nvContentPartPr>
            <p14:xfrm>
              <a:off x="12918515" y="7680431"/>
              <a:ext cx="1553400" cy="442800"/>
            </p14:xfrm>
          </p:contentPart>
        </mc:Choice>
        <mc:Fallback xmlns="">
          <p:pic>
            <p:nvPicPr>
              <p:cNvPr id="40" name="Ink 39">
                <a:extLst>
                  <a:ext uri="{FF2B5EF4-FFF2-40B4-BE49-F238E27FC236}">
                    <a16:creationId xmlns:a16="http://schemas.microsoft.com/office/drawing/2014/main" id="{3A57C6C7-0D9A-C60C-F585-0762360565E0}"/>
                  </a:ext>
                </a:extLst>
              </p:cNvPr>
              <p:cNvPicPr/>
              <p:nvPr/>
            </p:nvPicPr>
            <p:blipFill>
              <a:blip r:embed="rId4"/>
              <a:stretch>
                <a:fillRect/>
              </a:stretch>
            </p:blipFill>
            <p:spPr>
              <a:xfrm>
                <a:off x="12855515" y="7617791"/>
                <a:ext cx="1679040" cy="56844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914526"/>
            <a:ext cx="5670590" cy="847724"/>
          </a:xfrm>
          <a:prstGeom prst="rect">
            <a:avLst/>
          </a:prstGeom>
          <a:noFill/>
          <a:ln/>
        </p:spPr>
        <p:txBody>
          <a:bodyPr wrap="none" lIns="0" tIns="0" rIns="0" bIns="0" rtlCol="0" anchor="t"/>
          <a:lstStyle/>
          <a:p>
            <a:pPr marL="0" indent="0">
              <a:lnSpc>
                <a:spcPts val="5550"/>
              </a:lnSpc>
              <a:buNone/>
            </a:pPr>
            <a:r>
              <a:rPr lang="en-US" sz="4450" dirty="0">
                <a:solidFill>
                  <a:srgbClr val="233E32"/>
                </a:solidFill>
                <a:latin typeface="Alice" pitchFamily="34" charset="0"/>
                <a:ea typeface="Alice" pitchFamily="34" charset="-122"/>
                <a:cs typeface="Alice" pitchFamily="34" charset="-120"/>
              </a:rPr>
              <a:t>Introduction</a:t>
            </a:r>
            <a:endParaRPr lang="en-US" sz="4450" dirty="0"/>
          </a:p>
        </p:txBody>
      </p:sp>
      <p:sp>
        <p:nvSpPr>
          <p:cNvPr id="4" name="Text 2"/>
          <p:cNvSpPr/>
          <p:nvPr/>
        </p:nvSpPr>
        <p:spPr>
          <a:xfrm>
            <a:off x="793790" y="3390900"/>
            <a:ext cx="10588585" cy="3600450"/>
          </a:xfrm>
          <a:prstGeom prst="rect">
            <a:avLst/>
          </a:prstGeom>
          <a:noFill/>
          <a:ln/>
        </p:spPr>
        <p:txBody>
          <a:bodyPr wrap="square" lIns="0" tIns="0" rIns="0" bIns="0" rtlCol="0" anchor="t"/>
          <a:lstStyle/>
          <a:p>
            <a:pPr marL="0" indent="0">
              <a:lnSpc>
                <a:spcPts val="2850"/>
              </a:lnSpc>
              <a:buNone/>
            </a:pPr>
            <a:r>
              <a:rPr lang="en-US" dirty="0">
                <a:latin typeface="Lora" pitchFamily="2" charset="0"/>
              </a:rPr>
              <a:t>Breakout is a classic arcade game where players control a paddle to hit a ball, breaking bricks on the screen. The goal is to clear all the bricks without letting the ball fall off the paddle. This project recreates the Breakout game with modern features and functionality, demonstrating programming and game design skills. The programming language, frameworks, or tools used are Python with Pygame The game is designed to entertain and challenge players while showcasing creativity in coding and design.</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C77A6797-40AD-1285-982D-484CDE58E1BE}"/>
                  </a:ext>
                </a:extLst>
              </p14:cNvPr>
              <p14:cNvContentPartPr/>
              <p14:nvPr/>
            </p14:nvContentPartPr>
            <p14:xfrm>
              <a:off x="14415395" y="7831271"/>
              <a:ext cx="65520" cy="226800"/>
            </p14:xfrm>
          </p:contentPart>
        </mc:Choice>
        <mc:Fallback xmlns="">
          <p:pic>
            <p:nvPicPr>
              <p:cNvPr id="8" name="Ink 7">
                <a:extLst>
                  <a:ext uri="{FF2B5EF4-FFF2-40B4-BE49-F238E27FC236}">
                    <a16:creationId xmlns:a16="http://schemas.microsoft.com/office/drawing/2014/main" id="{C77A6797-40AD-1285-982D-484CDE58E1BE}"/>
                  </a:ext>
                </a:extLst>
              </p:cNvPr>
              <p:cNvPicPr/>
              <p:nvPr/>
            </p:nvPicPr>
            <p:blipFill>
              <a:blip r:embed="rId4"/>
              <a:stretch>
                <a:fillRect/>
              </a:stretch>
            </p:blipFill>
            <p:spPr>
              <a:xfrm>
                <a:off x="14352395" y="7768631"/>
                <a:ext cx="19116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A48D2A61-643A-8436-8278-F63AE316FE1C}"/>
                  </a:ext>
                </a:extLst>
              </p14:cNvPr>
              <p14:cNvContentPartPr/>
              <p14:nvPr/>
            </p14:nvContentPartPr>
            <p14:xfrm>
              <a:off x="12919955" y="7853231"/>
              <a:ext cx="41760" cy="21960"/>
            </p14:xfrm>
          </p:contentPart>
        </mc:Choice>
        <mc:Fallback xmlns="">
          <p:pic>
            <p:nvPicPr>
              <p:cNvPr id="9" name="Ink 8">
                <a:extLst>
                  <a:ext uri="{FF2B5EF4-FFF2-40B4-BE49-F238E27FC236}">
                    <a16:creationId xmlns:a16="http://schemas.microsoft.com/office/drawing/2014/main" id="{A48D2A61-643A-8436-8278-F63AE316FE1C}"/>
                  </a:ext>
                </a:extLst>
              </p:cNvPr>
              <p:cNvPicPr/>
              <p:nvPr/>
            </p:nvPicPr>
            <p:blipFill>
              <a:blip r:embed="rId6"/>
              <a:stretch>
                <a:fillRect/>
              </a:stretch>
            </p:blipFill>
            <p:spPr>
              <a:xfrm>
                <a:off x="12857315" y="7790231"/>
                <a:ext cx="16740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70A460DE-8F6E-FE54-DC8F-45971596639C}"/>
                  </a:ext>
                </a:extLst>
              </p14:cNvPr>
              <p14:cNvContentPartPr/>
              <p14:nvPr/>
            </p14:nvContentPartPr>
            <p14:xfrm>
              <a:off x="12940835" y="7820471"/>
              <a:ext cx="1401480" cy="269640"/>
            </p14:xfrm>
          </p:contentPart>
        </mc:Choice>
        <mc:Fallback xmlns="">
          <p:pic>
            <p:nvPicPr>
              <p:cNvPr id="10" name="Ink 9">
                <a:extLst>
                  <a:ext uri="{FF2B5EF4-FFF2-40B4-BE49-F238E27FC236}">
                    <a16:creationId xmlns:a16="http://schemas.microsoft.com/office/drawing/2014/main" id="{70A460DE-8F6E-FE54-DC8F-45971596639C}"/>
                  </a:ext>
                </a:extLst>
              </p:cNvPr>
              <p:cNvPicPr/>
              <p:nvPr/>
            </p:nvPicPr>
            <p:blipFill>
              <a:blip r:embed="rId8"/>
              <a:stretch>
                <a:fillRect/>
              </a:stretch>
            </p:blipFill>
            <p:spPr>
              <a:xfrm>
                <a:off x="12877835" y="7757831"/>
                <a:ext cx="1527120" cy="395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F844308C-A676-4B74-46C4-5DC139AC3975}"/>
                  </a:ext>
                </a:extLst>
              </p14:cNvPr>
              <p14:cNvContentPartPr/>
              <p14:nvPr/>
            </p14:nvContentPartPr>
            <p14:xfrm>
              <a:off x="12643835" y="7723631"/>
              <a:ext cx="1664280" cy="364320"/>
            </p14:xfrm>
          </p:contentPart>
        </mc:Choice>
        <mc:Fallback xmlns="">
          <p:pic>
            <p:nvPicPr>
              <p:cNvPr id="11" name="Ink 10">
                <a:extLst>
                  <a:ext uri="{FF2B5EF4-FFF2-40B4-BE49-F238E27FC236}">
                    <a16:creationId xmlns:a16="http://schemas.microsoft.com/office/drawing/2014/main" id="{F844308C-A676-4B74-46C4-5DC139AC3975}"/>
                  </a:ext>
                </a:extLst>
              </p:cNvPr>
              <p:cNvPicPr/>
              <p:nvPr/>
            </p:nvPicPr>
            <p:blipFill>
              <a:blip r:embed="rId10"/>
              <a:stretch>
                <a:fillRect/>
              </a:stretch>
            </p:blipFill>
            <p:spPr>
              <a:xfrm>
                <a:off x="12580835" y="7660631"/>
                <a:ext cx="1789920" cy="48996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809626"/>
            <a:ext cx="5670590" cy="695324"/>
          </a:xfrm>
          <a:prstGeom prst="rect">
            <a:avLst/>
          </a:prstGeom>
          <a:noFill/>
          <a:ln/>
        </p:spPr>
        <p:txBody>
          <a:bodyPr wrap="none" lIns="0" tIns="0" rIns="0" bIns="0" rtlCol="0" anchor="t"/>
          <a:lstStyle/>
          <a:p>
            <a:pPr marL="0" indent="0">
              <a:lnSpc>
                <a:spcPts val="5550"/>
              </a:lnSpc>
              <a:buNone/>
            </a:pPr>
            <a:r>
              <a:rPr lang="en-US" sz="4450" dirty="0">
                <a:solidFill>
                  <a:srgbClr val="233E32"/>
                </a:solidFill>
                <a:latin typeface="Alice" pitchFamily="34" charset="0"/>
                <a:ea typeface="Alice" pitchFamily="34" charset="-122"/>
                <a:cs typeface="Alice" pitchFamily="34" charset="-120"/>
              </a:rPr>
              <a:t>Objectives</a:t>
            </a:r>
            <a:endParaRPr lang="en-US" sz="4450" dirty="0"/>
          </a:p>
        </p:txBody>
      </p:sp>
      <p:sp>
        <p:nvSpPr>
          <p:cNvPr id="4" name="Text 2"/>
          <p:cNvSpPr/>
          <p:nvPr/>
        </p:nvSpPr>
        <p:spPr>
          <a:xfrm>
            <a:off x="793790" y="1790700"/>
            <a:ext cx="11445835" cy="5524500"/>
          </a:xfrm>
          <a:prstGeom prst="rect">
            <a:avLst/>
          </a:prstGeom>
          <a:noFill/>
          <a:ln/>
        </p:spPr>
        <p:txBody>
          <a:bodyPr wrap="square" lIns="0" tIns="0" rIns="0" bIns="0" rtlCol="0" anchor="t"/>
          <a:lstStyle/>
          <a:p>
            <a:pPr marL="342900" indent="-342900">
              <a:lnSpc>
                <a:spcPts val="2850"/>
              </a:lnSpc>
              <a:buAutoNum type="arabicPeriod"/>
            </a:pPr>
            <a:r>
              <a:rPr lang="en-US" sz="1600" b="1" dirty="0">
                <a:latin typeface="Lora" pitchFamily="2" charset="0"/>
              </a:rPr>
              <a:t>Recreate the Classic Breakout Game: </a:t>
            </a:r>
            <a:r>
              <a:rPr lang="en-US" sz="1600" dirty="0">
                <a:latin typeface="Lora" pitchFamily="2" charset="0"/>
              </a:rPr>
              <a:t>To develop a modern version of the classic Breakout game using Python and the Pygame library, capturing the core mechanics and improving upon it with added features. </a:t>
            </a:r>
          </a:p>
          <a:p>
            <a:pPr marL="342900" indent="-342900">
              <a:lnSpc>
                <a:spcPts val="2850"/>
              </a:lnSpc>
              <a:buAutoNum type="arabicPeriod"/>
            </a:pPr>
            <a:r>
              <a:rPr lang="en-US" sz="1600" b="1" dirty="0">
                <a:latin typeface="Lora" pitchFamily="2" charset="0"/>
              </a:rPr>
              <a:t>Implement Dynamic Game Levels: </a:t>
            </a:r>
            <a:r>
              <a:rPr lang="en-US" sz="1600" dirty="0">
                <a:latin typeface="Lora" pitchFamily="2" charset="0"/>
              </a:rPr>
              <a:t>To design a system where the game's difficulty increases progressively across multiple levels, with the number of bricks, their alignment, and the speed of the ball changing as the player advances. </a:t>
            </a:r>
          </a:p>
          <a:p>
            <a:pPr marL="342900" indent="-342900">
              <a:lnSpc>
                <a:spcPts val="2850"/>
              </a:lnSpc>
              <a:buAutoNum type="arabicPeriod"/>
            </a:pPr>
            <a:r>
              <a:rPr lang="en-US" sz="1600" b="1" dirty="0">
                <a:latin typeface="Lora" pitchFamily="2" charset="0"/>
              </a:rPr>
              <a:t>Add Pause/Resume Functionality: </a:t>
            </a:r>
            <a:r>
              <a:rPr lang="en-US" sz="1600" dirty="0">
                <a:latin typeface="Lora" pitchFamily="2" charset="0"/>
              </a:rPr>
              <a:t>To implement a pause and resume feature, allowing the player to pause the game at any time and resume playing, providing flexibility during gameplay. </a:t>
            </a:r>
          </a:p>
          <a:p>
            <a:pPr marL="342900" indent="-342900">
              <a:lnSpc>
                <a:spcPts val="2850"/>
              </a:lnSpc>
              <a:buAutoNum type="arabicPeriod"/>
            </a:pPr>
            <a:r>
              <a:rPr lang="en-US" sz="1600" b="1" dirty="0">
                <a:latin typeface="Lora" pitchFamily="2" charset="0"/>
              </a:rPr>
              <a:t>Scoring System with High Score Tracking: </a:t>
            </a:r>
            <a:r>
              <a:rPr lang="en-US" sz="1600" dirty="0">
                <a:latin typeface="Lora" pitchFamily="2" charset="0"/>
              </a:rPr>
              <a:t>To implement a real-time scoring system that rewards the player for breaking bricks and tracks the highest score achieved during the session, enhancing the competitive nature of the game. </a:t>
            </a:r>
          </a:p>
          <a:p>
            <a:pPr marL="342900" indent="-342900">
              <a:lnSpc>
                <a:spcPts val="2850"/>
              </a:lnSpc>
              <a:buAutoNum type="arabicPeriod"/>
            </a:pPr>
            <a:r>
              <a:rPr lang="en-US" sz="1600" b="1" dirty="0">
                <a:latin typeface="Lora" pitchFamily="2" charset="0"/>
              </a:rPr>
              <a:t>Live System and Restart Mechanism: </a:t>
            </a:r>
            <a:r>
              <a:rPr lang="en-US" sz="1600" dirty="0">
                <a:latin typeface="Lora" pitchFamily="2" charset="0"/>
              </a:rPr>
              <a:t>To design a live-based system where the player has a set number of lives to lose before the game ends, with the option to restart or quit after a game over. </a:t>
            </a:r>
          </a:p>
          <a:p>
            <a:pPr marL="342900" indent="-342900">
              <a:lnSpc>
                <a:spcPts val="2850"/>
              </a:lnSpc>
              <a:buAutoNum type="arabicPeriod"/>
            </a:pPr>
            <a:r>
              <a:rPr lang="en-US" sz="1600" b="1" dirty="0">
                <a:latin typeface="Lora" pitchFamily="2" charset="0"/>
              </a:rPr>
              <a:t>Create a User-Friendly Interface: </a:t>
            </a:r>
            <a:r>
              <a:rPr lang="en-US" sz="1600" dirty="0">
                <a:latin typeface="Lora" pitchFamily="2" charset="0"/>
              </a:rPr>
              <a:t>To develop a visually appealing and responsive interface that includes clear indications of the score, level, lives, and game status (pause/resume), ensuring that players can easily understand and engage with the game.</a:t>
            </a:r>
            <a:endParaRPr lang="en-US" sz="1750" dirty="0">
              <a:latin typeface="Lora" pitchFamily="2" charset="0"/>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5EC47E1-9FCD-5CDE-80BD-A128B4E2EABD}"/>
                  </a:ext>
                </a:extLst>
              </p14:cNvPr>
              <p14:cNvContentPartPr/>
              <p14:nvPr/>
            </p14:nvContentPartPr>
            <p14:xfrm>
              <a:off x="12930755" y="7788791"/>
              <a:ext cx="360" cy="360"/>
            </p14:xfrm>
          </p:contentPart>
        </mc:Choice>
        <mc:Fallback xmlns="">
          <p:pic>
            <p:nvPicPr>
              <p:cNvPr id="7" name="Ink 6">
                <a:extLst>
                  <a:ext uri="{FF2B5EF4-FFF2-40B4-BE49-F238E27FC236}">
                    <a16:creationId xmlns:a16="http://schemas.microsoft.com/office/drawing/2014/main" id="{C5EC47E1-9FCD-5CDE-80BD-A128B4E2EABD}"/>
                  </a:ext>
                </a:extLst>
              </p:cNvPr>
              <p:cNvPicPr/>
              <p:nvPr/>
            </p:nvPicPr>
            <p:blipFill>
              <a:blip r:embed="rId4"/>
              <a:stretch>
                <a:fillRect/>
              </a:stretch>
            </p:blipFill>
            <p:spPr>
              <a:xfrm>
                <a:off x="12867755" y="7725791"/>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E0407F23-77C0-2D86-9EBB-E3089ED56268}"/>
                  </a:ext>
                </a:extLst>
              </p14:cNvPr>
              <p14:cNvContentPartPr/>
              <p14:nvPr/>
            </p14:nvContentPartPr>
            <p14:xfrm>
              <a:off x="12793955" y="7735511"/>
              <a:ext cx="1677600" cy="376920"/>
            </p14:xfrm>
          </p:contentPart>
        </mc:Choice>
        <mc:Fallback xmlns="">
          <p:pic>
            <p:nvPicPr>
              <p:cNvPr id="8" name="Ink 7">
                <a:extLst>
                  <a:ext uri="{FF2B5EF4-FFF2-40B4-BE49-F238E27FC236}">
                    <a16:creationId xmlns:a16="http://schemas.microsoft.com/office/drawing/2014/main" id="{E0407F23-77C0-2D86-9EBB-E3089ED56268}"/>
                  </a:ext>
                </a:extLst>
              </p:cNvPr>
              <p:cNvPicPr/>
              <p:nvPr/>
            </p:nvPicPr>
            <p:blipFill>
              <a:blip r:embed="rId6"/>
              <a:stretch>
                <a:fillRect/>
              </a:stretch>
            </p:blipFill>
            <p:spPr>
              <a:xfrm>
                <a:off x="12730955" y="7672871"/>
                <a:ext cx="1803240" cy="502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6367773F-A065-ED88-8331-E00EDCF3F777}"/>
                  </a:ext>
                </a:extLst>
              </p14:cNvPr>
              <p14:cNvContentPartPr/>
              <p14:nvPr/>
            </p14:nvContentPartPr>
            <p14:xfrm>
              <a:off x="13298315" y="7530671"/>
              <a:ext cx="889200" cy="417960"/>
            </p14:xfrm>
          </p:contentPart>
        </mc:Choice>
        <mc:Fallback xmlns="">
          <p:pic>
            <p:nvPicPr>
              <p:cNvPr id="10" name="Ink 9">
                <a:extLst>
                  <a:ext uri="{FF2B5EF4-FFF2-40B4-BE49-F238E27FC236}">
                    <a16:creationId xmlns:a16="http://schemas.microsoft.com/office/drawing/2014/main" id="{6367773F-A065-ED88-8331-E00EDCF3F777}"/>
                  </a:ext>
                </a:extLst>
              </p:cNvPr>
              <p:cNvPicPr/>
              <p:nvPr/>
            </p:nvPicPr>
            <p:blipFill>
              <a:blip r:embed="rId8"/>
              <a:stretch>
                <a:fillRect/>
              </a:stretch>
            </p:blipFill>
            <p:spPr>
              <a:xfrm>
                <a:off x="13235675" y="7467671"/>
                <a:ext cx="1014840" cy="543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D0C15D75-8525-044E-A79C-DFC82D99BF4E}"/>
                  </a:ext>
                </a:extLst>
              </p14:cNvPr>
              <p14:cNvContentPartPr/>
              <p14:nvPr/>
            </p14:nvContentPartPr>
            <p14:xfrm>
              <a:off x="13687475" y="7941791"/>
              <a:ext cx="781920" cy="146880"/>
            </p14:xfrm>
          </p:contentPart>
        </mc:Choice>
        <mc:Fallback xmlns="">
          <p:pic>
            <p:nvPicPr>
              <p:cNvPr id="11" name="Ink 10">
                <a:extLst>
                  <a:ext uri="{FF2B5EF4-FFF2-40B4-BE49-F238E27FC236}">
                    <a16:creationId xmlns:a16="http://schemas.microsoft.com/office/drawing/2014/main" id="{D0C15D75-8525-044E-A79C-DFC82D99BF4E}"/>
                  </a:ext>
                </a:extLst>
              </p:cNvPr>
              <p:cNvPicPr/>
              <p:nvPr/>
            </p:nvPicPr>
            <p:blipFill>
              <a:blip r:embed="rId10"/>
              <a:stretch>
                <a:fillRect/>
              </a:stretch>
            </p:blipFill>
            <p:spPr>
              <a:xfrm>
                <a:off x="13624835" y="7878791"/>
                <a:ext cx="907560" cy="27252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695325"/>
            <a:ext cx="5670590" cy="904875"/>
          </a:xfrm>
          <a:prstGeom prst="rect">
            <a:avLst/>
          </a:prstGeom>
          <a:noFill/>
          <a:ln/>
        </p:spPr>
        <p:txBody>
          <a:bodyPr wrap="none" lIns="0" tIns="0" rIns="0" bIns="0" rtlCol="0" anchor="t"/>
          <a:lstStyle/>
          <a:p>
            <a:pPr marL="0" indent="0">
              <a:lnSpc>
                <a:spcPts val="5550"/>
              </a:lnSpc>
              <a:buNone/>
            </a:pPr>
            <a:r>
              <a:rPr lang="en-US" sz="4450" dirty="0">
                <a:solidFill>
                  <a:srgbClr val="233E32"/>
                </a:solidFill>
                <a:latin typeface="Alice" pitchFamily="34" charset="0"/>
                <a:ea typeface="Alice" pitchFamily="34" charset="-122"/>
                <a:cs typeface="Alice" pitchFamily="34" charset="-120"/>
              </a:rPr>
              <a:t>Application Tools</a:t>
            </a:r>
            <a:endParaRPr lang="en-US" sz="4450" dirty="0"/>
          </a:p>
        </p:txBody>
      </p:sp>
      <p:sp>
        <p:nvSpPr>
          <p:cNvPr id="4" name="Text 2"/>
          <p:cNvSpPr/>
          <p:nvPr/>
        </p:nvSpPr>
        <p:spPr>
          <a:xfrm>
            <a:off x="793790" y="1676401"/>
            <a:ext cx="11683960" cy="5495924"/>
          </a:xfrm>
          <a:prstGeom prst="rect">
            <a:avLst/>
          </a:prstGeom>
          <a:noFill/>
          <a:ln/>
        </p:spPr>
        <p:txBody>
          <a:bodyPr wrap="square" lIns="0" tIns="0" rIns="0" bIns="0" rtlCol="0" anchor="t"/>
          <a:lstStyle/>
          <a:p>
            <a:pPr marL="0" indent="0">
              <a:lnSpc>
                <a:spcPts val="2850"/>
              </a:lnSpc>
              <a:buNone/>
            </a:pPr>
            <a:r>
              <a:rPr lang="en-US" sz="1600" dirty="0">
                <a:latin typeface="Lora" pitchFamily="2" charset="0"/>
              </a:rPr>
              <a:t>The Breakout Game project was developed using the following application tools and software: </a:t>
            </a:r>
          </a:p>
          <a:p>
            <a:pPr marL="0" indent="0">
              <a:lnSpc>
                <a:spcPts val="2850"/>
              </a:lnSpc>
              <a:buNone/>
            </a:pPr>
            <a:r>
              <a:rPr lang="en-US" sz="1600" b="1" dirty="0">
                <a:latin typeface="Lora" pitchFamily="2" charset="0"/>
              </a:rPr>
              <a:t> Programming Language: </a:t>
            </a:r>
          </a:p>
          <a:p>
            <a:pPr marL="0" indent="0">
              <a:lnSpc>
                <a:spcPts val="2850"/>
              </a:lnSpc>
              <a:buNone/>
            </a:pPr>
            <a:r>
              <a:rPr lang="en-US" sz="1600" dirty="0">
                <a:latin typeface="Lora" pitchFamily="2" charset="0"/>
              </a:rPr>
              <a:t> </a:t>
            </a:r>
            <a:r>
              <a:rPr lang="en-US" sz="1600" b="1" dirty="0">
                <a:latin typeface="Lora" pitchFamily="2" charset="0"/>
              </a:rPr>
              <a:t>Python: </a:t>
            </a:r>
            <a:r>
              <a:rPr lang="en-US" sz="1600" dirty="0">
                <a:latin typeface="Lora" pitchFamily="2" charset="0"/>
              </a:rPr>
              <a:t>The entire Breakout game logic and interface are built using Python, chosen for its versatility, readability, and rich library support.</a:t>
            </a:r>
          </a:p>
          <a:p>
            <a:pPr marL="0" indent="0">
              <a:lnSpc>
                <a:spcPts val="2850"/>
              </a:lnSpc>
              <a:buNone/>
            </a:pPr>
            <a:r>
              <a:rPr lang="en-US" sz="1600" dirty="0">
                <a:latin typeface="Lora" pitchFamily="2" charset="0"/>
              </a:rPr>
              <a:t> </a:t>
            </a:r>
            <a:r>
              <a:rPr lang="en-US" sz="1600" b="1" dirty="0">
                <a:latin typeface="Lora" pitchFamily="2" charset="0"/>
              </a:rPr>
              <a:t>IDEs (Integrated Development Environments):</a:t>
            </a:r>
            <a:r>
              <a:rPr lang="en-US" sz="1600" dirty="0">
                <a:latin typeface="Lora" pitchFamily="2" charset="0"/>
              </a:rPr>
              <a:t> </a:t>
            </a:r>
          </a:p>
          <a:p>
            <a:pPr marL="0" indent="0">
              <a:lnSpc>
                <a:spcPts val="2850"/>
              </a:lnSpc>
              <a:buNone/>
            </a:pPr>
            <a:r>
              <a:rPr lang="en-US" sz="1600" dirty="0">
                <a:latin typeface="Lora" pitchFamily="2" charset="0"/>
              </a:rPr>
              <a:t> </a:t>
            </a:r>
            <a:r>
              <a:rPr lang="en-US" sz="1600" b="1" dirty="0">
                <a:latin typeface="Lora" pitchFamily="2" charset="0"/>
              </a:rPr>
              <a:t>Visual Studio code: </a:t>
            </a:r>
            <a:r>
              <a:rPr lang="en-US" sz="1600" dirty="0">
                <a:latin typeface="Lora" pitchFamily="2" charset="0"/>
              </a:rPr>
              <a:t>Used for writing, organizing, and debugging the Python code with its rich extension support and interactive debugger. </a:t>
            </a:r>
          </a:p>
          <a:p>
            <a:pPr marL="0" indent="0">
              <a:lnSpc>
                <a:spcPts val="2850"/>
              </a:lnSpc>
              <a:buNone/>
            </a:pPr>
            <a:r>
              <a:rPr lang="en-US" sz="1600" dirty="0">
                <a:latin typeface="Lora" pitchFamily="2" charset="0"/>
              </a:rPr>
              <a:t> </a:t>
            </a:r>
            <a:r>
              <a:rPr lang="en-US" sz="1600" b="1" dirty="0">
                <a:latin typeface="Lora" pitchFamily="2" charset="0"/>
              </a:rPr>
              <a:t>Libraries/Packages: </a:t>
            </a:r>
          </a:p>
          <a:p>
            <a:pPr marL="0" indent="0">
              <a:lnSpc>
                <a:spcPts val="2850"/>
              </a:lnSpc>
              <a:buNone/>
            </a:pPr>
            <a:r>
              <a:rPr lang="en-US" sz="1600" dirty="0">
                <a:latin typeface="Lora" pitchFamily="2" charset="0"/>
              </a:rPr>
              <a:t> </a:t>
            </a:r>
            <a:r>
              <a:rPr lang="en-US" sz="1600" b="1" dirty="0">
                <a:latin typeface="Lora" pitchFamily="2" charset="0"/>
              </a:rPr>
              <a:t>Pygame: </a:t>
            </a:r>
            <a:r>
              <a:rPr lang="en-US" sz="1600" dirty="0">
                <a:latin typeface="Lora" pitchFamily="2" charset="0"/>
              </a:rPr>
              <a:t>The primary library used for creating the game interface, handling events, and rendering graphics. Pygame enables easy interaction with the ball and bricks, providing the necessary tools for game design and visuals. </a:t>
            </a:r>
          </a:p>
          <a:p>
            <a:pPr marL="0" indent="0">
              <a:lnSpc>
                <a:spcPts val="2850"/>
              </a:lnSpc>
              <a:buNone/>
            </a:pPr>
            <a:r>
              <a:rPr lang="en-US" sz="1600" dirty="0">
                <a:latin typeface="Lora" pitchFamily="2" charset="0"/>
              </a:rPr>
              <a:t> </a:t>
            </a:r>
            <a:r>
              <a:rPr lang="en-US" sz="1600" b="1" dirty="0">
                <a:latin typeface="Lora" pitchFamily="2" charset="0"/>
              </a:rPr>
              <a:t>Version Control: </a:t>
            </a:r>
          </a:p>
          <a:p>
            <a:pPr marL="0" indent="0">
              <a:lnSpc>
                <a:spcPts val="2850"/>
              </a:lnSpc>
              <a:buNone/>
            </a:pPr>
            <a:r>
              <a:rPr lang="en-US" sz="1600" dirty="0">
                <a:latin typeface="Lora" pitchFamily="2" charset="0"/>
              </a:rPr>
              <a:t> </a:t>
            </a:r>
            <a:r>
              <a:rPr lang="en-US" sz="1600" b="1" dirty="0">
                <a:latin typeface="Lora" pitchFamily="2" charset="0"/>
              </a:rPr>
              <a:t>Git:</a:t>
            </a:r>
            <a:r>
              <a:rPr lang="en-US" sz="1600" dirty="0">
                <a:latin typeface="Lora" pitchFamily="2" charset="0"/>
              </a:rPr>
              <a:t> Used for tracking changes in the codebase and managing version control. This helps in maintaining the project’s history, allowing for easy reversion to previous versions and collaborative development if needed. </a:t>
            </a:r>
          </a:p>
          <a:p>
            <a:pPr marL="0" indent="0">
              <a:lnSpc>
                <a:spcPts val="2850"/>
              </a:lnSpc>
              <a:buNone/>
            </a:pPr>
            <a:r>
              <a:rPr lang="en-US" sz="1600" dirty="0">
                <a:latin typeface="Lora" pitchFamily="2" charset="0"/>
              </a:rPr>
              <a:t> </a:t>
            </a:r>
            <a:r>
              <a:rPr lang="en-US" sz="1600" b="1" dirty="0">
                <a:latin typeface="Lora" pitchFamily="2" charset="0"/>
              </a:rPr>
              <a:t>GitHub:</a:t>
            </a:r>
            <a:r>
              <a:rPr lang="en-US" sz="1600" dirty="0">
                <a:latin typeface="Lora" pitchFamily="2" charset="0"/>
              </a:rPr>
              <a:t> Used as a remote repository for storing and sharing the project code, enabling access from different devices or collaboration with other developers. </a:t>
            </a:r>
            <a:endParaRPr lang="en-US" sz="1750" dirty="0">
              <a:latin typeface="Lora" pitchFamily="2" charset="0"/>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2590EB89-F084-055B-B888-BE340C61B9F9}"/>
                  </a:ext>
                </a:extLst>
              </p14:cNvPr>
              <p14:cNvContentPartPr/>
              <p14:nvPr/>
            </p14:nvContentPartPr>
            <p14:xfrm>
              <a:off x="12871355" y="7755671"/>
              <a:ext cx="1632960" cy="358200"/>
            </p14:xfrm>
          </p:contentPart>
        </mc:Choice>
        <mc:Fallback xmlns="">
          <p:pic>
            <p:nvPicPr>
              <p:cNvPr id="7" name="Ink 6">
                <a:extLst>
                  <a:ext uri="{FF2B5EF4-FFF2-40B4-BE49-F238E27FC236}">
                    <a16:creationId xmlns:a16="http://schemas.microsoft.com/office/drawing/2014/main" id="{2590EB89-F084-055B-B888-BE340C61B9F9}"/>
                  </a:ext>
                </a:extLst>
              </p:cNvPr>
              <p:cNvPicPr/>
              <p:nvPr/>
            </p:nvPicPr>
            <p:blipFill>
              <a:blip r:embed="rId4"/>
              <a:stretch>
                <a:fillRect/>
              </a:stretch>
            </p:blipFill>
            <p:spPr>
              <a:xfrm>
                <a:off x="12808715" y="7692671"/>
                <a:ext cx="1758600" cy="48384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058585"/>
            <a:ext cx="5670590" cy="708779"/>
          </a:xfrm>
          <a:prstGeom prst="rect">
            <a:avLst/>
          </a:prstGeom>
          <a:noFill/>
          <a:ln/>
        </p:spPr>
        <p:txBody>
          <a:bodyPr wrap="none" lIns="0" tIns="0" rIns="0" bIns="0" rtlCol="0" anchor="t"/>
          <a:lstStyle/>
          <a:p>
            <a:pPr marL="0" indent="0">
              <a:lnSpc>
                <a:spcPts val="5550"/>
              </a:lnSpc>
              <a:buNone/>
            </a:pPr>
            <a:r>
              <a:rPr lang="en-US" sz="4450" dirty="0">
                <a:solidFill>
                  <a:srgbClr val="233E32"/>
                </a:solidFill>
                <a:latin typeface="Alice" pitchFamily="34" charset="0"/>
                <a:ea typeface="Alice" pitchFamily="34" charset="-122"/>
                <a:cs typeface="Alice" pitchFamily="34" charset="-120"/>
              </a:rPr>
              <a:t>Project Design</a:t>
            </a:r>
            <a:endParaRPr lang="en-US" sz="4450" dirty="0"/>
          </a:p>
        </p:txBody>
      </p:sp>
      <p:sp>
        <p:nvSpPr>
          <p:cNvPr id="5" name="Text 2"/>
          <p:cNvSpPr/>
          <p:nvPr/>
        </p:nvSpPr>
        <p:spPr>
          <a:xfrm>
            <a:off x="793790" y="1952625"/>
            <a:ext cx="12179260" cy="5218390"/>
          </a:xfrm>
          <a:prstGeom prst="rect">
            <a:avLst/>
          </a:prstGeom>
          <a:noFill/>
          <a:ln/>
        </p:spPr>
        <p:txBody>
          <a:bodyPr wrap="square" lIns="0" tIns="0" rIns="0" bIns="0" rtlCol="0" anchor="t"/>
          <a:lstStyle/>
          <a:p>
            <a:pPr marL="0" indent="0" algn="l">
              <a:lnSpc>
                <a:spcPts val="2850"/>
              </a:lnSpc>
              <a:buNone/>
            </a:pPr>
            <a:r>
              <a:rPr lang="en-US" sz="1600" b="1" dirty="0">
                <a:latin typeface="Lora" pitchFamily="2" charset="0"/>
              </a:rPr>
              <a:t>Game Mechanics Design </a:t>
            </a:r>
          </a:p>
          <a:p>
            <a:pPr marL="0" indent="0" algn="l">
              <a:lnSpc>
                <a:spcPts val="2850"/>
              </a:lnSpc>
              <a:buNone/>
            </a:pPr>
            <a:r>
              <a:rPr lang="en-US" sz="1600" dirty="0">
                <a:latin typeface="Lora" pitchFamily="2" charset="0"/>
              </a:rPr>
              <a:t>The core gameplay mechanics revolve around controlling a paddle to prevent a ball from falling off the screen while using the ball to break a series of bricks. The game continues if the player has lives left, and the goal is to destroy all the bricks on the screen. </a:t>
            </a:r>
          </a:p>
          <a:p>
            <a:pPr marL="0" indent="0" algn="l">
              <a:lnSpc>
                <a:spcPts val="2850"/>
              </a:lnSpc>
              <a:buNone/>
            </a:pPr>
            <a:r>
              <a:rPr lang="en-US" sz="1600" b="1" dirty="0">
                <a:latin typeface="Lora" pitchFamily="2" charset="0"/>
              </a:rPr>
              <a:t>Game Elements: </a:t>
            </a:r>
          </a:p>
          <a:p>
            <a:pPr marL="0" indent="0" algn="l">
              <a:lnSpc>
                <a:spcPts val="2850"/>
              </a:lnSpc>
              <a:buNone/>
            </a:pPr>
            <a:r>
              <a:rPr lang="en-US" sz="1600" dirty="0">
                <a:latin typeface="Lora" pitchFamily="2" charset="0"/>
              </a:rPr>
              <a:t> </a:t>
            </a:r>
            <a:r>
              <a:rPr lang="en-US" sz="1600" b="1" dirty="0">
                <a:latin typeface="Lora" pitchFamily="2" charset="0"/>
              </a:rPr>
              <a:t>Paddle:</a:t>
            </a:r>
            <a:r>
              <a:rPr lang="en-US" sz="1600" dirty="0">
                <a:latin typeface="Lora" pitchFamily="2" charset="0"/>
              </a:rPr>
              <a:t> The player can move the paddle horizontally across the bottom of the screen using the left and right arrow keys. The paddle is drawn with a curved border for visual appeal. </a:t>
            </a:r>
          </a:p>
          <a:p>
            <a:pPr marL="0" indent="0" algn="l">
              <a:lnSpc>
                <a:spcPts val="2850"/>
              </a:lnSpc>
              <a:buNone/>
            </a:pPr>
            <a:r>
              <a:rPr lang="en-US" sz="1600" dirty="0">
                <a:latin typeface="Lora" pitchFamily="2" charset="0"/>
              </a:rPr>
              <a:t> </a:t>
            </a:r>
            <a:r>
              <a:rPr lang="en-US" sz="1600" b="1" dirty="0">
                <a:latin typeface="Lora" pitchFamily="2" charset="0"/>
              </a:rPr>
              <a:t>Ball: </a:t>
            </a:r>
            <a:r>
              <a:rPr lang="en-US" sz="1600" dirty="0">
                <a:latin typeface="Lora" pitchFamily="2" charset="0"/>
              </a:rPr>
              <a:t>The ball moves around the screen in a bouncing motion, colliding with walls, bricks, and the paddle. </a:t>
            </a:r>
          </a:p>
          <a:p>
            <a:pPr marL="0" indent="0" algn="l">
              <a:lnSpc>
                <a:spcPts val="2850"/>
              </a:lnSpc>
              <a:buNone/>
            </a:pPr>
            <a:r>
              <a:rPr lang="en-US" sz="1600" dirty="0">
                <a:latin typeface="Lora" pitchFamily="2" charset="0"/>
              </a:rPr>
              <a:t> </a:t>
            </a:r>
            <a:r>
              <a:rPr lang="en-US" sz="1600" b="1" dirty="0">
                <a:latin typeface="Lora" pitchFamily="2" charset="0"/>
              </a:rPr>
              <a:t>Bricks:</a:t>
            </a:r>
            <a:r>
              <a:rPr lang="en-US" sz="1600" dirty="0">
                <a:latin typeface="Lora" pitchFamily="2" charset="0"/>
              </a:rPr>
              <a:t> A grid of colored bricks is placed at the top of the screen. The objective is to break all bricks to progress to the next      level.  </a:t>
            </a:r>
          </a:p>
          <a:p>
            <a:pPr marL="0" indent="0" algn="l">
              <a:lnSpc>
                <a:spcPts val="2850"/>
              </a:lnSpc>
              <a:buNone/>
            </a:pPr>
            <a:r>
              <a:rPr lang="en-US" sz="1600" dirty="0">
                <a:latin typeface="Lora" pitchFamily="2" charset="0"/>
              </a:rPr>
              <a:t> </a:t>
            </a:r>
            <a:r>
              <a:rPr lang="en-US" sz="1600" b="1" dirty="0">
                <a:latin typeface="Lora" pitchFamily="2" charset="0"/>
              </a:rPr>
              <a:t>Lives:</a:t>
            </a:r>
            <a:r>
              <a:rPr lang="en-US" sz="1600" dirty="0">
                <a:latin typeface="Lora" pitchFamily="2" charset="0"/>
              </a:rPr>
              <a:t> The player starts with a set number of lives, which decrease each time the ball falls off the screen. If the player runs out of lives, the game ends. </a:t>
            </a:r>
          </a:p>
          <a:p>
            <a:pPr marL="0" indent="0" algn="l">
              <a:lnSpc>
                <a:spcPts val="2850"/>
              </a:lnSpc>
              <a:buNone/>
            </a:pPr>
            <a:r>
              <a:rPr lang="en-US" sz="1600" dirty="0">
                <a:latin typeface="Lora" pitchFamily="2" charset="0"/>
              </a:rPr>
              <a:t> </a:t>
            </a:r>
            <a:r>
              <a:rPr lang="en-US" sz="1600" b="1" dirty="0">
                <a:latin typeface="Lora" pitchFamily="2" charset="0"/>
              </a:rPr>
              <a:t>Score:</a:t>
            </a:r>
            <a:r>
              <a:rPr lang="en-US" sz="1600" dirty="0">
                <a:latin typeface="Lora" pitchFamily="2" charset="0"/>
              </a:rPr>
              <a:t> Points are awarded for each brick destroyed. The score is displayed at the top left of the screen. </a:t>
            </a:r>
            <a:endParaRPr lang="en-US" sz="1750" dirty="0">
              <a:latin typeface="Lora" pitchFamily="2" charset="0"/>
            </a:endParaRPr>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5DDA2B2B-F97D-738C-EA1B-D59A95438298}"/>
                  </a:ext>
                </a:extLst>
              </p14:cNvPr>
              <p14:cNvContentPartPr/>
              <p14:nvPr/>
            </p14:nvContentPartPr>
            <p14:xfrm>
              <a:off x="12853355" y="7722551"/>
              <a:ext cx="1660680" cy="411480"/>
            </p14:xfrm>
          </p:contentPart>
        </mc:Choice>
        <mc:Fallback xmlns="">
          <p:pic>
            <p:nvPicPr>
              <p:cNvPr id="15" name="Ink 14">
                <a:extLst>
                  <a:ext uri="{FF2B5EF4-FFF2-40B4-BE49-F238E27FC236}">
                    <a16:creationId xmlns:a16="http://schemas.microsoft.com/office/drawing/2014/main" id="{5DDA2B2B-F97D-738C-EA1B-D59A95438298}"/>
                  </a:ext>
                </a:extLst>
              </p:cNvPr>
              <p:cNvPicPr/>
              <p:nvPr/>
            </p:nvPicPr>
            <p:blipFill>
              <a:blip r:embed="rId8"/>
              <a:stretch>
                <a:fillRect/>
              </a:stretch>
            </p:blipFill>
            <p:spPr>
              <a:xfrm>
                <a:off x="12790355" y="7659551"/>
                <a:ext cx="1786320" cy="53712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60120" y="1789612"/>
            <a:ext cx="4000499" cy="4198924"/>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0"/>
          <p:cNvSpPr/>
          <p:nvPr/>
        </p:nvSpPr>
        <p:spPr>
          <a:xfrm>
            <a:off x="1234440" y="2360719"/>
            <a:ext cx="3154680" cy="3056708"/>
          </a:xfrm>
          <a:prstGeom prst="rect">
            <a:avLst/>
          </a:prstGeom>
          <a:noFill/>
        </p:spPr>
        <p:txBody>
          <a:bodyPr vert="horz" lIns="91440" tIns="45720" rIns="91440" bIns="45720" rtlCol="0" anchor="ctr">
            <a:normAutofit/>
          </a:bodyPr>
          <a:lstStyle/>
          <a:p>
            <a:pPr marL="0" indent="0" algn="ctr">
              <a:lnSpc>
                <a:spcPct val="90000"/>
              </a:lnSpc>
              <a:spcBef>
                <a:spcPct val="0"/>
              </a:spcBef>
              <a:spcAft>
                <a:spcPts val="600"/>
              </a:spcAft>
            </a:pPr>
            <a:r>
              <a:rPr lang="en-US" sz="4300" kern="1200">
                <a:solidFill>
                  <a:srgbClr val="FFFFFF"/>
                </a:solidFill>
                <a:latin typeface="+mj-lt"/>
                <a:ea typeface="+mj-ea"/>
                <a:cs typeface="+mj-cs"/>
              </a:rPr>
              <a:t>Flowchart</a:t>
            </a:r>
          </a:p>
          <a:p>
            <a:pPr marL="0" indent="0" algn="ctr">
              <a:lnSpc>
                <a:spcPct val="90000"/>
              </a:lnSpc>
              <a:spcBef>
                <a:spcPct val="0"/>
              </a:spcBef>
              <a:spcAft>
                <a:spcPts val="600"/>
              </a:spcAft>
            </a:pPr>
            <a:endParaRPr lang="en-US" sz="4300" kern="1200">
              <a:solidFill>
                <a:srgbClr val="FFFFFF"/>
              </a:solidFill>
              <a:latin typeface="+mj-lt"/>
              <a:ea typeface="+mj-ea"/>
              <a:cs typeface="+mj-cs"/>
            </a:endParaRPr>
          </a:p>
        </p:txBody>
      </p:sp>
      <p:pic>
        <p:nvPicPr>
          <p:cNvPr id="15" name="Picture 14" descr="A diagram of a game&#10;&#10;Description automatically generated">
            <a:extLst>
              <a:ext uri="{FF2B5EF4-FFF2-40B4-BE49-F238E27FC236}">
                <a16:creationId xmlns:a16="http://schemas.microsoft.com/office/drawing/2014/main" id="{311DDF16-5B65-47DE-5D62-FFAE2B163356}"/>
              </a:ext>
            </a:extLst>
          </p:cNvPr>
          <p:cNvPicPr>
            <a:picLocks noChangeAspect="1"/>
          </p:cNvPicPr>
          <p:nvPr/>
        </p:nvPicPr>
        <p:blipFill>
          <a:blip r:embed="rId3"/>
          <a:stretch>
            <a:fillRect/>
          </a:stretch>
        </p:blipFill>
        <p:spPr>
          <a:xfrm>
            <a:off x="6086475" y="542925"/>
            <a:ext cx="6655018" cy="691172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3" name="Text 0"/>
          <p:cNvSpPr/>
          <p:nvPr/>
        </p:nvSpPr>
        <p:spPr>
          <a:xfrm>
            <a:off x="608052" y="479108"/>
            <a:ext cx="5255181" cy="542925"/>
          </a:xfrm>
          <a:prstGeom prst="rect">
            <a:avLst/>
          </a:prstGeom>
          <a:noFill/>
          <a:ln/>
        </p:spPr>
        <p:txBody>
          <a:bodyPr wrap="none" lIns="0" tIns="0" rIns="0" bIns="0" rtlCol="0" anchor="t"/>
          <a:lstStyle/>
          <a:p>
            <a:pPr marL="0" indent="0">
              <a:lnSpc>
                <a:spcPts val="4250"/>
              </a:lnSpc>
              <a:buNone/>
            </a:pPr>
            <a:r>
              <a:rPr lang="en-US" sz="3400" dirty="0">
                <a:solidFill>
                  <a:srgbClr val="233E32"/>
                </a:solidFill>
                <a:latin typeface="Alice" pitchFamily="34" charset="0"/>
                <a:ea typeface="Alice" pitchFamily="34" charset="-122"/>
              </a:rPr>
              <a:t>Snapshots</a:t>
            </a:r>
            <a:endParaRPr lang="en-US" sz="3400" dirty="0"/>
          </a:p>
        </p:txBody>
      </p:sp>
      <p:pic>
        <p:nvPicPr>
          <p:cNvPr id="14" name="Picture 13" descr="A screen shot of a game&#10;&#10;Description automatically generated">
            <a:extLst>
              <a:ext uri="{FF2B5EF4-FFF2-40B4-BE49-F238E27FC236}">
                <a16:creationId xmlns:a16="http://schemas.microsoft.com/office/drawing/2014/main" id="{563C180B-73CD-45EE-FFDB-82326B714037}"/>
              </a:ext>
            </a:extLst>
          </p:cNvPr>
          <p:cNvPicPr>
            <a:picLocks noChangeAspect="1"/>
          </p:cNvPicPr>
          <p:nvPr/>
        </p:nvPicPr>
        <p:blipFill>
          <a:blip r:embed="rId3"/>
          <a:stretch>
            <a:fillRect/>
          </a:stretch>
        </p:blipFill>
        <p:spPr>
          <a:xfrm>
            <a:off x="304800" y="2224657"/>
            <a:ext cx="4376928" cy="2920367"/>
          </a:xfrm>
          <a:prstGeom prst="rect">
            <a:avLst/>
          </a:prstGeom>
        </p:spPr>
      </p:pic>
      <p:pic>
        <p:nvPicPr>
          <p:cNvPr id="16" name="Picture 15" descr="A black screen with white text&#10;&#10;Description automatically generated">
            <a:extLst>
              <a:ext uri="{FF2B5EF4-FFF2-40B4-BE49-F238E27FC236}">
                <a16:creationId xmlns:a16="http://schemas.microsoft.com/office/drawing/2014/main" id="{B607AE8D-994B-C971-1B53-366BE33641AE}"/>
              </a:ext>
            </a:extLst>
          </p:cNvPr>
          <p:cNvPicPr>
            <a:picLocks noChangeAspect="1"/>
          </p:cNvPicPr>
          <p:nvPr/>
        </p:nvPicPr>
        <p:blipFill>
          <a:blip r:embed="rId4"/>
          <a:stretch>
            <a:fillRect/>
          </a:stretch>
        </p:blipFill>
        <p:spPr>
          <a:xfrm>
            <a:off x="9741407" y="2224658"/>
            <a:ext cx="4437889" cy="2920365"/>
          </a:xfrm>
          <a:prstGeom prst="rect">
            <a:avLst/>
          </a:prstGeom>
        </p:spPr>
      </p:pic>
      <p:pic>
        <p:nvPicPr>
          <p:cNvPr id="18" name="Picture 17" descr="A black background with a black square&#10;&#10;Description automatically generated with medium confidence">
            <a:extLst>
              <a:ext uri="{FF2B5EF4-FFF2-40B4-BE49-F238E27FC236}">
                <a16:creationId xmlns:a16="http://schemas.microsoft.com/office/drawing/2014/main" id="{924425EF-D9F9-60CE-EB4F-416F2EF4C64D}"/>
              </a:ext>
            </a:extLst>
          </p:cNvPr>
          <p:cNvPicPr>
            <a:picLocks noChangeAspect="1"/>
          </p:cNvPicPr>
          <p:nvPr/>
        </p:nvPicPr>
        <p:blipFill>
          <a:blip r:embed="rId5"/>
          <a:stretch>
            <a:fillRect/>
          </a:stretch>
        </p:blipFill>
        <p:spPr>
          <a:xfrm>
            <a:off x="5023103" y="2224658"/>
            <a:ext cx="4376929" cy="29203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3" name="Text 0"/>
          <p:cNvSpPr/>
          <p:nvPr/>
        </p:nvSpPr>
        <p:spPr>
          <a:xfrm>
            <a:off x="793790" y="790576"/>
            <a:ext cx="5670590" cy="656392"/>
          </a:xfrm>
          <a:prstGeom prst="rect">
            <a:avLst/>
          </a:prstGeom>
          <a:noFill/>
          <a:ln/>
        </p:spPr>
        <p:txBody>
          <a:bodyPr wrap="none" lIns="0" tIns="0" rIns="0" bIns="0" rtlCol="0" anchor="t"/>
          <a:lstStyle/>
          <a:p>
            <a:pPr marL="0" indent="0">
              <a:lnSpc>
                <a:spcPts val="5550"/>
              </a:lnSpc>
              <a:buNone/>
            </a:pPr>
            <a:r>
              <a:rPr lang="en-US" sz="4450" dirty="0">
                <a:solidFill>
                  <a:srgbClr val="233E32"/>
                </a:solidFill>
                <a:latin typeface="Alice" pitchFamily="34" charset="0"/>
                <a:ea typeface="Alice" pitchFamily="34" charset="-122"/>
                <a:cs typeface="Alice" pitchFamily="34" charset="-120"/>
              </a:rPr>
              <a:t>Testing and Validation</a:t>
            </a:r>
            <a:endParaRPr lang="en-US" sz="4450" dirty="0"/>
          </a:p>
        </p:txBody>
      </p:sp>
      <p:sp>
        <p:nvSpPr>
          <p:cNvPr id="4" name="Text 1"/>
          <p:cNvSpPr/>
          <p:nvPr/>
        </p:nvSpPr>
        <p:spPr>
          <a:xfrm>
            <a:off x="793790" y="1704975"/>
            <a:ext cx="13042821" cy="5077658"/>
          </a:xfrm>
          <a:prstGeom prst="rect">
            <a:avLst/>
          </a:prstGeom>
          <a:noFill/>
          <a:ln/>
        </p:spPr>
        <p:txBody>
          <a:bodyPr wrap="square" lIns="0" tIns="0" rIns="0" bIns="0" rtlCol="0" anchor="t"/>
          <a:lstStyle/>
          <a:p>
            <a:pPr marL="0" indent="0">
              <a:lnSpc>
                <a:spcPts val="2850"/>
              </a:lnSpc>
              <a:buNone/>
            </a:pPr>
            <a:r>
              <a:rPr lang="en-US" sz="1600" dirty="0">
                <a:latin typeface="Lora" pitchFamily="2" charset="0"/>
              </a:rPr>
              <a:t>To ensure that the Breakout game functions correctly and provides a smooth user experience, the following testing methods were applied: </a:t>
            </a:r>
          </a:p>
          <a:p>
            <a:pPr marL="0" indent="0">
              <a:lnSpc>
                <a:spcPts val="2850"/>
              </a:lnSpc>
              <a:buNone/>
            </a:pPr>
            <a:r>
              <a:rPr lang="en-US" sz="1600" dirty="0">
                <a:latin typeface="Lora" pitchFamily="2" charset="0"/>
              </a:rPr>
              <a:t> </a:t>
            </a:r>
            <a:r>
              <a:rPr lang="en-US" sz="1600" b="1" dirty="0">
                <a:latin typeface="Lora" pitchFamily="2" charset="0"/>
              </a:rPr>
              <a:t>Functional Testing </a:t>
            </a:r>
          </a:p>
          <a:p>
            <a:pPr marL="0" indent="0">
              <a:lnSpc>
                <a:spcPts val="2850"/>
              </a:lnSpc>
              <a:buNone/>
            </a:pPr>
            <a:r>
              <a:rPr lang="en-US" sz="1600" dirty="0">
                <a:latin typeface="Lora" pitchFamily="2" charset="0"/>
              </a:rPr>
              <a:t> Functional testing ensures that all features of the game work as intended. Each feature is tested in isolation and in conjunction with others to validate the expected behavior during gameplay. </a:t>
            </a:r>
          </a:p>
          <a:p>
            <a:pPr marL="0" indent="0">
              <a:lnSpc>
                <a:spcPts val="2850"/>
              </a:lnSpc>
              <a:buNone/>
            </a:pPr>
            <a:r>
              <a:rPr lang="en-US" sz="1600" dirty="0">
                <a:latin typeface="Lora" pitchFamily="2" charset="0"/>
              </a:rPr>
              <a:t> </a:t>
            </a:r>
            <a:r>
              <a:rPr lang="en-US" sz="1600" b="1" dirty="0">
                <a:latin typeface="Lora" pitchFamily="2" charset="0"/>
              </a:rPr>
              <a:t>System Testing</a:t>
            </a:r>
          </a:p>
          <a:p>
            <a:pPr marL="0" indent="0">
              <a:lnSpc>
                <a:spcPts val="2850"/>
              </a:lnSpc>
              <a:buNone/>
            </a:pPr>
            <a:r>
              <a:rPr lang="en-US" sz="1600" dirty="0">
                <a:latin typeface="Lora" pitchFamily="2" charset="0"/>
              </a:rPr>
              <a:t> System testing ensures that the game operates as an integrated system, verifying the interaction between its various components. The goal is to confirm that the game behaves as expected under different conditions and scenarios.</a:t>
            </a:r>
            <a:endParaRPr lang="en-US" sz="1750" dirty="0">
              <a:latin typeface="Lora" pitchFamily="2" charset="0"/>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9E1A4C17-BC20-A8FA-0003-8EDCC52ED90D}"/>
                  </a:ext>
                </a:extLst>
              </p14:cNvPr>
              <p14:cNvContentPartPr/>
              <p14:nvPr/>
            </p14:nvContentPartPr>
            <p14:xfrm>
              <a:off x="12897995" y="7754591"/>
              <a:ext cx="1593000" cy="304560"/>
            </p14:xfrm>
          </p:contentPart>
        </mc:Choice>
        <mc:Fallback xmlns="">
          <p:pic>
            <p:nvPicPr>
              <p:cNvPr id="7" name="Ink 6">
                <a:extLst>
                  <a:ext uri="{FF2B5EF4-FFF2-40B4-BE49-F238E27FC236}">
                    <a16:creationId xmlns:a16="http://schemas.microsoft.com/office/drawing/2014/main" id="{9E1A4C17-BC20-A8FA-0003-8EDCC52ED90D}"/>
                  </a:ext>
                </a:extLst>
              </p:cNvPr>
              <p:cNvPicPr/>
              <p:nvPr/>
            </p:nvPicPr>
            <p:blipFill>
              <a:blip r:embed="rId5"/>
              <a:stretch>
                <a:fillRect/>
              </a:stretch>
            </p:blipFill>
            <p:spPr>
              <a:xfrm>
                <a:off x="12835355" y="7691951"/>
                <a:ext cx="1718640" cy="430200"/>
              </a:xfrm>
              <a:prstGeom prst="rect">
                <a:avLst/>
              </a:prstGeom>
            </p:spPr>
          </p:pic>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962</Words>
  <Application>Microsoft Office PowerPoint</Application>
  <PresentationFormat>Custom</PresentationFormat>
  <Paragraphs>69</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Lora</vt:lpstr>
      <vt:lpstr>Alice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venkata varshith</cp:lastModifiedBy>
  <cp:revision>3</cp:revision>
  <dcterms:created xsi:type="dcterms:W3CDTF">2024-11-26T13:08:55Z</dcterms:created>
  <dcterms:modified xsi:type="dcterms:W3CDTF">2024-11-30T07:05:42Z</dcterms:modified>
</cp:coreProperties>
</file>