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70" r:id="rId11"/>
    <p:sldId id="272" r:id="rId12"/>
    <p:sldId id="267" r:id="rId13"/>
    <p:sldId id="268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9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D26-F76E-4710-ABD3-1EB7635382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F86A8B-24CB-4C67-8FF2-AC83AC8B6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D26-F76E-4710-ABD3-1EB7635382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6A8B-24CB-4C67-8FF2-AC83AC8B6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8F86A8B-24CB-4C67-8FF2-AC83AC8B6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D26-F76E-4710-ABD3-1EB7635382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D26-F76E-4710-ABD3-1EB7635382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8F86A8B-24CB-4C67-8FF2-AC83AC8B6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D26-F76E-4710-ABD3-1EB7635382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F86A8B-24CB-4C67-8FF2-AC83AC8B6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979DD26-F76E-4710-ABD3-1EB7635382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6A8B-24CB-4C67-8FF2-AC83AC8B6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D26-F76E-4710-ABD3-1EB7635382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8F86A8B-24CB-4C67-8FF2-AC83AC8B6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D26-F76E-4710-ABD3-1EB7635382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8F86A8B-24CB-4C67-8FF2-AC83AC8B6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D26-F76E-4710-ABD3-1EB7635382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F86A8B-24CB-4C67-8FF2-AC83AC8B6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F86A8B-24CB-4C67-8FF2-AC83AC8B6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DD26-F76E-4710-ABD3-1EB7635382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8F86A8B-24CB-4C67-8FF2-AC83AC8B6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979DD26-F76E-4710-ABD3-1EB7635382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979DD26-F76E-4710-ABD3-1EB7635382FC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F86A8B-24CB-4C67-8FF2-AC83AC8B6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Screen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sz="4000" dirty="0" smtClean="0"/>
              <a:t>-----------Main Menu-------------	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/>
              <a:t>	</a:t>
            </a:r>
            <a:r>
              <a:rPr lang="en-US" sz="4000" dirty="0" smtClean="0"/>
              <a:t>		</a:t>
            </a:r>
            <a:r>
              <a:rPr lang="en-US" sz="3200" dirty="0" smtClean="0">
                <a:latin typeface="Algerian" pitchFamily="82" charset="0"/>
              </a:rPr>
              <a:t>Welcome to </a:t>
            </a:r>
            <a:r>
              <a:rPr lang="en-US" sz="3200" dirty="0" err="1" smtClean="0">
                <a:latin typeface="Algerian" pitchFamily="82" charset="0"/>
              </a:rPr>
              <a:t>libsoft</a:t>
            </a:r>
            <a:endParaRPr lang="en-US" sz="3200" dirty="0" smtClean="0">
              <a:latin typeface="Algerian" pitchFamily="82" charset="0"/>
            </a:endParaRPr>
          </a:p>
          <a:p>
            <a:pPr lvl="6">
              <a:buNone/>
            </a:pPr>
            <a:r>
              <a:rPr lang="en-US" sz="3200" dirty="0" smtClean="0">
                <a:latin typeface="Algerian" pitchFamily="82" charset="0"/>
              </a:rPr>
              <a:t>1. Login</a:t>
            </a:r>
          </a:p>
          <a:p>
            <a:pPr lvl="6">
              <a:buNone/>
            </a:pPr>
            <a:r>
              <a:rPr lang="en-US" sz="3200" dirty="0" smtClean="0">
                <a:latin typeface="Algerian" pitchFamily="82" charset="0"/>
              </a:rPr>
              <a:t>2. Register</a:t>
            </a:r>
          </a:p>
          <a:p>
            <a:pPr lvl="6">
              <a:buNone/>
            </a:pPr>
            <a:r>
              <a:rPr lang="en-US" sz="3200" dirty="0" smtClean="0">
                <a:latin typeface="Algerian" pitchFamily="82" charset="0"/>
              </a:rPr>
              <a:t>3. Exit </a:t>
            </a:r>
            <a:endParaRPr lang="en-US" sz="32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71678"/>
            <a:ext cx="8229600" cy="405448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Search Book</a:t>
            </a:r>
          </a:p>
          <a:p>
            <a:pPr marL="514350" indent="-514350">
              <a:buAutoNum type="arabicPeriod"/>
            </a:pPr>
            <a:r>
              <a:rPr lang="en-US" dirty="0" smtClean="0"/>
              <a:t>Reserve Book</a:t>
            </a:r>
          </a:p>
          <a:p>
            <a:pPr marL="514350" indent="-514350">
              <a:buAutoNum type="arabicPeriod"/>
            </a:pPr>
            <a:r>
              <a:rPr lang="en-US" dirty="0" smtClean="0"/>
              <a:t>Return Book</a:t>
            </a:r>
          </a:p>
          <a:p>
            <a:pPr marL="514350" indent="-514350">
              <a:buAutoNum type="arabicPeriod"/>
            </a:pPr>
            <a:r>
              <a:rPr lang="en-US" dirty="0" smtClean="0"/>
              <a:t>Help and Feedback</a:t>
            </a:r>
          </a:p>
          <a:p>
            <a:pPr marL="514350" indent="-514350">
              <a:buAutoNum type="arabicPeriod"/>
            </a:pPr>
            <a:r>
              <a:rPr lang="en-US" dirty="0" smtClean="0"/>
              <a:t>Account Maintenance</a:t>
            </a:r>
          </a:p>
          <a:p>
            <a:pPr marL="514350" indent="-514350">
              <a:buAutoNum type="arabicPeriod"/>
            </a:pPr>
            <a:r>
              <a:rPr lang="en-US" dirty="0" smtClean="0"/>
              <a:t>Recommend Book</a:t>
            </a:r>
          </a:p>
          <a:p>
            <a:pPr marL="514350" indent="-514350">
              <a:buAutoNum type="arabicPeriod"/>
            </a:pPr>
            <a:r>
              <a:rPr lang="en-US" dirty="0" smtClean="0"/>
              <a:t>Logout.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428736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If the User login is successful then this screen will be displayed.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Menu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428868"/>
            <a:ext cx="8229600" cy="369729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Search By title</a:t>
            </a:r>
          </a:p>
          <a:p>
            <a:pPr marL="514350" indent="-514350">
              <a:buAutoNum type="arabicPeriod"/>
            </a:pPr>
            <a:r>
              <a:rPr lang="en-US" dirty="0" smtClean="0"/>
              <a:t>Search By ISBN</a:t>
            </a:r>
          </a:p>
          <a:p>
            <a:pPr marL="514350" indent="-514350">
              <a:buAutoNum type="arabicPeriod"/>
            </a:pPr>
            <a:r>
              <a:rPr lang="en-US" dirty="0" smtClean="0"/>
              <a:t>Search By Author Name </a:t>
            </a:r>
          </a:p>
          <a:p>
            <a:pPr marL="514350" indent="-514350">
              <a:buAutoNum type="arabicPeriod"/>
            </a:pPr>
            <a:r>
              <a:rPr lang="en-US" dirty="0" smtClean="0"/>
              <a:t>Search By Publisher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(based on the above choice selected respective details are asked 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42873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User or Admin selects Search option from their respective Main 			      menus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 Book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Enter Book Name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details of all the books available with the name are displayed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Enter the ISBN of the book to be reserved 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Book will be reserved successfully.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Maintenance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View Book Transaction History</a:t>
            </a:r>
          </a:p>
          <a:p>
            <a:pPr marL="514350" indent="-514350">
              <a:buAutoNum type="arabicPeriod"/>
            </a:pPr>
            <a:r>
              <a:rPr lang="en-US" dirty="0" smtClean="0"/>
              <a:t>View Login and Logout History.</a:t>
            </a:r>
          </a:p>
          <a:p>
            <a:pPr marL="514350" indent="-514350">
              <a:buNone/>
            </a:pPr>
            <a:r>
              <a:rPr lang="en-US" dirty="0" smtClean="0"/>
              <a:t>Enter Your choice :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(respective details are displayed based on user choice from above options)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500174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	User selects option 5 from User Main Menu (slide 10)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 ------- Thank You For using </a:t>
            </a:r>
            <a:r>
              <a:rPr lang="en-US" dirty="0" err="1" smtClean="0"/>
              <a:t>Libsoft</a:t>
            </a:r>
            <a:r>
              <a:rPr lang="en-US" dirty="0" smtClean="0"/>
              <a:t> ------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Login </a:t>
            </a:r>
          </a:p>
          <a:p>
            <a:pPr marL="514350" indent="-514350">
              <a:buAutoNum type="arabicPeriod"/>
            </a:pPr>
            <a:r>
              <a:rPr lang="en-US" dirty="0" smtClean="0"/>
              <a:t>Register </a:t>
            </a:r>
          </a:p>
          <a:p>
            <a:pPr marL="514350" indent="-514350">
              <a:buAutoNum type="arabicPeriod"/>
            </a:pPr>
            <a:r>
              <a:rPr lang="en-US" dirty="0" smtClean="0"/>
              <a:t>Exit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Selection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714620"/>
            <a:ext cx="8229600" cy="341154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Algerian" pitchFamily="82" charset="0"/>
              </a:rPr>
              <a:t>Admin Login.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lgerian" pitchFamily="82" charset="0"/>
              </a:rPr>
              <a:t>User Login .</a:t>
            </a:r>
          </a:p>
          <a:p>
            <a:pPr marL="514350" indent="-514350">
              <a:buNone/>
            </a:pPr>
            <a:r>
              <a:rPr lang="en-US" dirty="0" smtClean="0">
                <a:latin typeface="Algerian" pitchFamily="82" charset="0"/>
              </a:rPr>
              <a:t>Enter Your choice: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928802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		User Selects Option 1 from Welcome screen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lgerian" pitchFamily="82" charset="0"/>
              </a:rPr>
              <a:t>Enter Registered Email :</a:t>
            </a:r>
          </a:p>
          <a:p>
            <a:pPr>
              <a:buNone/>
            </a:pPr>
            <a:r>
              <a:rPr lang="en-US" dirty="0" smtClean="0">
                <a:latin typeface="Algerian" pitchFamily="82" charset="0"/>
              </a:rPr>
              <a:t>Enter Password: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(if login is successful respective screens of user or admin are displayed).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785926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 </a:t>
            </a:r>
            <a:r>
              <a:rPr lang="en-US" b="1" dirty="0" smtClean="0">
                <a:solidFill>
                  <a:srgbClr val="FF0000"/>
                </a:solidFill>
              </a:rPr>
              <a:t>selects any choice from User selection Screen (slide 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Algerian" pitchFamily="82" charset="0"/>
              </a:rPr>
              <a:t>View Student Details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lgerian" pitchFamily="82" charset="0"/>
              </a:rPr>
              <a:t>View Books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lgerian" pitchFamily="82" charset="0"/>
              </a:rPr>
              <a:t>Search Book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lgerian" pitchFamily="82" charset="0"/>
              </a:rPr>
              <a:t>Add Book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lgerian" pitchFamily="82" charset="0"/>
              </a:rPr>
              <a:t>View Student Book Transaction History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lgerian" pitchFamily="82" charset="0"/>
              </a:rPr>
              <a:t>Display recommended Books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lgerian" pitchFamily="82" charset="0"/>
              </a:rPr>
              <a:t>View Feedbacks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lgerian" pitchFamily="82" charset="0"/>
              </a:rPr>
              <a:t>Logout.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Enter Your choice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Details Menu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71678"/>
            <a:ext cx="8229600" cy="405448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Algerian" pitchFamily="82" charset="0"/>
              </a:rPr>
              <a:t>Display All Student Details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lgerian" pitchFamily="82" charset="0"/>
              </a:rPr>
              <a:t>Display Particular Student Details.</a:t>
            </a:r>
            <a:endParaRPr lang="en-US" dirty="0">
              <a:latin typeface="Algerian" pitchFamily="82" charset="0"/>
            </a:endParaRPr>
          </a:p>
          <a:p>
            <a:pPr marL="514350" indent="-514350">
              <a:buNone/>
            </a:pPr>
            <a:endParaRPr lang="en-US" dirty="0" smtClean="0">
              <a:latin typeface="Algerian" pitchFamily="82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Algerian" pitchFamily="82" charset="0"/>
              </a:rPr>
              <a:t>Enter Your choice :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If admin selects option 2 From above choices:</a:t>
            </a:r>
          </a:p>
          <a:p>
            <a:pPr marL="514350" indent="-514350">
              <a:buNone/>
            </a:pPr>
            <a:r>
              <a:rPr lang="en-US" dirty="0" smtClean="0"/>
              <a:t>Enter student Name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71612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	Admin selects option 1 from Admin Main Menu (slide 4)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Menu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428868"/>
            <a:ext cx="8229600" cy="369729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Algerian" pitchFamily="82" charset="0"/>
              </a:rPr>
              <a:t>Search By title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lgerian" pitchFamily="82" charset="0"/>
              </a:rPr>
              <a:t>Search By ISBN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lgerian" pitchFamily="82" charset="0"/>
              </a:rPr>
              <a:t>Search By Author Name 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Algerian" pitchFamily="82" charset="0"/>
              </a:rPr>
              <a:t>Search By Publisher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(based on the above choice selected respective details are asked 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64305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User </a:t>
            </a:r>
            <a:r>
              <a:rPr lang="en-US" b="1" dirty="0" smtClean="0">
                <a:solidFill>
                  <a:srgbClr val="FF0000"/>
                </a:solidFill>
              </a:rPr>
              <a:t>or Admin selects Search option from their respective </a:t>
            </a:r>
            <a:r>
              <a:rPr lang="en-US" b="1" dirty="0" smtClean="0">
                <a:solidFill>
                  <a:srgbClr val="FF0000"/>
                </a:solidFill>
              </a:rPr>
              <a:t>			Main menus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Book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428868"/>
            <a:ext cx="8229600" cy="369729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Enter Book Name :</a:t>
            </a:r>
          </a:p>
          <a:p>
            <a:pPr marL="514350" indent="-514350">
              <a:buAutoNum type="arabicPeriod"/>
            </a:pPr>
            <a:r>
              <a:rPr lang="en-US" dirty="0" smtClean="0"/>
              <a:t>Enter Author Name:</a:t>
            </a:r>
          </a:p>
          <a:p>
            <a:pPr marL="514350" indent="-514350">
              <a:buAutoNum type="arabicPeriod"/>
            </a:pPr>
            <a:r>
              <a:rPr lang="en-US" dirty="0" smtClean="0"/>
              <a:t>Enter ISBN Number :</a:t>
            </a:r>
          </a:p>
          <a:p>
            <a:pPr marL="514350" indent="-514350">
              <a:buAutoNum type="arabicPeriod"/>
            </a:pPr>
            <a:r>
              <a:rPr lang="en-US" dirty="0" smtClean="0"/>
              <a:t>Enter Publisher Name:</a:t>
            </a:r>
          </a:p>
          <a:p>
            <a:pPr marL="514350" indent="-514350">
              <a:buAutoNum type="arabicPeriod"/>
            </a:pPr>
            <a:r>
              <a:rPr lang="en-US" dirty="0" smtClean="0"/>
              <a:t>No of Available Copies: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57161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</a:t>
            </a:r>
            <a:r>
              <a:rPr lang="en-US" b="1" dirty="0" smtClean="0">
                <a:solidFill>
                  <a:srgbClr val="FF0000"/>
                </a:solidFill>
              </a:rPr>
              <a:t>Admin </a:t>
            </a:r>
            <a:r>
              <a:rPr lang="en-US" b="1" dirty="0" smtClean="0">
                <a:solidFill>
                  <a:srgbClr val="FF0000"/>
                </a:solidFill>
              </a:rPr>
              <a:t>selects option 4 from Admin Main Menu (slide 4)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Book Transaction History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00306"/>
            <a:ext cx="8229600" cy="362585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Enter Student mail Id 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(the books issued to the student along with date and books returned by the student along with date are displayed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643050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</a:t>
            </a:r>
            <a:r>
              <a:rPr lang="en-US" b="1" dirty="0" smtClean="0">
                <a:solidFill>
                  <a:srgbClr val="FF0000"/>
                </a:solidFill>
              </a:rPr>
              <a:t>(Admin selects option 5 from Main Menu slide 4)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      ------- Thank You For using </a:t>
            </a:r>
            <a:r>
              <a:rPr lang="en-US" dirty="0" err="1" smtClean="0"/>
              <a:t>Libsoft</a:t>
            </a:r>
            <a:r>
              <a:rPr lang="en-US" dirty="0" smtClean="0"/>
              <a:t> ------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Login </a:t>
            </a:r>
          </a:p>
          <a:p>
            <a:pPr marL="514350" indent="-514350">
              <a:buAutoNum type="arabicPeriod"/>
            </a:pPr>
            <a:r>
              <a:rPr lang="en-US" dirty="0" smtClean="0"/>
              <a:t>Register </a:t>
            </a:r>
          </a:p>
          <a:p>
            <a:pPr marL="514350" indent="-514350">
              <a:buAutoNum type="arabicPeriod"/>
            </a:pPr>
            <a:r>
              <a:rPr lang="en-US" dirty="0" smtClean="0"/>
              <a:t>Exit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118</TotalTime>
  <Words>327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Welcome Screen </vt:lpstr>
      <vt:lpstr>User Selection Screen</vt:lpstr>
      <vt:lpstr>Login Screen </vt:lpstr>
      <vt:lpstr>Admin Main Menu</vt:lpstr>
      <vt:lpstr>Student Details Menu </vt:lpstr>
      <vt:lpstr>Search Menu </vt:lpstr>
      <vt:lpstr>Add Book Screen</vt:lpstr>
      <vt:lpstr>Student Book Transaction History </vt:lpstr>
      <vt:lpstr>Logout Screen</vt:lpstr>
      <vt:lpstr>Student Main Menu</vt:lpstr>
      <vt:lpstr>Search Menu </vt:lpstr>
      <vt:lpstr>Reserve Book Screen</vt:lpstr>
      <vt:lpstr>Account Maintenance Screen</vt:lpstr>
      <vt:lpstr>Logout Screen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Screen .</dc:title>
  <dc:creator>GNANA CHANDRA</dc:creator>
  <cp:lastModifiedBy>GNANA CHANDRA</cp:lastModifiedBy>
  <cp:revision>14</cp:revision>
  <dcterms:created xsi:type="dcterms:W3CDTF">2022-02-03T08:01:47Z</dcterms:created>
  <dcterms:modified xsi:type="dcterms:W3CDTF">2022-02-03T15:29:15Z</dcterms:modified>
</cp:coreProperties>
</file>