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ACD5FE-3346-8DF4-6915-34124FD48F46}" v="485" dt="2024-09-27T13:02:14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63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9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9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8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4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9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2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5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130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29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885CE08-7032-7F4C-371E-274A11765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8102" y="6206061"/>
            <a:ext cx="9160963" cy="5244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360 DEGREE DIGITALIZATION OF BANK SERVICE</a:t>
            </a:r>
          </a:p>
        </p:txBody>
      </p:sp>
      <p:pic>
        <p:nvPicPr>
          <p:cNvPr id="4" name="Picture 3" descr="A black and white drawing of people sitting at tables&#10;&#10;Description automatically generated">
            <a:extLst>
              <a:ext uri="{FF2B5EF4-FFF2-40B4-BE49-F238E27FC236}">
                <a16:creationId xmlns:a16="http://schemas.microsoft.com/office/drawing/2014/main" id="{30483251-FDC9-E5B6-B583-B7AE77D4C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853" y="527868"/>
            <a:ext cx="9715499" cy="545488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2795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54A4-D05C-2507-618F-4864C8E21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616" y="5765720"/>
            <a:ext cx="6213090" cy="603372"/>
          </a:xfrm>
        </p:spPr>
        <p:txBody>
          <a:bodyPr>
            <a:normAutofit fontScale="90000"/>
          </a:bodyPr>
          <a:lstStyle/>
          <a:p>
            <a:r>
              <a:rPr lang="en-US" sz="1800">
                <a:solidFill>
                  <a:srgbClr val="FF0000"/>
                </a:solidFill>
              </a:rPr>
              <a:t>COLD STORAGE </a:t>
            </a:r>
            <a:r>
              <a:rPr lang="en-US">
                <a:solidFill>
                  <a:srgbClr val="FF0000"/>
                </a:solidFill>
              </a:rPr>
              <a:t>FACILITY ESTABLISHMENT</a:t>
            </a:r>
          </a:p>
        </p:txBody>
      </p:sp>
      <p:pic>
        <p:nvPicPr>
          <p:cNvPr id="7" name="Picture 6" descr="A cartoon of a person standing in a field&#10;&#10;Description automatically generated">
            <a:extLst>
              <a:ext uri="{FF2B5EF4-FFF2-40B4-BE49-F238E27FC236}">
                <a16:creationId xmlns:a16="http://schemas.microsoft.com/office/drawing/2014/main" id="{4646F3A5-D788-D5D2-CC3C-E3EBD29B9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2" y="544574"/>
            <a:ext cx="8616461" cy="484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52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F1E40-FABF-56F6-37B8-CC2C5996C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471" y="5111095"/>
            <a:ext cx="10058400" cy="1371600"/>
          </a:xfrm>
        </p:spPr>
        <p:txBody>
          <a:bodyPr/>
          <a:lstStyle/>
          <a:p>
            <a:r>
              <a:rPr lang="en-US" sz="2000">
                <a:solidFill>
                  <a:srgbClr val="FF0000"/>
                </a:solidFill>
              </a:rPr>
              <a:t>RAIN WATER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HARVESTING AND DRAIN PROJECT IN COMMUNITY APARTMET</a:t>
            </a:r>
          </a:p>
        </p:txBody>
      </p:sp>
      <p:pic>
        <p:nvPicPr>
          <p:cNvPr id="4" name="Picture 3" descr="Cartoon people sitting in chairs in front of a building&#10;&#10;Description automatically generated">
            <a:extLst>
              <a:ext uri="{FF2B5EF4-FFF2-40B4-BE49-F238E27FC236}">
                <a16:creationId xmlns:a16="http://schemas.microsoft.com/office/drawing/2014/main" id="{975E4B6D-517F-82A0-1F20-FED1021BA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56" y="639705"/>
            <a:ext cx="7434232" cy="427309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9423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7B9A-2725-BD40-F6B7-5BB09696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841" y="4849252"/>
            <a:ext cx="10768208" cy="1371600"/>
          </a:xfrm>
        </p:spPr>
        <p:txBody>
          <a:bodyPr/>
          <a:lstStyle/>
          <a:p>
            <a:r>
              <a:rPr lang="en-US" sz="2000">
                <a:solidFill>
                  <a:srgbClr val="FF0000"/>
                </a:solidFill>
              </a:rPr>
              <a:t>MOBILE PHONES</a:t>
            </a:r>
            <a:r>
              <a:rPr lang="en-US" sz="2000"/>
              <a:t> </a:t>
            </a:r>
            <a:r>
              <a:rPr lang="en-US">
                <a:solidFill>
                  <a:srgbClr val="FF0000"/>
                </a:solidFill>
              </a:rPr>
              <a:t>OF A COMPANY TO BE UPGRADED WITH 5G</a:t>
            </a:r>
          </a:p>
        </p:txBody>
      </p:sp>
      <p:pic>
        <p:nvPicPr>
          <p:cNvPr id="4" name="Picture 3" descr="A cartoon of two men standing next to a table&#10;&#10;Description automatically generated">
            <a:extLst>
              <a:ext uri="{FF2B5EF4-FFF2-40B4-BE49-F238E27FC236}">
                <a16:creationId xmlns:a16="http://schemas.microsoft.com/office/drawing/2014/main" id="{6269813A-EC29-DB6E-4014-C8FF00BD1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753" y="485155"/>
            <a:ext cx="7536493" cy="419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8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F5E5-EAE1-5AE2-E06F-0ADF21CCA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855" y="5016265"/>
            <a:ext cx="10058400" cy="1371600"/>
          </a:xfrm>
        </p:spPr>
        <p:txBody>
          <a:bodyPr/>
          <a:lstStyle/>
          <a:p>
            <a:r>
              <a:rPr lang="en-US" sz="2000">
                <a:solidFill>
                  <a:srgbClr val="FF0000"/>
                </a:solidFill>
              </a:rPr>
              <a:t>SMART CITY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WITH ALL VEHICLES AS E-VEHICLES</a:t>
            </a:r>
          </a:p>
        </p:txBody>
      </p:sp>
      <p:pic>
        <p:nvPicPr>
          <p:cNvPr id="4" name="Picture 3" descr="A coloring page of a person talking to a person&#10;&#10;Description automatically generated">
            <a:extLst>
              <a:ext uri="{FF2B5EF4-FFF2-40B4-BE49-F238E27FC236}">
                <a16:creationId xmlns:a16="http://schemas.microsoft.com/office/drawing/2014/main" id="{0D43F8EE-1449-63E9-50C0-859D284CD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192" y="579100"/>
            <a:ext cx="7713945" cy="433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5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E0167-2D6E-DD51-74DE-C98D0132B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TEAM DRAGON</a:t>
            </a:r>
          </a:p>
          <a:p>
            <a:pPr>
              <a:buClr>
                <a:srgbClr val="262626"/>
              </a:buClr>
            </a:pPr>
            <a:r>
              <a:rPr lang="en-US" sz="3200" dirty="0">
                <a:solidFill>
                  <a:srgbClr val="F0F6FC"/>
                </a:solidFill>
                <a:ea typeface="+mn-lt"/>
                <a:cs typeface="+mn-lt"/>
              </a:rPr>
              <a:t>24CS002998-BANDYALA MANISH REDDY. </a:t>
            </a:r>
            <a:endParaRPr lang="en-US" sz="32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n-US" sz="3200" dirty="0">
                <a:solidFill>
                  <a:srgbClr val="F0F6FC"/>
                </a:solidFill>
                <a:ea typeface="+mn-lt"/>
                <a:cs typeface="+mn-lt"/>
              </a:rPr>
              <a:t>24CS003048-E. SAI THEJA</a:t>
            </a:r>
          </a:p>
          <a:p>
            <a:pPr>
              <a:buClr>
                <a:srgbClr val="262626"/>
              </a:buClr>
            </a:pPr>
            <a:r>
              <a:rPr lang="en-US" sz="3200" dirty="0">
                <a:solidFill>
                  <a:srgbClr val="F0F6FC"/>
                </a:solidFill>
                <a:ea typeface="+mn-lt"/>
                <a:cs typeface="+mn-lt"/>
              </a:rPr>
              <a:t> 24CS003032-SHIVA MANI RAO. </a:t>
            </a:r>
            <a:endParaRPr lang="en-US" sz="32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n-US" sz="3200" dirty="0">
                <a:solidFill>
                  <a:srgbClr val="F0F6FC"/>
                </a:solidFill>
                <a:ea typeface="+mn-lt"/>
                <a:cs typeface="+mn-lt"/>
              </a:rPr>
              <a:t>24CS003020-T.SIVARAMAKRISHA.</a:t>
            </a:r>
            <a:endParaRPr lang="en-US" sz="32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n-US" sz="3200" dirty="0">
                <a:solidFill>
                  <a:srgbClr val="F0F6FC"/>
                </a:solidFill>
                <a:ea typeface="+mn-lt"/>
                <a:cs typeface="+mn-lt"/>
              </a:rPr>
              <a:t> 24CS002999-ABHIRAM.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7506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SavonVTI</vt:lpstr>
      <vt:lpstr>PowerPoint Presentation</vt:lpstr>
      <vt:lpstr>COLD STORAGE FACILITY ESTABLISHMENT</vt:lpstr>
      <vt:lpstr>RAIN WATER HARVESTING AND DRAIN PROJECT IN COMMUNITY APARTMET</vt:lpstr>
      <vt:lpstr>MOBILE PHONES OF A COMPANY TO BE UPGRADED WITH 5G</vt:lpstr>
      <vt:lpstr>SMART CITY WITH ALL VEHICLES AS E-VEHICLES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160</cp:revision>
  <dcterms:created xsi:type="dcterms:W3CDTF">2024-09-27T12:17:27Z</dcterms:created>
  <dcterms:modified xsi:type="dcterms:W3CDTF">2024-09-27T13:02:26Z</dcterms:modified>
</cp:coreProperties>
</file>