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65" r:id="rId2"/>
    <p:sldId id="7193" r:id="rId3"/>
    <p:sldId id="7170" r:id="rId4"/>
    <p:sldId id="7171" r:id="rId5"/>
    <p:sldId id="7172" r:id="rId6"/>
    <p:sldId id="283" r:id="rId7"/>
    <p:sldId id="7173" r:id="rId8"/>
    <p:sldId id="333" r:id="rId9"/>
    <p:sldId id="7174" r:id="rId10"/>
    <p:sldId id="7175" r:id="rId11"/>
    <p:sldId id="7176" r:id="rId12"/>
    <p:sldId id="7177" r:id="rId13"/>
    <p:sldId id="334" r:id="rId14"/>
    <p:sldId id="335" r:id="rId15"/>
    <p:sldId id="7179" r:id="rId16"/>
    <p:sldId id="336" r:id="rId17"/>
    <p:sldId id="7183" r:id="rId18"/>
    <p:sldId id="277" r:id="rId19"/>
    <p:sldId id="7185" r:id="rId20"/>
    <p:sldId id="7186" r:id="rId21"/>
    <p:sldId id="7187" r:id="rId22"/>
    <p:sldId id="7190" r:id="rId23"/>
    <p:sldId id="7198" r:id="rId24"/>
    <p:sldId id="7199" r:id="rId25"/>
    <p:sldId id="7200" r:id="rId26"/>
    <p:sldId id="7201" r:id="rId27"/>
    <p:sldId id="7202" r:id="rId28"/>
    <p:sldId id="72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91B3B-AB58-444A-8ED0-B967D3B2DE5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F9AE7D-DFE7-4C98-AECD-746A83A86332}">
      <dgm:prSet/>
      <dgm:spPr/>
      <dgm:t>
        <a:bodyPr/>
        <a:lstStyle/>
        <a:p>
          <a:r>
            <a:rPr lang="en-US"/>
            <a:t>#registers </a:t>
          </a:r>
        </a:p>
      </dgm:t>
    </dgm:pt>
    <dgm:pt modelId="{1AE42141-7B37-477A-9606-51868CCBC378}" type="parTrans" cxnId="{5902947E-6C0B-4267-9928-07E98B81D73B}">
      <dgm:prSet/>
      <dgm:spPr/>
      <dgm:t>
        <a:bodyPr/>
        <a:lstStyle/>
        <a:p>
          <a:endParaRPr lang="en-US"/>
        </a:p>
      </dgm:t>
    </dgm:pt>
    <dgm:pt modelId="{A07C3CEF-75FF-4025-ACAB-0475AEEF8843}" type="sibTrans" cxnId="{5902947E-6C0B-4267-9928-07E98B81D73B}">
      <dgm:prSet/>
      <dgm:spPr/>
      <dgm:t>
        <a:bodyPr/>
        <a:lstStyle/>
        <a:p>
          <a:endParaRPr lang="en-US"/>
        </a:p>
      </dgm:t>
    </dgm:pt>
    <dgm:pt modelId="{6C1551BE-A9C2-4138-9B40-B6B0B12AD7E5}">
      <dgm:prSet/>
      <dgm:spPr/>
      <dgm:t>
        <a:bodyPr/>
        <a:lstStyle/>
        <a:p>
          <a:r>
            <a:rPr lang="en-US"/>
            <a:t>#cycles to access a register </a:t>
          </a:r>
        </a:p>
      </dgm:t>
    </dgm:pt>
    <dgm:pt modelId="{6D3FA6CF-B08C-40CF-B65C-A9D2CF1C19CF}" type="parTrans" cxnId="{DA8490EA-42A7-4181-BD63-4DA21359D91C}">
      <dgm:prSet/>
      <dgm:spPr/>
      <dgm:t>
        <a:bodyPr/>
        <a:lstStyle/>
        <a:p>
          <a:endParaRPr lang="en-US"/>
        </a:p>
      </dgm:t>
    </dgm:pt>
    <dgm:pt modelId="{F9EBA340-D3E1-431E-8B6A-DCF425A0E6A6}" type="sibTrans" cxnId="{DA8490EA-42A7-4181-BD63-4DA21359D91C}">
      <dgm:prSet/>
      <dgm:spPr/>
      <dgm:t>
        <a:bodyPr/>
        <a:lstStyle/>
        <a:p>
          <a:endParaRPr lang="en-US"/>
        </a:p>
      </dgm:t>
    </dgm:pt>
    <dgm:pt modelId="{DDC22002-0210-4539-9768-022DBD966238}">
      <dgm:prSet/>
      <dgm:spPr/>
      <dgm:t>
        <a:bodyPr/>
        <a:lstStyle/>
        <a:p>
          <a:r>
            <a:rPr lang="en-US"/>
            <a:t>#Width of the register (32/64 bit) </a:t>
          </a:r>
        </a:p>
      </dgm:t>
    </dgm:pt>
    <dgm:pt modelId="{E4E51987-23D4-4278-B5E8-40BDE1F96176}" type="parTrans" cxnId="{9B17B889-B152-4F99-99D1-16A357969A6C}">
      <dgm:prSet/>
      <dgm:spPr/>
      <dgm:t>
        <a:bodyPr/>
        <a:lstStyle/>
        <a:p>
          <a:endParaRPr lang="en-US"/>
        </a:p>
      </dgm:t>
    </dgm:pt>
    <dgm:pt modelId="{97A414EA-87E9-4D7F-ACC6-3243894BCB9F}" type="sibTrans" cxnId="{9B17B889-B152-4F99-99D1-16A357969A6C}">
      <dgm:prSet/>
      <dgm:spPr/>
      <dgm:t>
        <a:bodyPr/>
        <a:lstStyle/>
        <a:p>
          <a:endParaRPr lang="en-US"/>
        </a:p>
      </dgm:t>
    </dgm:pt>
    <dgm:pt modelId="{DF037669-2253-4603-B9E3-14ED31F7DAA7}">
      <dgm:prSet/>
      <dgm:spPr/>
      <dgm:t>
        <a:bodyPr/>
        <a:lstStyle/>
        <a:p>
          <a:r>
            <a:rPr lang="en-US"/>
            <a:t>#Instruction that uses register to access memory </a:t>
          </a:r>
        </a:p>
      </dgm:t>
    </dgm:pt>
    <dgm:pt modelId="{81BE32A9-5633-49A0-9980-2CCE76DAFB8D}" type="parTrans" cxnId="{0B1761F4-F925-41C6-BCA5-B2D5CC3F3044}">
      <dgm:prSet/>
      <dgm:spPr/>
      <dgm:t>
        <a:bodyPr/>
        <a:lstStyle/>
        <a:p>
          <a:endParaRPr lang="en-US"/>
        </a:p>
      </dgm:t>
    </dgm:pt>
    <dgm:pt modelId="{C287A88E-7AFC-4040-A1ED-748E928D48D0}" type="sibTrans" cxnId="{0B1761F4-F925-41C6-BCA5-B2D5CC3F3044}">
      <dgm:prSet/>
      <dgm:spPr/>
      <dgm:t>
        <a:bodyPr/>
        <a:lstStyle/>
        <a:p>
          <a:endParaRPr lang="en-US"/>
        </a:p>
      </dgm:t>
    </dgm:pt>
    <dgm:pt modelId="{BAD3A9DC-7D41-4E3E-994A-1F4BD2EC9411}">
      <dgm:prSet/>
      <dgm:spPr/>
      <dgm:t>
        <a:bodyPr/>
        <a:lstStyle/>
        <a:p>
          <a:r>
            <a:rPr lang="en-US"/>
            <a:t>#cycles to access memory </a:t>
          </a:r>
        </a:p>
      </dgm:t>
    </dgm:pt>
    <dgm:pt modelId="{B4B12194-4146-4C5C-83F8-0B6D6A7E36F3}" type="parTrans" cxnId="{7E11706D-1068-4BF3-A34D-B441E10C5AF9}">
      <dgm:prSet/>
      <dgm:spPr/>
      <dgm:t>
        <a:bodyPr/>
        <a:lstStyle/>
        <a:p>
          <a:endParaRPr lang="en-US"/>
        </a:p>
      </dgm:t>
    </dgm:pt>
    <dgm:pt modelId="{8F9F012D-B485-4360-BE3C-C7B2C07B08A9}" type="sibTrans" cxnId="{7E11706D-1068-4BF3-A34D-B441E10C5AF9}">
      <dgm:prSet/>
      <dgm:spPr/>
      <dgm:t>
        <a:bodyPr/>
        <a:lstStyle/>
        <a:p>
          <a:endParaRPr lang="en-US"/>
        </a:p>
      </dgm:t>
    </dgm:pt>
    <dgm:pt modelId="{15C50E6D-A0D5-4DAF-9F49-74059D0E34E7}" type="pres">
      <dgm:prSet presAssocID="{6BC91B3B-AB58-444A-8ED0-B967D3B2DE5F}" presName="vert0" presStyleCnt="0">
        <dgm:presLayoutVars>
          <dgm:dir/>
          <dgm:animOne val="branch"/>
          <dgm:animLvl val="lvl"/>
        </dgm:presLayoutVars>
      </dgm:prSet>
      <dgm:spPr/>
    </dgm:pt>
    <dgm:pt modelId="{8C5BA3CC-68EE-48C8-B156-81F02A498665}" type="pres">
      <dgm:prSet presAssocID="{4EF9AE7D-DFE7-4C98-AECD-746A83A86332}" presName="thickLine" presStyleLbl="alignNode1" presStyleIdx="0" presStyleCnt="5"/>
      <dgm:spPr/>
    </dgm:pt>
    <dgm:pt modelId="{DB165D4D-7161-4018-9F4E-F15B87265479}" type="pres">
      <dgm:prSet presAssocID="{4EF9AE7D-DFE7-4C98-AECD-746A83A86332}" presName="horz1" presStyleCnt="0"/>
      <dgm:spPr/>
    </dgm:pt>
    <dgm:pt modelId="{D3C5858F-8719-4C80-B702-0055E50A2B4C}" type="pres">
      <dgm:prSet presAssocID="{4EF9AE7D-DFE7-4C98-AECD-746A83A86332}" presName="tx1" presStyleLbl="revTx" presStyleIdx="0" presStyleCnt="5"/>
      <dgm:spPr/>
    </dgm:pt>
    <dgm:pt modelId="{EE8785BD-CC8E-49F9-AF56-9964F2B9101C}" type="pres">
      <dgm:prSet presAssocID="{4EF9AE7D-DFE7-4C98-AECD-746A83A86332}" presName="vert1" presStyleCnt="0"/>
      <dgm:spPr/>
    </dgm:pt>
    <dgm:pt modelId="{B7977914-AF6F-4AB2-BBB6-B34AD97C6C47}" type="pres">
      <dgm:prSet presAssocID="{6C1551BE-A9C2-4138-9B40-B6B0B12AD7E5}" presName="thickLine" presStyleLbl="alignNode1" presStyleIdx="1" presStyleCnt="5"/>
      <dgm:spPr/>
    </dgm:pt>
    <dgm:pt modelId="{71358428-DBD6-4B03-9B35-0778341CB1BE}" type="pres">
      <dgm:prSet presAssocID="{6C1551BE-A9C2-4138-9B40-B6B0B12AD7E5}" presName="horz1" presStyleCnt="0"/>
      <dgm:spPr/>
    </dgm:pt>
    <dgm:pt modelId="{1A340D85-E835-41C5-A26A-2C877BB61B16}" type="pres">
      <dgm:prSet presAssocID="{6C1551BE-A9C2-4138-9B40-B6B0B12AD7E5}" presName="tx1" presStyleLbl="revTx" presStyleIdx="1" presStyleCnt="5"/>
      <dgm:spPr/>
    </dgm:pt>
    <dgm:pt modelId="{4B3BAE5C-CFC5-4739-9139-71774145549F}" type="pres">
      <dgm:prSet presAssocID="{6C1551BE-A9C2-4138-9B40-B6B0B12AD7E5}" presName="vert1" presStyleCnt="0"/>
      <dgm:spPr/>
    </dgm:pt>
    <dgm:pt modelId="{86095E68-774A-4F2D-B80E-4B9CF0624F9A}" type="pres">
      <dgm:prSet presAssocID="{DDC22002-0210-4539-9768-022DBD966238}" presName="thickLine" presStyleLbl="alignNode1" presStyleIdx="2" presStyleCnt="5"/>
      <dgm:spPr/>
    </dgm:pt>
    <dgm:pt modelId="{05D96E76-8688-445A-884D-7A7D9568D4CA}" type="pres">
      <dgm:prSet presAssocID="{DDC22002-0210-4539-9768-022DBD966238}" presName="horz1" presStyleCnt="0"/>
      <dgm:spPr/>
    </dgm:pt>
    <dgm:pt modelId="{82AE8251-DC93-43B4-BD98-FE465AD5BEFF}" type="pres">
      <dgm:prSet presAssocID="{DDC22002-0210-4539-9768-022DBD966238}" presName="tx1" presStyleLbl="revTx" presStyleIdx="2" presStyleCnt="5"/>
      <dgm:spPr/>
    </dgm:pt>
    <dgm:pt modelId="{5E53EA82-501F-4FD6-A958-0731DFA63C3D}" type="pres">
      <dgm:prSet presAssocID="{DDC22002-0210-4539-9768-022DBD966238}" presName="vert1" presStyleCnt="0"/>
      <dgm:spPr/>
    </dgm:pt>
    <dgm:pt modelId="{6DB78BC0-2654-4619-8D3D-F2C243C00404}" type="pres">
      <dgm:prSet presAssocID="{DF037669-2253-4603-B9E3-14ED31F7DAA7}" presName="thickLine" presStyleLbl="alignNode1" presStyleIdx="3" presStyleCnt="5"/>
      <dgm:spPr/>
    </dgm:pt>
    <dgm:pt modelId="{288A1BA3-44E7-4117-AC1B-0696F6463FE3}" type="pres">
      <dgm:prSet presAssocID="{DF037669-2253-4603-B9E3-14ED31F7DAA7}" presName="horz1" presStyleCnt="0"/>
      <dgm:spPr/>
    </dgm:pt>
    <dgm:pt modelId="{712EB4CC-4BB2-47B9-BCEE-6E7D139FAD4A}" type="pres">
      <dgm:prSet presAssocID="{DF037669-2253-4603-B9E3-14ED31F7DAA7}" presName="tx1" presStyleLbl="revTx" presStyleIdx="3" presStyleCnt="5"/>
      <dgm:spPr/>
    </dgm:pt>
    <dgm:pt modelId="{36E0302F-5DE4-43EF-A211-C177BBE539AA}" type="pres">
      <dgm:prSet presAssocID="{DF037669-2253-4603-B9E3-14ED31F7DAA7}" presName="vert1" presStyleCnt="0"/>
      <dgm:spPr/>
    </dgm:pt>
    <dgm:pt modelId="{1FF1FE99-13BC-4F90-934C-2A834052621A}" type="pres">
      <dgm:prSet presAssocID="{BAD3A9DC-7D41-4E3E-994A-1F4BD2EC9411}" presName="thickLine" presStyleLbl="alignNode1" presStyleIdx="4" presStyleCnt="5"/>
      <dgm:spPr/>
    </dgm:pt>
    <dgm:pt modelId="{25E40E63-CFF3-4DF8-92C5-04AB9AA0048F}" type="pres">
      <dgm:prSet presAssocID="{BAD3A9DC-7D41-4E3E-994A-1F4BD2EC9411}" presName="horz1" presStyleCnt="0"/>
      <dgm:spPr/>
    </dgm:pt>
    <dgm:pt modelId="{63966662-0B37-47A7-A030-E4C10DE2053F}" type="pres">
      <dgm:prSet presAssocID="{BAD3A9DC-7D41-4E3E-994A-1F4BD2EC9411}" presName="tx1" presStyleLbl="revTx" presStyleIdx="4" presStyleCnt="5"/>
      <dgm:spPr/>
    </dgm:pt>
    <dgm:pt modelId="{9230549E-03AE-4A1F-B5A3-3B0DD0EE98A4}" type="pres">
      <dgm:prSet presAssocID="{BAD3A9DC-7D41-4E3E-994A-1F4BD2EC9411}" presName="vert1" presStyleCnt="0"/>
      <dgm:spPr/>
    </dgm:pt>
  </dgm:ptLst>
  <dgm:cxnLst>
    <dgm:cxn modelId="{D07ABF3F-357B-4169-9BCC-69AE2C61470F}" type="presOf" srcId="{DF037669-2253-4603-B9E3-14ED31F7DAA7}" destId="{712EB4CC-4BB2-47B9-BCEE-6E7D139FAD4A}" srcOrd="0" destOrd="0" presId="urn:microsoft.com/office/officeart/2008/layout/LinedList"/>
    <dgm:cxn modelId="{7E11706D-1068-4BF3-A34D-B441E10C5AF9}" srcId="{6BC91B3B-AB58-444A-8ED0-B967D3B2DE5F}" destId="{BAD3A9DC-7D41-4E3E-994A-1F4BD2EC9411}" srcOrd="4" destOrd="0" parTransId="{B4B12194-4146-4C5C-83F8-0B6D6A7E36F3}" sibTransId="{8F9F012D-B485-4360-BE3C-C7B2C07B08A9}"/>
    <dgm:cxn modelId="{1B5F987C-936A-4A39-8056-3BB93EEF240D}" type="presOf" srcId="{6BC91B3B-AB58-444A-8ED0-B967D3B2DE5F}" destId="{15C50E6D-A0D5-4DAF-9F49-74059D0E34E7}" srcOrd="0" destOrd="0" presId="urn:microsoft.com/office/officeart/2008/layout/LinedList"/>
    <dgm:cxn modelId="{5902947E-6C0B-4267-9928-07E98B81D73B}" srcId="{6BC91B3B-AB58-444A-8ED0-B967D3B2DE5F}" destId="{4EF9AE7D-DFE7-4C98-AECD-746A83A86332}" srcOrd="0" destOrd="0" parTransId="{1AE42141-7B37-477A-9606-51868CCBC378}" sibTransId="{A07C3CEF-75FF-4025-ACAB-0475AEEF8843}"/>
    <dgm:cxn modelId="{818EAE82-1E1B-4587-8D83-2B48E0710728}" type="presOf" srcId="{4EF9AE7D-DFE7-4C98-AECD-746A83A86332}" destId="{D3C5858F-8719-4C80-B702-0055E50A2B4C}" srcOrd="0" destOrd="0" presId="urn:microsoft.com/office/officeart/2008/layout/LinedList"/>
    <dgm:cxn modelId="{26DCA986-DB7E-4FDE-8BF1-2D37F4D9B5A6}" type="presOf" srcId="{BAD3A9DC-7D41-4E3E-994A-1F4BD2EC9411}" destId="{63966662-0B37-47A7-A030-E4C10DE2053F}" srcOrd="0" destOrd="0" presId="urn:microsoft.com/office/officeart/2008/layout/LinedList"/>
    <dgm:cxn modelId="{9B17B889-B152-4F99-99D1-16A357969A6C}" srcId="{6BC91B3B-AB58-444A-8ED0-B967D3B2DE5F}" destId="{DDC22002-0210-4539-9768-022DBD966238}" srcOrd="2" destOrd="0" parTransId="{E4E51987-23D4-4278-B5E8-40BDE1F96176}" sibTransId="{97A414EA-87E9-4D7F-ACC6-3243894BCB9F}"/>
    <dgm:cxn modelId="{2667CEA3-8EE8-4C9F-BDD4-69916F9EB66F}" type="presOf" srcId="{DDC22002-0210-4539-9768-022DBD966238}" destId="{82AE8251-DC93-43B4-BD98-FE465AD5BEFF}" srcOrd="0" destOrd="0" presId="urn:microsoft.com/office/officeart/2008/layout/LinedList"/>
    <dgm:cxn modelId="{DA8490EA-42A7-4181-BD63-4DA21359D91C}" srcId="{6BC91B3B-AB58-444A-8ED0-B967D3B2DE5F}" destId="{6C1551BE-A9C2-4138-9B40-B6B0B12AD7E5}" srcOrd="1" destOrd="0" parTransId="{6D3FA6CF-B08C-40CF-B65C-A9D2CF1C19CF}" sibTransId="{F9EBA340-D3E1-431E-8B6A-DCF425A0E6A6}"/>
    <dgm:cxn modelId="{E3276AEB-5884-4D66-9308-C3DA46FB7B26}" type="presOf" srcId="{6C1551BE-A9C2-4138-9B40-B6B0B12AD7E5}" destId="{1A340D85-E835-41C5-A26A-2C877BB61B16}" srcOrd="0" destOrd="0" presId="urn:microsoft.com/office/officeart/2008/layout/LinedList"/>
    <dgm:cxn modelId="{0B1761F4-F925-41C6-BCA5-B2D5CC3F3044}" srcId="{6BC91B3B-AB58-444A-8ED0-B967D3B2DE5F}" destId="{DF037669-2253-4603-B9E3-14ED31F7DAA7}" srcOrd="3" destOrd="0" parTransId="{81BE32A9-5633-49A0-9980-2CCE76DAFB8D}" sibTransId="{C287A88E-7AFC-4040-A1ED-748E928D48D0}"/>
    <dgm:cxn modelId="{3B52E46B-A3FD-4F95-AD82-8E04D500BE76}" type="presParOf" srcId="{15C50E6D-A0D5-4DAF-9F49-74059D0E34E7}" destId="{8C5BA3CC-68EE-48C8-B156-81F02A498665}" srcOrd="0" destOrd="0" presId="urn:microsoft.com/office/officeart/2008/layout/LinedList"/>
    <dgm:cxn modelId="{78749C04-FB92-4B21-868E-EDF9849368AF}" type="presParOf" srcId="{15C50E6D-A0D5-4DAF-9F49-74059D0E34E7}" destId="{DB165D4D-7161-4018-9F4E-F15B87265479}" srcOrd="1" destOrd="0" presId="urn:microsoft.com/office/officeart/2008/layout/LinedList"/>
    <dgm:cxn modelId="{4CF8997F-241D-465C-B1FD-0F1236E76292}" type="presParOf" srcId="{DB165D4D-7161-4018-9F4E-F15B87265479}" destId="{D3C5858F-8719-4C80-B702-0055E50A2B4C}" srcOrd="0" destOrd="0" presId="urn:microsoft.com/office/officeart/2008/layout/LinedList"/>
    <dgm:cxn modelId="{A865D717-797B-4292-885F-E80E7A4AB139}" type="presParOf" srcId="{DB165D4D-7161-4018-9F4E-F15B87265479}" destId="{EE8785BD-CC8E-49F9-AF56-9964F2B9101C}" srcOrd="1" destOrd="0" presId="urn:microsoft.com/office/officeart/2008/layout/LinedList"/>
    <dgm:cxn modelId="{4B5DE209-4552-4FBB-96F0-54AFFF18546C}" type="presParOf" srcId="{15C50E6D-A0D5-4DAF-9F49-74059D0E34E7}" destId="{B7977914-AF6F-4AB2-BBB6-B34AD97C6C47}" srcOrd="2" destOrd="0" presId="urn:microsoft.com/office/officeart/2008/layout/LinedList"/>
    <dgm:cxn modelId="{58E6BD38-F74C-434C-AAA0-11B071FD5A88}" type="presParOf" srcId="{15C50E6D-A0D5-4DAF-9F49-74059D0E34E7}" destId="{71358428-DBD6-4B03-9B35-0778341CB1BE}" srcOrd="3" destOrd="0" presId="urn:microsoft.com/office/officeart/2008/layout/LinedList"/>
    <dgm:cxn modelId="{AE1A96C8-13BC-4184-8863-FC66F33D548D}" type="presParOf" srcId="{71358428-DBD6-4B03-9B35-0778341CB1BE}" destId="{1A340D85-E835-41C5-A26A-2C877BB61B16}" srcOrd="0" destOrd="0" presId="urn:microsoft.com/office/officeart/2008/layout/LinedList"/>
    <dgm:cxn modelId="{4A2BF8C6-EF1A-4FF4-AF03-52CEB9755D69}" type="presParOf" srcId="{71358428-DBD6-4B03-9B35-0778341CB1BE}" destId="{4B3BAE5C-CFC5-4739-9139-71774145549F}" srcOrd="1" destOrd="0" presId="urn:microsoft.com/office/officeart/2008/layout/LinedList"/>
    <dgm:cxn modelId="{C05700B5-8BB5-45D7-B3F0-7EC4F9D855EE}" type="presParOf" srcId="{15C50E6D-A0D5-4DAF-9F49-74059D0E34E7}" destId="{86095E68-774A-4F2D-B80E-4B9CF0624F9A}" srcOrd="4" destOrd="0" presId="urn:microsoft.com/office/officeart/2008/layout/LinedList"/>
    <dgm:cxn modelId="{2EEED471-D0A6-4E80-999D-82D18DB34274}" type="presParOf" srcId="{15C50E6D-A0D5-4DAF-9F49-74059D0E34E7}" destId="{05D96E76-8688-445A-884D-7A7D9568D4CA}" srcOrd="5" destOrd="0" presId="urn:microsoft.com/office/officeart/2008/layout/LinedList"/>
    <dgm:cxn modelId="{E03ACEA6-2DC0-4D1A-A5A4-03A9A24724D9}" type="presParOf" srcId="{05D96E76-8688-445A-884D-7A7D9568D4CA}" destId="{82AE8251-DC93-43B4-BD98-FE465AD5BEFF}" srcOrd="0" destOrd="0" presId="urn:microsoft.com/office/officeart/2008/layout/LinedList"/>
    <dgm:cxn modelId="{A28A0310-7131-45D8-99A1-280B66D4C62D}" type="presParOf" srcId="{05D96E76-8688-445A-884D-7A7D9568D4CA}" destId="{5E53EA82-501F-4FD6-A958-0731DFA63C3D}" srcOrd="1" destOrd="0" presId="urn:microsoft.com/office/officeart/2008/layout/LinedList"/>
    <dgm:cxn modelId="{5A8F1C29-7D1D-4089-B254-3876F0B45A3B}" type="presParOf" srcId="{15C50E6D-A0D5-4DAF-9F49-74059D0E34E7}" destId="{6DB78BC0-2654-4619-8D3D-F2C243C00404}" srcOrd="6" destOrd="0" presId="urn:microsoft.com/office/officeart/2008/layout/LinedList"/>
    <dgm:cxn modelId="{E9DC5CA6-BD18-41E2-85C8-ADEA0060A6EF}" type="presParOf" srcId="{15C50E6D-A0D5-4DAF-9F49-74059D0E34E7}" destId="{288A1BA3-44E7-4117-AC1B-0696F6463FE3}" srcOrd="7" destOrd="0" presId="urn:microsoft.com/office/officeart/2008/layout/LinedList"/>
    <dgm:cxn modelId="{CA71399A-1852-4E99-B107-6D59112807A3}" type="presParOf" srcId="{288A1BA3-44E7-4117-AC1B-0696F6463FE3}" destId="{712EB4CC-4BB2-47B9-BCEE-6E7D139FAD4A}" srcOrd="0" destOrd="0" presId="urn:microsoft.com/office/officeart/2008/layout/LinedList"/>
    <dgm:cxn modelId="{1776DD9B-0E72-47D1-816E-2B37F5D14D98}" type="presParOf" srcId="{288A1BA3-44E7-4117-AC1B-0696F6463FE3}" destId="{36E0302F-5DE4-43EF-A211-C177BBE539AA}" srcOrd="1" destOrd="0" presId="urn:microsoft.com/office/officeart/2008/layout/LinedList"/>
    <dgm:cxn modelId="{354C60E0-3323-4603-B722-3A1980AD903E}" type="presParOf" srcId="{15C50E6D-A0D5-4DAF-9F49-74059D0E34E7}" destId="{1FF1FE99-13BC-4F90-934C-2A834052621A}" srcOrd="8" destOrd="0" presId="urn:microsoft.com/office/officeart/2008/layout/LinedList"/>
    <dgm:cxn modelId="{A2AABA5C-B29C-4CCB-ACD7-C011760FB919}" type="presParOf" srcId="{15C50E6D-A0D5-4DAF-9F49-74059D0E34E7}" destId="{25E40E63-CFF3-4DF8-92C5-04AB9AA0048F}" srcOrd="9" destOrd="0" presId="urn:microsoft.com/office/officeart/2008/layout/LinedList"/>
    <dgm:cxn modelId="{23EC07C6-5A86-4797-A968-7618637E8FDF}" type="presParOf" srcId="{25E40E63-CFF3-4DF8-92C5-04AB9AA0048F}" destId="{63966662-0B37-47A7-A030-E4C10DE2053F}" srcOrd="0" destOrd="0" presId="urn:microsoft.com/office/officeart/2008/layout/LinedList"/>
    <dgm:cxn modelId="{D0A586A6-630C-4B4F-BB25-90ECAC8D0203}" type="presParOf" srcId="{25E40E63-CFF3-4DF8-92C5-04AB9AA0048F}" destId="{9230549E-03AE-4A1F-B5A3-3B0DD0EE98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45229-9FD3-48A7-82C1-006BA400765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E2C59F4-1EAB-44D6-AA2F-9219D3C785A4}">
      <dgm:prSet/>
      <dgm:spPr/>
      <dgm:t>
        <a:bodyPr/>
        <a:lstStyle/>
        <a:p>
          <a:r>
            <a:rPr lang="en-US"/>
            <a:t>#registers: ISA </a:t>
          </a:r>
        </a:p>
      </dgm:t>
    </dgm:pt>
    <dgm:pt modelId="{4E6D49B4-8E0B-4073-98BA-E71630393324}" type="parTrans" cxnId="{970CAFE1-D9D5-41A6-B2A2-027020B1EFD6}">
      <dgm:prSet/>
      <dgm:spPr/>
      <dgm:t>
        <a:bodyPr/>
        <a:lstStyle/>
        <a:p>
          <a:endParaRPr lang="en-US"/>
        </a:p>
      </dgm:t>
    </dgm:pt>
    <dgm:pt modelId="{BD11C889-0E5B-4620-98B2-6AF1D77DBAED}" type="sibTrans" cxnId="{970CAFE1-D9D5-41A6-B2A2-027020B1EFD6}">
      <dgm:prSet/>
      <dgm:spPr/>
      <dgm:t>
        <a:bodyPr/>
        <a:lstStyle/>
        <a:p>
          <a:endParaRPr lang="en-US"/>
        </a:p>
      </dgm:t>
    </dgm:pt>
    <dgm:pt modelId="{D65868C6-3F96-46D7-8C34-520320E65F1E}">
      <dgm:prSet/>
      <dgm:spPr/>
      <dgm:t>
        <a:bodyPr/>
        <a:lstStyle/>
        <a:p>
          <a:r>
            <a:rPr lang="en-US"/>
            <a:t>#cycles to access a register: Microarch. </a:t>
          </a:r>
        </a:p>
      </dgm:t>
    </dgm:pt>
    <dgm:pt modelId="{7A375B4C-232C-46C7-B41E-DF38BAEC2F6F}" type="parTrans" cxnId="{80ECD003-6562-41D0-9264-E15C1C153B44}">
      <dgm:prSet/>
      <dgm:spPr/>
      <dgm:t>
        <a:bodyPr/>
        <a:lstStyle/>
        <a:p>
          <a:endParaRPr lang="en-US"/>
        </a:p>
      </dgm:t>
    </dgm:pt>
    <dgm:pt modelId="{A414824D-8591-4BDB-BDD8-1FD37AEC413A}" type="sibTrans" cxnId="{80ECD003-6562-41D0-9264-E15C1C153B44}">
      <dgm:prSet/>
      <dgm:spPr/>
      <dgm:t>
        <a:bodyPr/>
        <a:lstStyle/>
        <a:p>
          <a:endParaRPr lang="en-US"/>
        </a:p>
      </dgm:t>
    </dgm:pt>
    <dgm:pt modelId="{51151275-8249-4083-84B7-6C96E03362AA}">
      <dgm:prSet/>
      <dgm:spPr/>
      <dgm:t>
        <a:bodyPr/>
        <a:lstStyle/>
        <a:p>
          <a:r>
            <a:rPr lang="en-US"/>
            <a:t>#Width of the register (32/64 bit) : ISA</a:t>
          </a:r>
        </a:p>
      </dgm:t>
    </dgm:pt>
    <dgm:pt modelId="{1BC48FAA-602A-4AD3-9F91-D7DEFD9D233B}" type="parTrans" cxnId="{AAF9CD90-34A2-4E9D-B34D-57D83DB7640E}">
      <dgm:prSet/>
      <dgm:spPr/>
      <dgm:t>
        <a:bodyPr/>
        <a:lstStyle/>
        <a:p>
          <a:endParaRPr lang="en-US"/>
        </a:p>
      </dgm:t>
    </dgm:pt>
    <dgm:pt modelId="{CB6D58B7-D893-4975-8849-617C5904F5BC}" type="sibTrans" cxnId="{AAF9CD90-34A2-4E9D-B34D-57D83DB7640E}">
      <dgm:prSet/>
      <dgm:spPr/>
      <dgm:t>
        <a:bodyPr/>
        <a:lstStyle/>
        <a:p>
          <a:endParaRPr lang="en-US"/>
        </a:p>
      </dgm:t>
    </dgm:pt>
    <dgm:pt modelId="{FECDB225-ADF3-4607-ACD8-1EE61BFFAF94}">
      <dgm:prSet/>
      <dgm:spPr/>
      <dgm:t>
        <a:bodyPr/>
        <a:lstStyle/>
        <a:p>
          <a:r>
            <a:rPr lang="en-US"/>
            <a:t>#Instruction that uses register to access memory: ISA</a:t>
          </a:r>
        </a:p>
      </dgm:t>
    </dgm:pt>
    <dgm:pt modelId="{B4071C48-9E1E-4939-A8B1-49BF67125826}" type="parTrans" cxnId="{96479406-C475-4753-B812-45DA572C1B04}">
      <dgm:prSet/>
      <dgm:spPr/>
      <dgm:t>
        <a:bodyPr/>
        <a:lstStyle/>
        <a:p>
          <a:endParaRPr lang="en-US"/>
        </a:p>
      </dgm:t>
    </dgm:pt>
    <dgm:pt modelId="{6707CEF7-FDDD-4CBF-BEF1-694E3AD11454}" type="sibTrans" cxnId="{96479406-C475-4753-B812-45DA572C1B04}">
      <dgm:prSet/>
      <dgm:spPr/>
      <dgm:t>
        <a:bodyPr/>
        <a:lstStyle/>
        <a:p>
          <a:endParaRPr lang="en-US"/>
        </a:p>
      </dgm:t>
    </dgm:pt>
    <dgm:pt modelId="{6C90CD71-F84D-40D4-8460-48D27A5260F6}">
      <dgm:prSet/>
      <dgm:spPr/>
      <dgm:t>
        <a:bodyPr/>
        <a:lstStyle/>
        <a:p>
          <a:r>
            <a:rPr lang="en-US"/>
            <a:t>#cycles to access memory: Microarch.</a:t>
          </a:r>
        </a:p>
      </dgm:t>
    </dgm:pt>
    <dgm:pt modelId="{CFFD8CB0-F8D3-49A8-A761-3B5EAA35F7E1}" type="parTrans" cxnId="{64E5F4E3-FABD-4654-B303-12675F065C12}">
      <dgm:prSet/>
      <dgm:spPr/>
      <dgm:t>
        <a:bodyPr/>
        <a:lstStyle/>
        <a:p>
          <a:endParaRPr lang="en-US"/>
        </a:p>
      </dgm:t>
    </dgm:pt>
    <dgm:pt modelId="{2F5128E5-3946-4A6A-9317-75356BAEBDCD}" type="sibTrans" cxnId="{64E5F4E3-FABD-4654-B303-12675F065C12}">
      <dgm:prSet/>
      <dgm:spPr/>
      <dgm:t>
        <a:bodyPr/>
        <a:lstStyle/>
        <a:p>
          <a:endParaRPr lang="en-US"/>
        </a:p>
      </dgm:t>
    </dgm:pt>
    <dgm:pt modelId="{A4BDD9AF-94AE-48E7-86D4-018EB8BDBD9D}">
      <dgm:prSet/>
      <dgm:spPr/>
      <dgm:t>
        <a:bodyPr/>
        <a:lstStyle/>
        <a:p>
          <a:r>
            <a:rPr lang="en-US"/>
            <a:t>x86: It has 128/256-bit registers and one-bit too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 </a:t>
          </a:r>
        </a:p>
      </dgm:t>
    </dgm:pt>
    <dgm:pt modelId="{34E24EA2-9530-4273-A701-8CAA579B0571}" type="parTrans" cxnId="{DF1A67A4-4C5E-47AA-B72D-68B4E6A75656}">
      <dgm:prSet/>
      <dgm:spPr/>
      <dgm:t>
        <a:bodyPr/>
        <a:lstStyle/>
        <a:p>
          <a:endParaRPr lang="en-US"/>
        </a:p>
      </dgm:t>
    </dgm:pt>
    <dgm:pt modelId="{169DE793-95A1-40C2-9C7A-E6E2EDF55310}" type="sibTrans" cxnId="{DF1A67A4-4C5E-47AA-B72D-68B4E6A75656}">
      <dgm:prSet/>
      <dgm:spPr/>
      <dgm:t>
        <a:bodyPr/>
        <a:lstStyle/>
        <a:p>
          <a:endParaRPr lang="en-US"/>
        </a:p>
      </dgm:t>
    </dgm:pt>
    <dgm:pt modelId="{7D532638-DAA9-489F-941F-D3A30E14C049}" type="pres">
      <dgm:prSet presAssocID="{6A245229-9FD3-48A7-82C1-006BA4007656}" presName="vert0" presStyleCnt="0">
        <dgm:presLayoutVars>
          <dgm:dir/>
          <dgm:animOne val="branch"/>
          <dgm:animLvl val="lvl"/>
        </dgm:presLayoutVars>
      </dgm:prSet>
      <dgm:spPr/>
    </dgm:pt>
    <dgm:pt modelId="{87E3996C-62A2-4108-B8B7-2226733CCA12}" type="pres">
      <dgm:prSet presAssocID="{2E2C59F4-1EAB-44D6-AA2F-9219D3C785A4}" presName="thickLine" presStyleLbl="alignNode1" presStyleIdx="0" presStyleCnt="6"/>
      <dgm:spPr/>
    </dgm:pt>
    <dgm:pt modelId="{11A571BA-461C-4B80-B5CC-B6AE1539C660}" type="pres">
      <dgm:prSet presAssocID="{2E2C59F4-1EAB-44D6-AA2F-9219D3C785A4}" presName="horz1" presStyleCnt="0"/>
      <dgm:spPr/>
    </dgm:pt>
    <dgm:pt modelId="{197D4B72-9EA5-47A6-A841-DF94006E33E9}" type="pres">
      <dgm:prSet presAssocID="{2E2C59F4-1EAB-44D6-AA2F-9219D3C785A4}" presName="tx1" presStyleLbl="revTx" presStyleIdx="0" presStyleCnt="6"/>
      <dgm:spPr/>
    </dgm:pt>
    <dgm:pt modelId="{A3777FA0-730C-4771-8444-4DE01FBEE969}" type="pres">
      <dgm:prSet presAssocID="{2E2C59F4-1EAB-44D6-AA2F-9219D3C785A4}" presName="vert1" presStyleCnt="0"/>
      <dgm:spPr/>
    </dgm:pt>
    <dgm:pt modelId="{7FDC0483-4981-4434-BF2D-F0E3E2FAF305}" type="pres">
      <dgm:prSet presAssocID="{D65868C6-3F96-46D7-8C34-520320E65F1E}" presName="thickLine" presStyleLbl="alignNode1" presStyleIdx="1" presStyleCnt="6"/>
      <dgm:spPr/>
    </dgm:pt>
    <dgm:pt modelId="{FA093013-28CE-4CF5-8894-DA6AFC97C82E}" type="pres">
      <dgm:prSet presAssocID="{D65868C6-3F96-46D7-8C34-520320E65F1E}" presName="horz1" presStyleCnt="0"/>
      <dgm:spPr/>
    </dgm:pt>
    <dgm:pt modelId="{698D7658-8ED0-478A-BF08-141397E42679}" type="pres">
      <dgm:prSet presAssocID="{D65868C6-3F96-46D7-8C34-520320E65F1E}" presName="tx1" presStyleLbl="revTx" presStyleIdx="1" presStyleCnt="6"/>
      <dgm:spPr/>
    </dgm:pt>
    <dgm:pt modelId="{1EEF5877-3E4F-49EB-BA68-1C68AFC1D3FC}" type="pres">
      <dgm:prSet presAssocID="{D65868C6-3F96-46D7-8C34-520320E65F1E}" presName="vert1" presStyleCnt="0"/>
      <dgm:spPr/>
    </dgm:pt>
    <dgm:pt modelId="{3F37941F-416A-4B39-9163-8DC7C5DBC516}" type="pres">
      <dgm:prSet presAssocID="{51151275-8249-4083-84B7-6C96E03362AA}" presName="thickLine" presStyleLbl="alignNode1" presStyleIdx="2" presStyleCnt="6"/>
      <dgm:spPr/>
    </dgm:pt>
    <dgm:pt modelId="{04FE1858-F6AC-40C4-8B6B-5F0A489A4B02}" type="pres">
      <dgm:prSet presAssocID="{51151275-8249-4083-84B7-6C96E03362AA}" presName="horz1" presStyleCnt="0"/>
      <dgm:spPr/>
    </dgm:pt>
    <dgm:pt modelId="{61EF02C9-2FDD-466C-A54D-BE2CA4DFD2A0}" type="pres">
      <dgm:prSet presAssocID="{51151275-8249-4083-84B7-6C96E03362AA}" presName="tx1" presStyleLbl="revTx" presStyleIdx="2" presStyleCnt="6"/>
      <dgm:spPr/>
    </dgm:pt>
    <dgm:pt modelId="{CA59A134-1070-4F96-88E7-579FEBA35CB2}" type="pres">
      <dgm:prSet presAssocID="{51151275-8249-4083-84B7-6C96E03362AA}" presName="vert1" presStyleCnt="0"/>
      <dgm:spPr/>
    </dgm:pt>
    <dgm:pt modelId="{83E7D17E-274B-4DE2-8F08-B4C56051498D}" type="pres">
      <dgm:prSet presAssocID="{FECDB225-ADF3-4607-ACD8-1EE61BFFAF94}" presName="thickLine" presStyleLbl="alignNode1" presStyleIdx="3" presStyleCnt="6"/>
      <dgm:spPr/>
    </dgm:pt>
    <dgm:pt modelId="{4086AD1A-41CD-4F49-AB6C-0B90671D372C}" type="pres">
      <dgm:prSet presAssocID="{FECDB225-ADF3-4607-ACD8-1EE61BFFAF94}" presName="horz1" presStyleCnt="0"/>
      <dgm:spPr/>
    </dgm:pt>
    <dgm:pt modelId="{5F2A1B77-49AC-49F5-B2C6-F19CC4A3D3DE}" type="pres">
      <dgm:prSet presAssocID="{FECDB225-ADF3-4607-ACD8-1EE61BFFAF94}" presName="tx1" presStyleLbl="revTx" presStyleIdx="3" presStyleCnt="6"/>
      <dgm:spPr/>
    </dgm:pt>
    <dgm:pt modelId="{8205CAA4-0EFB-41F0-A209-7FFC5401329C}" type="pres">
      <dgm:prSet presAssocID="{FECDB225-ADF3-4607-ACD8-1EE61BFFAF94}" presName="vert1" presStyleCnt="0"/>
      <dgm:spPr/>
    </dgm:pt>
    <dgm:pt modelId="{D1BD19E7-F2D3-4EF7-A83D-CC5DB593FEFA}" type="pres">
      <dgm:prSet presAssocID="{6C90CD71-F84D-40D4-8460-48D27A5260F6}" presName="thickLine" presStyleLbl="alignNode1" presStyleIdx="4" presStyleCnt="6"/>
      <dgm:spPr/>
    </dgm:pt>
    <dgm:pt modelId="{697899E3-7EF1-4CDE-A9CE-F7A5798392DF}" type="pres">
      <dgm:prSet presAssocID="{6C90CD71-F84D-40D4-8460-48D27A5260F6}" presName="horz1" presStyleCnt="0"/>
      <dgm:spPr/>
    </dgm:pt>
    <dgm:pt modelId="{D073A37E-B56B-4730-9218-3EF6512A4A7B}" type="pres">
      <dgm:prSet presAssocID="{6C90CD71-F84D-40D4-8460-48D27A5260F6}" presName="tx1" presStyleLbl="revTx" presStyleIdx="4" presStyleCnt="6"/>
      <dgm:spPr/>
    </dgm:pt>
    <dgm:pt modelId="{98BCC0F3-4E12-4603-A2BC-F15414037C02}" type="pres">
      <dgm:prSet presAssocID="{6C90CD71-F84D-40D4-8460-48D27A5260F6}" presName="vert1" presStyleCnt="0"/>
      <dgm:spPr/>
    </dgm:pt>
    <dgm:pt modelId="{97086084-DE6E-4908-904F-6DC4AA28998E}" type="pres">
      <dgm:prSet presAssocID="{A4BDD9AF-94AE-48E7-86D4-018EB8BDBD9D}" presName="thickLine" presStyleLbl="alignNode1" presStyleIdx="5" presStyleCnt="6"/>
      <dgm:spPr/>
    </dgm:pt>
    <dgm:pt modelId="{048EA661-D54E-4DB9-865B-36E74321A70C}" type="pres">
      <dgm:prSet presAssocID="{A4BDD9AF-94AE-48E7-86D4-018EB8BDBD9D}" presName="horz1" presStyleCnt="0"/>
      <dgm:spPr/>
    </dgm:pt>
    <dgm:pt modelId="{DB36554E-D1C9-4534-B8D4-734382E627FC}" type="pres">
      <dgm:prSet presAssocID="{A4BDD9AF-94AE-48E7-86D4-018EB8BDBD9D}" presName="tx1" presStyleLbl="revTx" presStyleIdx="5" presStyleCnt="6"/>
      <dgm:spPr/>
    </dgm:pt>
    <dgm:pt modelId="{4F552DC9-16DF-46C4-9814-66F37F9B1586}" type="pres">
      <dgm:prSet presAssocID="{A4BDD9AF-94AE-48E7-86D4-018EB8BDBD9D}" presName="vert1" presStyleCnt="0"/>
      <dgm:spPr/>
    </dgm:pt>
  </dgm:ptLst>
  <dgm:cxnLst>
    <dgm:cxn modelId="{80ECD003-6562-41D0-9264-E15C1C153B44}" srcId="{6A245229-9FD3-48A7-82C1-006BA4007656}" destId="{D65868C6-3F96-46D7-8C34-520320E65F1E}" srcOrd="1" destOrd="0" parTransId="{7A375B4C-232C-46C7-B41E-DF38BAEC2F6F}" sibTransId="{A414824D-8591-4BDB-BDD8-1FD37AEC413A}"/>
    <dgm:cxn modelId="{96479406-C475-4753-B812-45DA572C1B04}" srcId="{6A245229-9FD3-48A7-82C1-006BA4007656}" destId="{FECDB225-ADF3-4607-ACD8-1EE61BFFAF94}" srcOrd="3" destOrd="0" parTransId="{B4071C48-9E1E-4939-A8B1-49BF67125826}" sibTransId="{6707CEF7-FDDD-4CBF-BEF1-694E3AD11454}"/>
    <dgm:cxn modelId="{BC444033-CDDD-4992-9E5E-0D785244C520}" type="presOf" srcId="{D65868C6-3F96-46D7-8C34-520320E65F1E}" destId="{698D7658-8ED0-478A-BF08-141397E42679}" srcOrd="0" destOrd="0" presId="urn:microsoft.com/office/officeart/2008/layout/LinedList"/>
    <dgm:cxn modelId="{EC0D408E-E9E6-44BD-A487-C8C5C55F5278}" type="presOf" srcId="{6C90CD71-F84D-40D4-8460-48D27A5260F6}" destId="{D073A37E-B56B-4730-9218-3EF6512A4A7B}" srcOrd="0" destOrd="0" presId="urn:microsoft.com/office/officeart/2008/layout/LinedList"/>
    <dgm:cxn modelId="{AAF9CD90-34A2-4E9D-B34D-57D83DB7640E}" srcId="{6A245229-9FD3-48A7-82C1-006BA4007656}" destId="{51151275-8249-4083-84B7-6C96E03362AA}" srcOrd="2" destOrd="0" parTransId="{1BC48FAA-602A-4AD3-9F91-D7DEFD9D233B}" sibTransId="{CB6D58B7-D893-4975-8849-617C5904F5BC}"/>
    <dgm:cxn modelId="{5262D992-AFED-457F-BFFB-87E2F7FB947A}" type="presOf" srcId="{FECDB225-ADF3-4607-ACD8-1EE61BFFAF94}" destId="{5F2A1B77-49AC-49F5-B2C6-F19CC4A3D3DE}" srcOrd="0" destOrd="0" presId="urn:microsoft.com/office/officeart/2008/layout/LinedList"/>
    <dgm:cxn modelId="{E01EF593-C7A5-447F-BB7D-13009E7366B7}" type="presOf" srcId="{2E2C59F4-1EAB-44D6-AA2F-9219D3C785A4}" destId="{197D4B72-9EA5-47A6-A841-DF94006E33E9}" srcOrd="0" destOrd="0" presId="urn:microsoft.com/office/officeart/2008/layout/LinedList"/>
    <dgm:cxn modelId="{DF1A67A4-4C5E-47AA-B72D-68B4E6A75656}" srcId="{6A245229-9FD3-48A7-82C1-006BA4007656}" destId="{A4BDD9AF-94AE-48E7-86D4-018EB8BDBD9D}" srcOrd="5" destOrd="0" parTransId="{34E24EA2-9530-4273-A701-8CAA579B0571}" sibTransId="{169DE793-95A1-40C2-9C7A-E6E2EDF55310}"/>
    <dgm:cxn modelId="{8296A5BE-D4D2-4083-996A-3E6749AE2FCB}" type="presOf" srcId="{A4BDD9AF-94AE-48E7-86D4-018EB8BDBD9D}" destId="{DB36554E-D1C9-4534-B8D4-734382E627FC}" srcOrd="0" destOrd="0" presId="urn:microsoft.com/office/officeart/2008/layout/LinedList"/>
    <dgm:cxn modelId="{970CAFE1-D9D5-41A6-B2A2-027020B1EFD6}" srcId="{6A245229-9FD3-48A7-82C1-006BA4007656}" destId="{2E2C59F4-1EAB-44D6-AA2F-9219D3C785A4}" srcOrd="0" destOrd="0" parTransId="{4E6D49B4-8E0B-4073-98BA-E71630393324}" sibTransId="{BD11C889-0E5B-4620-98B2-6AF1D77DBAED}"/>
    <dgm:cxn modelId="{64E5F4E3-FABD-4654-B303-12675F065C12}" srcId="{6A245229-9FD3-48A7-82C1-006BA4007656}" destId="{6C90CD71-F84D-40D4-8460-48D27A5260F6}" srcOrd="4" destOrd="0" parTransId="{CFFD8CB0-F8D3-49A8-A761-3B5EAA35F7E1}" sibTransId="{2F5128E5-3946-4A6A-9317-75356BAEBDCD}"/>
    <dgm:cxn modelId="{EC5D12E6-7C2B-4537-9224-2019AA9D40DB}" type="presOf" srcId="{51151275-8249-4083-84B7-6C96E03362AA}" destId="{61EF02C9-2FDD-466C-A54D-BE2CA4DFD2A0}" srcOrd="0" destOrd="0" presId="urn:microsoft.com/office/officeart/2008/layout/LinedList"/>
    <dgm:cxn modelId="{4C7BC8F9-5DE8-42F7-925E-E0F00310309A}" type="presOf" srcId="{6A245229-9FD3-48A7-82C1-006BA4007656}" destId="{7D532638-DAA9-489F-941F-D3A30E14C049}" srcOrd="0" destOrd="0" presId="urn:microsoft.com/office/officeart/2008/layout/LinedList"/>
    <dgm:cxn modelId="{3D42C1CA-861E-4ADB-ABAE-249D136D4382}" type="presParOf" srcId="{7D532638-DAA9-489F-941F-D3A30E14C049}" destId="{87E3996C-62A2-4108-B8B7-2226733CCA12}" srcOrd="0" destOrd="0" presId="urn:microsoft.com/office/officeart/2008/layout/LinedList"/>
    <dgm:cxn modelId="{7A8871A7-8733-46DB-87AE-D478C2F9F60A}" type="presParOf" srcId="{7D532638-DAA9-489F-941F-D3A30E14C049}" destId="{11A571BA-461C-4B80-B5CC-B6AE1539C660}" srcOrd="1" destOrd="0" presId="urn:microsoft.com/office/officeart/2008/layout/LinedList"/>
    <dgm:cxn modelId="{B620798D-EDAC-4CF9-9478-83DFA2DA2F64}" type="presParOf" srcId="{11A571BA-461C-4B80-B5CC-B6AE1539C660}" destId="{197D4B72-9EA5-47A6-A841-DF94006E33E9}" srcOrd="0" destOrd="0" presId="urn:microsoft.com/office/officeart/2008/layout/LinedList"/>
    <dgm:cxn modelId="{D3FFBC9B-B449-4E9F-ADBB-2425C924AFC4}" type="presParOf" srcId="{11A571BA-461C-4B80-B5CC-B6AE1539C660}" destId="{A3777FA0-730C-4771-8444-4DE01FBEE969}" srcOrd="1" destOrd="0" presId="urn:microsoft.com/office/officeart/2008/layout/LinedList"/>
    <dgm:cxn modelId="{4E3A4AF0-089E-47DB-96EF-25CBF91D4EE8}" type="presParOf" srcId="{7D532638-DAA9-489F-941F-D3A30E14C049}" destId="{7FDC0483-4981-4434-BF2D-F0E3E2FAF305}" srcOrd="2" destOrd="0" presId="urn:microsoft.com/office/officeart/2008/layout/LinedList"/>
    <dgm:cxn modelId="{827F1FBC-ABF7-49E9-86E2-C5BBE5697EA6}" type="presParOf" srcId="{7D532638-DAA9-489F-941F-D3A30E14C049}" destId="{FA093013-28CE-4CF5-8894-DA6AFC97C82E}" srcOrd="3" destOrd="0" presId="urn:microsoft.com/office/officeart/2008/layout/LinedList"/>
    <dgm:cxn modelId="{313C2308-650B-4193-BE0F-D1511FA2AA72}" type="presParOf" srcId="{FA093013-28CE-4CF5-8894-DA6AFC97C82E}" destId="{698D7658-8ED0-478A-BF08-141397E42679}" srcOrd="0" destOrd="0" presId="urn:microsoft.com/office/officeart/2008/layout/LinedList"/>
    <dgm:cxn modelId="{D076437A-9E2D-441D-AF55-272315F5EC9E}" type="presParOf" srcId="{FA093013-28CE-4CF5-8894-DA6AFC97C82E}" destId="{1EEF5877-3E4F-49EB-BA68-1C68AFC1D3FC}" srcOrd="1" destOrd="0" presId="urn:microsoft.com/office/officeart/2008/layout/LinedList"/>
    <dgm:cxn modelId="{3C0EAF48-3B5F-4292-8CF9-D99D107A04DD}" type="presParOf" srcId="{7D532638-DAA9-489F-941F-D3A30E14C049}" destId="{3F37941F-416A-4B39-9163-8DC7C5DBC516}" srcOrd="4" destOrd="0" presId="urn:microsoft.com/office/officeart/2008/layout/LinedList"/>
    <dgm:cxn modelId="{E3BF7A0E-2115-41BD-9805-E3F8806B1E7C}" type="presParOf" srcId="{7D532638-DAA9-489F-941F-D3A30E14C049}" destId="{04FE1858-F6AC-40C4-8B6B-5F0A489A4B02}" srcOrd="5" destOrd="0" presId="urn:microsoft.com/office/officeart/2008/layout/LinedList"/>
    <dgm:cxn modelId="{ADE1DECE-A47B-46F0-A3F2-C320F8706B1C}" type="presParOf" srcId="{04FE1858-F6AC-40C4-8B6B-5F0A489A4B02}" destId="{61EF02C9-2FDD-466C-A54D-BE2CA4DFD2A0}" srcOrd="0" destOrd="0" presId="urn:microsoft.com/office/officeart/2008/layout/LinedList"/>
    <dgm:cxn modelId="{DB31C130-3FB8-44CB-8881-BAB6E5611E3C}" type="presParOf" srcId="{04FE1858-F6AC-40C4-8B6B-5F0A489A4B02}" destId="{CA59A134-1070-4F96-88E7-579FEBA35CB2}" srcOrd="1" destOrd="0" presId="urn:microsoft.com/office/officeart/2008/layout/LinedList"/>
    <dgm:cxn modelId="{362AAD59-E959-46B0-B600-3342B5FF4970}" type="presParOf" srcId="{7D532638-DAA9-489F-941F-D3A30E14C049}" destId="{83E7D17E-274B-4DE2-8F08-B4C56051498D}" srcOrd="6" destOrd="0" presId="urn:microsoft.com/office/officeart/2008/layout/LinedList"/>
    <dgm:cxn modelId="{9BC926E0-B8E6-42FD-8DAA-B9EBD39CCA20}" type="presParOf" srcId="{7D532638-DAA9-489F-941F-D3A30E14C049}" destId="{4086AD1A-41CD-4F49-AB6C-0B90671D372C}" srcOrd="7" destOrd="0" presId="urn:microsoft.com/office/officeart/2008/layout/LinedList"/>
    <dgm:cxn modelId="{9B8D2C7D-D7E3-40FB-9A8A-75DBE1E911F2}" type="presParOf" srcId="{4086AD1A-41CD-4F49-AB6C-0B90671D372C}" destId="{5F2A1B77-49AC-49F5-B2C6-F19CC4A3D3DE}" srcOrd="0" destOrd="0" presId="urn:microsoft.com/office/officeart/2008/layout/LinedList"/>
    <dgm:cxn modelId="{C1B477C0-C471-4769-B5BB-4DF4F8FC02A3}" type="presParOf" srcId="{4086AD1A-41CD-4F49-AB6C-0B90671D372C}" destId="{8205CAA4-0EFB-41F0-A209-7FFC5401329C}" srcOrd="1" destOrd="0" presId="urn:microsoft.com/office/officeart/2008/layout/LinedList"/>
    <dgm:cxn modelId="{595F0793-E4F1-4AE9-AC6F-EC4FA1B461DF}" type="presParOf" srcId="{7D532638-DAA9-489F-941F-D3A30E14C049}" destId="{D1BD19E7-F2D3-4EF7-A83D-CC5DB593FEFA}" srcOrd="8" destOrd="0" presId="urn:microsoft.com/office/officeart/2008/layout/LinedList"/>
    <dgm:cxn modelId="{658D8364-6206-4969-B25E-E675DA478271}" type="presParOf" srcId="{7D532638-DAA9-489F-941F-D3A30E14C049}" destId="{697899E3-7EF1-4CDE-A9CE-F7A5798392DF}" srcOrd="9" destOrd="0" presId="urn:microsoft.com/office/officeart/2008/layout/LinedList"/>
    <dgm:cxn modelId="{BAD03339-44D9-449B-9AD2-B8F96CB4A50F}" type="presParOf" srcId="{697899E3-7EF1-4CDE-A9CE-F7A5798392DF}" destId="{D073A37E-B56B-4730-9218-3EF6512A4A7B}" srcOrd="0" destOrd="0" presId="urn:microsoft.com/office/officeart/2008/layout/LinedList"/>
    <dgm:cxn modelId="{A5C50F40-6EDF-47E7-8EDF-8B7BCFDE8AF5}" type="presParOf" srcId="{697899E3-7EF1-4CDE-A9CE-F7A5798392DF}" destId="{98BCC0F3-4E12-4603-A2BC-F15414037C02}" srcOrd="1" destOrd="0" presId="urn:microsoft.com/office/officeart/2008/layout/LinedList"/>
    <dgm:cxn modelId="{550C91FA-D317-4424-9DB9-4BD2F464B246}" type="presParOf" srcId="{7D532638-DAA9-489F-941F-D3A30E14C049}" destId="{97086084-DE6E-4908-904F-6DC4AA28998E}" srcOrd="10" destOrd="0" presId="urn:microsoft.com/office/officeart/2008/layout/LinedList"/>
    <dgm:cxn modelId="{1A5FBDC9-A350-4BF0-B0CA-A23B3E10BB05}" type="presParOf" srcId="{7D532638-DAA9-489F-941F-D3A30E14C049}" destId="{048EA661-D54E-4DB9-865B-36E74321A70C}" srcOrd="11" destOrd="0" presId="urn:microsoft.com/office/officeart/2008/layout/LinedList"/>
    <dgm:cxn modelId="{231D0787-35E1-47DF-BE15-C2F0C1C46A79}" type="presParOf" srcId="{048EA661-D54E-4DB9-865B-36E74321A70C}" destId="{DB36554E-D1C9-4534-B8D4-734382E627FC}" srcOrd="0" destOrd="0" presId="urn:microsoft.com/office/officeart/2008/layout/LinedList"/>
    <dgm:cxn modelId="{020AFB55-6D39-40F6-942D-33E2B754F5FE}" type="presParOf" srcId="{048EA661-D54E-4DB9-865B-36E74321A70C}" destId="{4F552DC9-16DF-46C4-9814-66F37F9B15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55E6EE-9F3D-451D-96F8-A58058C9E2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D6BEC7-CBE1-4F9E-AE93-5A5AD2C2C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Intel </a:t>
          </a:r>
          <a:r>
            <a:rPr lang="en-US" i="1"/>
            <a:t>converts </a:t>
          </a:r>
          <a:r>
            <a:rPr lang="en-US"/>
            <a:t>CISC ones into RISC ones, and generate microoperations. </a:t>
          </a:r>
        </a:p>
      </dgm:t>
    </dgm:pt>
    <dgm:pt modelId="{963C6629-C3F4-4F36-984B-C3F795984F52}" type="parTrans" cxnId="{5B649352-5EC1-4B3E-8364-C88D1CBB65E4}">
      <dgm:prSet/>
      <dgm:spPr/>
      <dgm:t>
        <a:bodyPr/>
        <a:lstStyle/>
        <a:p>
          <a:endParaRPr lang="en-US"/>
        </a:p>
      </dgm:t>
    </dgm:pt>
    <dgm:pt modelId="{BC4FE790-511E-4FCA-8AED-001B4279443C}" type="sibTrans" cxnId="{5B649352-5EC1-4B3E-8364-C88D1CBB65E4}">
      <dgm:prSet/>
      <dgm:spPr/>
      <dgm:t>
        <a:bodyPr/>
        <a:lstStyle/>
        <a:p>
          <a:endParaRPr lang="en-US"/>
        </a:p>
      </dgm:t>
    </dgm:pt>
    <dgm:pt modelId="{C4AB86D8-AFF5-46C7-8248-ACDF5E411F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Intelligent CISC-RISC decoder</a:t>
          </a:r>
        </a:p>
      </dgm:t>
    </dgm:pt>
    <dgm:pt modelId="{E98C9663-769A-468F-955B-C054892FCCC0}" type="parTrans" cxnId="{823CD6BD-09F1-4379-975B-128C3B613DFA}">
      <dgm:prSet/>
      <dgm:spPr/>
      <dgm:t>
        <a:bodyPr/>
        <a:lstStyle/>
        <a:p>
          <a:endParaRPr lang="en-US"/>
        </a:p>
      </dgm:t>
    </dgm:pt>
    <dgm:pt modelId="{E1440E30-AE84-48CA-8BF4-772F8FD1966A}" type="sibTrans" cxnId="{823CD6BD-09F1-4379-975B-128C3B613DFA}">
      <dgm:prSet/>
      <dgm:spPr/>
      <dgm:t>
        <a:bodyPr/>
        <a:lstStyle/>
        <a:p>
          <a:endParaRPr lang="en-US"/>
        </a:p>
      </dgm:t>
    </dgm:pt>
    <dgm:pt modelId="{18F93D8B-A33D-48EC-95B7-A50F4378E5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Consumes around 2% of the chip area. Good or bad?</a:t>
          </a:r>
        </a:p>
      </dgm:t>
    </dgm:pt>
    <dgm:pt modelId="{6954C17C-F1F3-4CEB-B053-D4E506EBFBDE}" type="parTrans" cxnId="{FDB8A470-E767-4944-81F4-DC0688BA31E3}">
      <dgm:prSet/>
      <dgm:spPr/>
      <dgm:t>
        <a:bodyPr/>
        <a:lstStyle/>
        <a:p>
          <a:endParaRPr lang="en-US"/>
        </a:p>
      </dgm:t>
    </dgm:pt>
    <dgm:pt modelId="{D4CE6929-A49A-442B-AF66-7D2AF65C9108}" type="sibTrans" cxnId="{FDB8A470-E767-4944-81F4-DC0688BA31E3}">
      <dgm:prSet/>
      <dgm:spPr/>
      <dgm:t>
        <a:bodyPr/>
        <a:lstStyle/>
        <a:p>
          <a:endParaRPr lang="en-US"/>
        </a:p>
      </dgm:t>
    </dgm:pt>
    <dgm:pt modelId="{E1E90D46-37A8-450B-8B3F-15DF01C864F5}" type="pres">
      <dgm:prSet presAssocID="{2A55E6EE-9F3D-451D-96F8-A58058C9E2D0}" presName="root" presStyleCnt="0">
        <dgm:presLayoutVars>
          <dgm:dir/>
          <dgm:resizeHandles val="exact"/>
        </dgm:presLayoutVars>
      </dgm:prSet>
      <dgm:spPr/>
    </dgm:pt>
    <dgm:pt modelId="{92012721-15D3-4C18-AB6B-96E568FE950D}" type="pres">
      <dgm:prSet presAssocID="{0AD6BEC7-CBE1-4F9E-AE93-5A5AD2C2CEBD}" presName="compNode" presStyleCnt="0"/>
      <dgm:spPr/>
    </dgm:pt>
    <dgm:pt modelId="{EC887A21-0BBC-4537-8ECA-012A36741F09}" type="pres">
      <dgm:prSet presAssocID="{0AD6BEC7-CBE1-4F9E-AE93-5A5AD2C2CEBD}" presName="iconBgRect" presStyleLbl="bgShp" presStyleIdx="0" presStyleCnt="3"/>
      <dgm:spPr/>
    </dgm:pt>
    <dgm:pt modelId="{558A4534-9CC4-40DC-A8F9-A614FA96EDF8}" type="pres">
      <dgm:prSet presAssocID="{0AD6BEC7-CBE1-4F9E-AE93-5A5AD2C2CE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19501BB-93CC-4740-86B1-B6BB22B52282}" type="pres">
      <dgm:prSet presAssocID="{0AD6BEC7-CBE1-4F9E-AE93-5A5AD2C2CEBD}" presName="spaceRect" presStyleCnt="0"/>
      <dgm:spPr/>
    </dgm:pt>
    <dgm:pt modelId="{81ABE627-2D82-481E-AA0E-689144995262}" type="pres">
      <dgm:prSet presAssocID="{0AD6BEC7-CBE1-4F9E-AE93-5A5AD2C2CEBD}" presName="textRect" presStyleLbl="revTx" presStyleIdx="0" presStyleCnt="3">
        <dgm:presLayoutVars>
          <dgm:chMax val="1"/>
          <dgm:chPref val="1"/>
        </dgm:presLayoutVars>
      </dgm:prSet>
      <dgm:spPr/>
    </dgm:pt>
    <dgm:pt modelId="{AAE8D06F-6117-4415-8E9F-76F57AAA8D83}" type="pres">
      <dgm:prSet presAssocID="{BC4FE790-511E-4FCA-8AED-001B4279443C}" presName="sibTrans" presStyleCnt="0"/>
      <dgm:spPr/>
    </dgm:pt>
    <dgm:pt modelId="{5E267996-959F-4D3A-8781-790D698649B2}" type="pres">
      <dgm:prSet presAssocID="{C4AB86D8-AFF5-46C7-8248-ACDF5E411F1F}" presName="compNode" presStyleCnt="0"/>
      <dgm:spPr/>
    </dgm:pt>
    <dgm:pt modelId="{77B90773-2D95-40B8-B840-AC4E71A21AED}" type="pres">
      <dgm:prSet presAssocID="{C4AB86D8-AFF5-46C7-8248-ACDF5E411F1F}" presName="iconBgRect" presStyleLbl="bgShp" presStyleIdx="1" presStyleCnt="3"/>
      <dgm:spPr/>
    </dgm:pt>
    <dgm:pt modelId="{D3C257D4-9FC7-438D-B976-63C70F7E49F2}" type="pres">
      <dgm:prSet presAssocID="{C4AB86D8-AFF5-46C7-8248-ACDF5E411F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31CA84-AC4E-4A66-8CE9-F2DADE8DDEA0}" type="pres">
      <dgm:prSet presAssocID="{C4AB86D8-AFF5-46C7-8248-ACDF5E411F1F}" presName="spaceRect" presStyleCnt="0"/>
      <dgm:spPr/>
    </dgm:pt>
    <dgm:pt modelId="{7E468588-DD0C-4D25-983B-C4CF73D6B0BA}" type="pres">
      <dgm:prSet presAssocID="{C4AB86D8-AFF5-46C7-8248-ACDF5E411F1F}" presName="textRect" presStyleLbl="revTx" presStyleIdx="1" presStyleCnt="3">
        <dgm:presLayoutVars>
          <dgm:chMax val="1"/>
          <dgm:chPref val="1"/>
        </dgm:presLayoutVars>
      </dgm:prSet>
      <dgm:spPr/>
    </dgm:pt>
    <dgm:pt modelId="{862C8739-8AD5-4A26-B2E6-EE4771E5E8D2}" type="pres">
      <dgm:prSet presAssocID="{E1440E30-AE84-48CA-8BF4-772F8FD1966A}" presName="sibTrans" presStyleCnt="0"/>
      <dgm:spPr/>
    </dgm:pt>
    <dgm:pt modelId="{13C000E5-8BD8-4DDD-96FD-6907E4AE153F}" type="pres">
      <dgm:prSet presAssocID="{18F93D8B-A33D-48EC-95B7-A50F4378E5F9}" presName="compNode" presStyleCnt="0"/>
      <dgm:spPr/>
    </dgm:pt>
    <dgm:pt modelId="{1CC71F8D-9B6E-402D-8F9C-7665CCAA43CB}" type="pres">
      <dgm:prSet presAssocID="{18F93D8B-A33D-48EC-95B7-A50F4378E5F9}" presName="iconBgRect" presStyleLbl="bgShp" presStyleIdx="2" presStyleCnt="3"/>
      <dgm:spPr/>
    </dgm:pt>
    <dgm:pt modelId="{F51A2326-85FC-4CCB-A2E8-1E5E141865A9}" type="pres">
      <dgm:prSet presAssocID="{18F93D8B-A33D-48EC-95B7-A50F4378E5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4128EC1-62D2-4BBE-AB13-7F353C61445E}" type="pres">
      <dgm:prSet presAssocID="{18F93D8B-A33D-48EC-95B7-A50F4378E5F9}" presName="spaceRect" presStyleCnt="0"/>
      <dgm:spPr/>
    </dgm:pt>
    <dgm:pt modelId="{A1DD05F2-6E57-4299-9360-737276BC5D1F}" type="pres">
      <dgm:prSet presAssocID="{18F93D8B-A33D-48EC-95B7-A50F4378E5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F60531-DE7D-4EF4-A68E-7C9E474FF70E}" type="presOf" srcId="{18F93D8B-A33D-48EC-95B7-A50F4378E5F9}" destId="{A1DD05F2-6E57-4299-9360-737276BC5D1F}" srcOrd="0" destOrd="0" presId="urn:microsoft.com/office/officeart/2018/5/layout/IconCircleLabelList"/>
    <dgm:cxn modelId="{FDB8A470-E767-4944-81F4-DC0688BA31E3}" srcId="{2A55E6EE-9F3D-451D-96F8-A58058C9E2D0}" destId="{18F93D8B-A33D-48EC-95B7-A50F4378E5F9}" srcOrd="2" destOrd="0" parTransId="{6954C17C-F1F3-4CEB-B053-D4E506EBFBDE}" sibTransId="{D4CE6929-A49A-442B-AF66-7D2AF65C9108}"/>
    <dgm:cxn modelId="{5B649352-5EC1-4B3E-8364-C88D1CBB65E4}" srcId="{2A55E6EE-9F3D-451D-96F8-A58058C9E2D0}" destId="{0AD6BEC7-CBE1-4F9E-AE93-5A5AD2C2CEBD}" srcOrd="0" destOrd="0" parTransId="{963C6629-C3F4-4F36-984B-C3F795984F52}" sibTransId="{BC4FE790-511E-4FCA-8AED-001B4279443C}"/>
    <dgm:cxn modelId="{9C58B4A7-DD3E-4801-BA53-7BFCB7DD2623}" type="presOf" srcId="{C4AB86D8-AFF5-46C7-8248-ACDF5E411F1F}" destId="{7E468588-DD0C-4D25-983B-C4CF73D6B0BA}" srcOrd="0" destOrd="0" presId="urn:microsoft.com/office/officeart/2018/5/layout/IconCircleLabelList"/>
    <dgm:cxn modelId="{823CD6BD-09F1-4379-975B-128C3B613DFA}" srcId="{2A55E6EE-9F3D-451D-96F8-A58058C9E2D0}" destId="{C4AB86D8-AFF5-46C7-8248-ACDF5E411F1F}" srcOrd="1" destOrd="0" parTransId="{E98C9663-769A-468F-955B-C054892FCCC0}" sibTransId="{E1440E30-AE84-48CA-8BF4-772F8FD1966A}"/>
    <dgm:cxn modelId="{271589CF-8F64-4344-ADEF-3974CB76F155}" type="presOf" srcId="{2A55E6EE-9F3D-451D-96F8-A58058C9E2D0}" destId="{E1E90D46-37A8-450B-8B3F-15DF01C864F5}" srcOrd="0" destOrd="0" presId="urn:microsoft.com/office/officeart/2018/5/layout/IconCircleLabelList"/>
    <dgm:cxn modelId="{BFD656E6-CDE3-481E-B871-171A71AFF3C9}" type="presOf" srcId="{0AD6BEC7-CBE1-4F9E-AE93-5A5AD2C2CEBD}" destId="{81ABE627-2D82-481E-AA0E-689144995262}" srcOrd="0" destOrd="0" presId="urn:microsoft.com/office/officeart/2018/5/layout/IconCircleLabelList"/>
    <dgm:cxn modelId="{C338849C-1AE5-40C6-8473-90E173D341F8}" type="presParOf" srcId="{E1E90D46-37A8-450B-8B3F-15DF01C864F5}" destId="{92012721-15D3-4C18-AB6B-96E568FE950D}" srcOrd="0" destOrd="0" presId="urn:microsoft.com/office/officeart/2018/5/layout/IconCircleLabelList"/>
    <dgm:cxn modelId="{CBA2616D-6C9C-4505-9FEF-EB16BBD507F5}" type="presParOf" srcId="{92012721-15D3-4C18-AB6B-96E568FE950D}" destId="{EC887A21-0BBC-4537-8ECA-012A36741F09}" srcOrd="0" destOrd="0" presId="urn:microsoft.com/office/officeart/2018/5/layout/IconCircleLabelList"/>
    <dgm:cxn modelId="{2CA25B95-0C1B-4983-AF8A-68E2C28386D9}" type="presParOf" srcId="{92012721-15D3-4C18-AB6B-96E568FE950D}" destId="{558A4534-9CC4-40DC-A8F9-A614FA96EDF8}" srcOrd="1" destOrd="0" presId="urn:microsoft.com/office/officeart/2018/5/layout/IconCircleLabelList"/>
    <dgm:cxn modelId="{FF380FCC-0A92-48D4-8A41-878AFDCDF262}" type="presParOf" srcId="{92012721-15D3-4C18-AB6B-96E568FE950D}" destId="{E19501BB-93CC-4740-86B1-B6BB22B52282}" srcOrd="2" destOrd="0" presId="urn:microsoft.com/office/officeart/2018/5/layout/IconCircleLabelList"/>
    <dgm:cxn modelId="{8761C035-441D-438D-8FA7-AE53E8BD5CE4}" type="presParOf" srcId="{92012721-15D3-4C18-AB6B-96E568FE950D}" destId="{81ABE627-2D82-481E-AA0E-689144995262}" srcOrd="3" destOrd="0" presId="urn:microsoft.com/office/officeart/2018/5/layout/IconCircleLabelList"/>
    <dgm:cxn modelId="{1C111D9B-E0EE-4833-9C5B-7140EE1D3BEB}" type="presParOf" srcId="{E1E90D46-37A8-450B-8B3F-15DF01C864F5}" destId="{AAE8D06F-6117-4415-8E9F-76F57AAA8D83}" srcOrd="1" destOrd="0" presId="urn:microsoft.com/office/officeart/2018/5/layout/IconCircleLabelList"/>
    <dgm:cxn modelId="{BBEF5914-AAC8-42C6-9DC2-E134880E2D9B}" type="presParOf" srcId="{E1E90D46-37A8-450B-8B3F-15DF01C864F5}" destId="{5E267996-959F-4D3A-8781-790D698649B2}" srcOrd="2" destOrd="0" presId="urn:microsoft.com/office/officeart/2018/5/layout/IconCircleLabelList"/>
    <dgm:cxn modelId="{D43756B8-8423-4AEE-AFDD-41031E9BB504}" type="presParOf" srcId="{5E267996-959F-4D3A-8781-790D698649B2}" destId="{77B90773-2D95-40B8-B840-AC4E71A21AED}" srcOrd="0" destOrd="0" presId="urn:microsoft.com/office/officeart/2018/5/layout/IconCircleLabelList"/>
    <dgm:cxn modelId="{4C73E463-E1C8-4587-9191-869F097EC694}" type="presParOf" srcId="{5E267996-959F-4D3A-8781-790D698649B2}" destId="{D3C257D4-9FC7-438D-B976-63C70F7E49F2}" srcOrd="1" destOrd="0" presId="urn:microsoft.com/office/officeart/2018/5/layout/IconCircleLabelList"/>
    <dgm:cxn modelId="{F7EAE85C-807A-4FAB-A322-92C147DC80EB}" type="presParOf" srcId="{5E267996-959F-4D3A-8781-790D698649B2}" destId="{B231CA84-AC4E-4A66-8CE9-F2DADE8DDEA0}" srcOrd="2" destOrd="0" presId="urn:microsoft.com/office/officeart/2018/5/layout/IconCircleLabelList"/>
    <dgm:cxn modelId="{9CA0C046-B27C-4FA3-B5CE-6FE2987A914F}" type="presParOf" srcId="{5E267996-959F-4D3A-8781-790D698649B2}" destId="{7E468588-DD0C-4D25-983B-C4CF73D6B0BA}" srcOrd="3" destOrd="0" presId="urn:microsoft.com/office/officeart/2018/5/layout/IconCircleLabelList"/>
    <dgm:cxn modelId="{32B330B7-D9CE-41C5-8AF5-875492377BAE}" type="presParOf" srcId="{E1E90D46-37A8-450B-8B3F-15DF01C864F5}" destId="{862C8739-8AD5-4A26-B2E6-EE4771E5E8D2}" srcOrd="3" destOrd="0" presId="urn:microsoft.com/office/officeart/2018/5/layout/IconCircleLabelList"/>
    <dgm:cxn modelId="{89AFF102-938E-48D0-870B-DC4FDDA498D3}" type="presParOf" srcId="{E1E90D46-37A8-450B-8B3F-15DF01C864F5}" destId="{13C000E5-8BD8-4DDD-96FD-6907E4AE153F}" srcOrd="4" destOrd="0" presId="urn:microsoft.com/office/officeart/2018/5/layout/IconCircleLabelList"/>
    <dgm:cxn modelId="{ED481671-4A92-4F73-8635-9A4F37B8C518}" type="presParOf" srcId="{13C000E5-8BD8-4DDD-96FD-6907E4AE153F}" destId="{1CC71F8D-9B6E-402D-8F9C-7665CCAA43CB}" srcOrd="0" destOrd="0" presId="urn:microsoft.com/office/officeart/2018/5/layout/IconCircleLabelList"/>
    <dgm:cxn modelId="{CF0CF4DA-35D2-4F00-B377-BD027EC5F89E}" type="presParOf" srcId="{13C000E5-8BD8-4DDD-96FD-6907E4AE153F}" destId="{F51A2326-85FC-4CCB-A2E8-1E5E141865A9}" srcOrd="1" destOrd="0" presId="urn:microsoft.com/office/officeart/2018/5/layout/IconCircleLabelList"/>
    <dgm:cxn modelId="{4D5DB7DD-4500-4294-A354-6E7A9EFDEE21}" type="presParOf" srcId="{13C000E5-8BD8-4DDD-96FD-6907E4AE153F}" destId="{94128EC1-62D2-4BBE-AB13-7F353C61445E}" srcOrd="2" destOrd="0" presId="urn:microsoft.com/office/officeart/2018/5/layout/IconCircleLabelList"/>
    <dgm:cxn modelId="{DDC73761-E8F8-4832-8092-171D4EF728D1}" type="presParOf" srcId="{13C000E5-8BD8-4DDD-96FD-6907E4AE153F}" destId="{A1DD05F2-6E57-4299-9360-737276BC5D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AE7A29-32FB-49C1-B878-216C7EE243B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E15AEF-E741-43DA-BE39-756E6D43A8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x86: Intel, AMD: Laptops, Desktops, Servers </a:t>
          </a:r>
        </a:p>
      </dgm:t>
    </dgm:pt>
    <dgm:pt modelId="{8862831F-1ABC-49BD-A5FB-4F25C8FDA58A}" type="parTrans" cxnId="{5368A9B3-F032-4A22-A25A-846160A4256F}">
      <dgm:prSet/>
      <dgm:spPr/>
      <dgm:t>
        <a:bodyPr/>
        <a:lstStyle/>
        <a:p>
          <a:endParaRPr lang="en-US"/>
        </a:p>
      </dgm:t>
    </dgm:pt>
    <dgm:pt modelId="{627AF4C6-272A-40E0-82D4-83E02AF6BEA2}" type="sibTrans" cxnId="{5368A9B3-F032-4A22-A25A-846160A4256F}">
      <dgm:prSet/>
      <dgm:spPr/>
      <dgm:t>
        <a:bodyPr/>
        <a:lstStyle/>
        <a:p>
          <a:endParaRPr lang="en-US"/>
        </a:p>
      </dgm:t>
    </dgm:pt>
    <dgm:pt modelId="{2C82476B-73E2-4498-803D-F9F428C0BC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ARM: Arm, Qualcomm, Apple, Samsung: Mobiles</a:t>
          </a:r>
        </a:p>
      </dgm:t>
    </dgm:pt>
    <dgm:pt modelId="{B9481C2D-922A-435E-AE7C-511B58312308}" type="parTrans" cxnId="{31892247-BE1F-4C61-814D-C30FE955A36A}">
      <dgm:prSet/>
      <dgm:spPr/>
      <dgm:t>
        <a:bodyPr/>
        <a:lstStyle/>
        <a:p>
          <a:endParaRPr lang="en-US"/>
        </a:p>
      </dgm:t>
    </dgm:pt>
    <dgm:pt modelId="{AA5BE295-DEFD-4251-B105-0B8DDB9060DB}" type="sibTrans" cxnId="{31892247-BE1F-4C61-814D-C30FE955A36A}">
      <dgm:prSet/>
      <dgm:spPr/>
      <dgm:t>
        <a:bodyPr/>
        <a:lstStyle/>
        <a:p>
          <a:endParaRPr lang="en-US"/>
        </a:p>
      </dgm:t>
    </dgm:pt>
    <dgm:pt modelId="{2530C25C-868B-49A8-A138-637BA9480C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btw ARM: Advanced RISC Machines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9EC4FA11-0F6D-41E8-83E3-68BCE456F6B8}" type="parTrans" cxnId="{DB091CFE-12D7-43E1-8B22-237B694738C8}">
      <dgm:prSet/>
      <dgm:spPr/>
      <dgm:t>
        <a:bodyPr/>
        <a:lstStyle/>
        <a:p>
          <a:endParaRPr lang="en-US"/>
        </a:p>
      </dgm:t>
    </dgm:pt>
    <dgm:pt modelId="{AA580095-7AF4-4B2D-9A4B-EC774EB46CB6}" type="sibTrans" cxnId="{DB091CFE-12D7-43E1-8B22-237B694738C8}">
      <dgm:prSet/>
      <dgm:spPr/>
      <dgm:t>
        <a:bodyPr/>
        <a:lstStyle/>
        <a:p>
          <a:endParaRPr lang="en-US"/>
        </a:p>
      </dgm:t>
    </dgm:pt>
    <dgm:pt modelId="{B742A90D-2AE4-42A6-9795-E072FC21E7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RISC-V: Open-source ISA, what does it mean? </a:t>
          </a:r>
        </a:p>
      </dgm:t>
    </dgm:pt>
    <dgm:pt modelId="{F0BA4279-A791-4F64-894C-4BAD590E0AFF}" type="parTrans" cxnId="{BAF1FFEE-E897-4C2B-BCCB-852C37DD894C}">
      <dgm:prSet/>
      <dgm:spPr/>
      <dgm:t>
        <a:bodyPr/>
        <a:lstStyle/>
        <a:p>
          <a:endParaRPr lang="en-US"/>
        </a:p>
      </dgm:t>
    </dgm:pt>
    <dgm:pt modelId="{451EEC30-13A0-43A5-B3DB-0B017496C626}" type="sibTrans" cxnId="{BAF1FFEE-E897-4C2B-BCCB-852C37DD894C}">
      <dgm:prSet/>
      <dgm:spPr/>
      <dgm:t>
        <a:bodyPr/>
        <a:lstStyle/>
        <a:p>
          <a:endParaRPr lang="en-US"/>
        </a:p>
      </dgm:t>
    </dgm:pt>
    <dgm:pt modelId="{BC97A92B-220C-4C93-9353-3CF3CBE1BE27}" type="pres">
      <dgm:prSet presAssocID="{BCAE7A29-32FB-49C1-B878-216C7EE243B9}" presName="root" presStyleCnt="0">
        <dgm:presLayoutVars>
          <dgm:dir/>
          <dgm:resizeHandles val="exact"/>
        </dgm:presLayoutVars>
      </dgm:prSet>
      <dgm:spPr/>
    </dgm:pt>
    <dgm:pt modelId="{0AA10399-E312-4CF3-8D45-F33C2C909605}" type="pres">
      <dgm:prSet presAssocID="{F9E15AEF-E741-43DA-BE39-756E6D43A811}" presName="compNode" presStyleCnt="0"/>
      <dgm:spPr/>
    </dgm:pt>
    <dgm:pt modelId="{4F72EF3C-DA0A-468C-83BC-9D75FA4FE8CB}" type="pres">
      <dgm:prSet presAssocID="{F9E15AEF-E741-43DA-BE39-756E6D43A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54518F4-CB82-40A2-9576-CDE151117FD2}" type="pres">
      <dgm:prSet presAssocID="{F9E15AEF-E741-43DA-BE39-756E6D43A811}" presName="iconSpace" presStyleCnt="0"/>
      <dgm:spPr/>
    </dgm:pt>
    <dgm:pt modelId="{599152E8-A59B-4700-BB1D-1217830F3C9C}" type="pres">
      <dgm:prSet presAssocID="{F9E15AEF-E741-43DA-BE39-756E6D43A811}" presName="parTx" presStyleLbl="revTx" presStyleIdx="0" presStyleCnt="6">
        <dgm:presLayoutVars>
          <dgm:chMax val="0"/>
          <dgm:chPref val="0"/>
        </dgm:presLayoutVars>
      </dgm:prSet>
      <dgm:spPr/>
    </dgm:pt>
    <dgm:pt modelId="{E596B920-2D45-4DA2-A671-0511B58A638F}" type="pres">
      <dgm:prSet presAssocID="{F9E15AEF-E741-43DA-BE39-756E6D43A811}" presName="txSpace" presStyleCnt="0"/>
      <dgm:spPr/>
    </dgm:pt>
    <dgm:pt modelId="{B6D2059F-87FA-4F7E-916D-E1AA40D37191}" type="pres">
      <dgm:prSet presAssocID="{F9E15AEF-E741-43DA-BE39-756E6D43A811}" presName="desTx" presStyleLbl="revTx" presStyleIdx="1" presStyleCnt="6">
        <dgm:presLayoutVars/>
      </dgm:prSet>
      <dgm:spPr/>
    </dgm:pt>
    <dgm:pt modelId="{9BE6820D-0D2A-4EA0-A61F-FF034BB55EEF}" type="pres">
      <dgm:prSet presAssocID="{627AF4C6-272A-40E0-82D4-83E02AF6BEA2}" presName="sibTrans" presStyleCnt="0"/>
      <dgm:spPr/>
    </dgm:pt>
    <dgm:pt modelId="{8C924920-F0F8-4F7B-A3C4-44F314331885}" type="pres">
      <dgm:prSet presAssocID="{2C82476B-73E2-4498-803D-F9F428C0BCEF}" presName="compNode" presStyleCnt="0"/>
      <dgm:spPr/>
    </dgm:pt>
    <dgm:pt modelId="{041CEF2E-8DC6-4245-9BF4-6D348D7B8882}" type="pres">
      <dgm:prSet presAssocID="{2C82476B-73E2-4498-803D-F9F428C0BC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303B40E4-3A16-4CCA-A2C2-2BB318584A0F}" type="pres">
      <dgm:prSet presAssocID="{2C82476B-73E2-4498-803D-F9F428C0BCEF}" presName="iconSpace" presStyleCnt="0"/>
      <dgm:spPr/>
    </dgm:pt>
    <dgm:pt modelId="{97F80429-69FD-41ED-AA1D-8F89687645B7}" type="pres">
      <dgm:prSet presAssocID="{2C82476B-73E2-4498-803D-F9F428C0BCEF}" presName="parTx" presStyleLbl="revTx" presStyleIdx="2" presStyleCnt="6">
        <dgm:presLayoutVars>
          <dgm:chMax val="0"/>
          <dgm:chPref val="0"/>
        </dgm:presLayoutVars>
      </dgm:prSet>
      <dgm:spPr/>
    </dgm:pt>
    <dgm:pt modelId="{0FAC4906-8696-4D26-BC50-1874BC2EC8D5}" type="pres">
      <dgm:prSet presAssocID="{2C82476B-73E2-4498-803D-F9F428C0BCEF}" presName="txSpace" presStyleCnt="0"/>
      <dgm:spPr/>
    </dgm:pt>
    <dgm:pt modelId="{7E9101C7-15F8-4C62-A766-8E84E64110DE}" type="pres">
      <dgm:prSet presAssocID="{2C82476B-73E2-4498-803D-F9F428C0BCEF}" presName="desTx" presStyleLbl="revTx" presStyleIdx="3" presStyleCnt="6">
        <dgm:presLayoutVars/>
      </dgm:prSet>
      <dgm:spPr/>
    </dgm:pt>
    <dgm:pt modelId="{1355CDFA-78EB-4224-8563-AF8CA848FD7C}" type="pres">
      <dgm:prSet presAssocID="{AA5BE295-DEFD-4251-B105-0B8DDB9060DB}" presName="sibTrans" presStyleCnt="0"/>
      <dgm:spPr/>
    </dgm:pt>
    <dgm:pt modelId="{AA039A78-F51C-4483-8838-3027EB6A1EB4}" type="pres">
      <dgm:prSet presAssocID="{2530C25C-868B-49A8-A138-637BA9480C35}" presName="compNode" presStyleCnt="0"/>
      <dgm:spPr/>
    </dgm:pt>
    <dgm:pt modelId="{0B891C28-404A-4BBC-B0CF-693D99BCBCB3}" type="pres">
      <dgm:prSet presAssocID="{2530C25C-868B-49A8-A138-637BA9480C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73F283F-7B1C-4C89-BB44-09AEF14D7057}" type="pres">
      <dgm:prSet presAssocID="{2530C25C-868B-49A8-A138-637BA9480C35}" presName="iconSpace" presStyleCnt="0"/>
      <dgm:spPr/>
    </dgm:pt>
    <dgm:pt modelId="{31B31A0A-77E7-4C46-8AAF-F5BBCFCC1278}" type="pres">
      <dgm:prSet presAssocID="{2530C25C-868B-49A8-A138-637BA9480C35}" presName="parTx" presStyleLbl="revTx" presStyleIdx="4" presStyleCnt="6">
        <dgm:presLayoutVars>
          <dgm:chMax val="0"/>
          <dgm:chPref val="0"/>
        </dgm:presLayoutVars>
      </dgm:prSet>
      <dgm:spPr/>
    </dgm:pt>
    <dgm:pt modelId="{7469A0BC-2262-433C-A6AF-537E7BA520F6}" type="pres">
      <dgm:prSet presAssocID="{2530C25C-868B-49A8-A138-637BA9480C35}" presName="txSpace" presStyleCnt="0"/>
      <dgm:spPr/>
    </dgm:pt>
    <dgm:pt modelId="{5A8CABCE-358E-4FA5-BCAD-8DBBF0BBF537}" type="pres">
      <dgm:prSet presAssocID="{2530C25C-868B-49A8-A138-637BA9480C35}" presName="desTx" presStyleLbl="revTx" presStyleIdx="5" presStyleCnt="6">
        <dgm:presLayoutVars/>
      </dgm:prSet>
      <dgm:spPr/>
    </dgm:pt>
  </dgm:ptLst>
  <dgm:cxnLst>
    <dgm:cxn modelId="{31892247-BE1F-4C61-814D-C30FE955A36A}" srcId="{BCAE7A29-32FB-49C1-B878-216C7EE243B9}" destId="{2C82476B-73E2-4498-803D-F9F428C0BCEF}" srcOrd="1" destOrd="0" parTransId="{B9481C2D-922A-435E-AE7C-511B58312308}" sibTransId="{AA5BE295-DEFD-4251-B105-0B8DDB9060DB}"/>
    <dgm:cxn modelId="{73F73792-6723-47B4-96C9-DA7A64D4760A}" type="presOf" srcId="{B742A90D-2AE4-42A6-9795-E072FC21E7FD}" destId="{5A8CABCE-358E-4FA5-BCAD-8DBBF0BBF537}" srcOrd="0" destOrd="0" presId="urn:microsoft.com/office/officeart/2018/2/layout/IconLabelDescriptionList"/>
    <dgm:cxn modelId="{75DF6B94-3D06-4144-9135-A2C94C89525C}" type="presOf" srcId="{2530C25C-868B-49A8-A138-637BA9480C35}" destId="{31B31A0A-77E7-4C46-8AAF-F5BBCFCC1278}" srcOrd="0" destOrd="0" presId="urn:microsoft.com/office/officeart/2018/2/layout/IconLabelDescriptionList"/>
    <dgm:cxn modelId="{CDD6D094-1189-4EAC-B87F-9228CAECE433}" type="presOf" srcId="{2C82476B-73E2-4498-803D-F9F428C0BCEF}" destId="{97F80429-69FD-41ED-AA1D-8F89687645B7}" srcOrd="0" destOrd="0" presId="urn:microsoft.com/office/officeart/2018/2/layout/IconLabelDescriptionList"/>
    <dgm:cxn modelId="{59C83EA2-C34F-4DDD-A784-07E85BF93850}" type="presOf" srcId="{BCAE7A29-32FB-49C1-B878-216C7EE243B9}" destId="{BC97A92B-220C-4C93-9353-3CF3CBE1BE27}" srcOrd="0" destOrd="0" presId="urn:microsoft.com/office/officeart/2018/2/layout/IconLabelDescriptionList"/>
    <dgm:cxn modelId="{5368A9B3-F032-4A22-A25A-846160A4256F}" srcId="{BCAE7A29-32FB-49C1-B878-216C7EE243B9}" destId="{F9E15AEF-E741-43DA-BE39-756E6D43A811}" srcOrd="0" destOrd="0" parTransId="{8862831F-1ABC-49BD-A5FB-4F25C8FDA58A}" sibTransId="{627AF4C6-272A-40E0-82D4-83E02AF6BEA2}"/>
    <dgm:cxn modelId="{AE474DBF-A689-4780-BBBE-71E1E5B7D00F}" type="presOf" srcId="{F9E15AEF-E741-43DA-BE39-756E6D43A811}" destId="{599152E8-A59B-4700-BB1D-1217830F3C9C}" srcOrd="0" destOrd="0" presId="urn:microsoft.com/office/officeart/2018/2/layout/IconLabelDescriptionList"/>
    <dgm:cxn modelId="{BAF1FFEE-E897-4C2B-BCCB-852C37DD894C}" srcId="{2530C25C-868B-49A8-A138-637BA9480C35}" destId="{B742A90D-2AE4-42A6-9795-E072FC21E7FD}" srcOrd="0" destOrd="0" parTransId="{F0BA4279-A791-4F64-894C-4BAD590E0AFF}" sibTransId="{451EEC30-13A0-43A5-B3DB-0B017496C626}"/>
    <dgm:cxn modelId="{DB091CFE-12D7-43E1-8B22-237B694738C8}" srcId="{BCAE7A29-32FB-49C1-B878-216C7EE243B9}" destId="{2530C25C-868B-49A8-A138-637BA9480C35}" srcOrd="2" destOrd="0" parTransId="{9EC4FA11-0F6D-41E8-83E3-68BCE456F6B8}" sibTransId="{AA580095-7AF4-4B2D-9A4B-EC774EB46CB6}"/>
    <dgm:cxn modelId="{8538705E-2DBA-4F1A-810C-86FDB4A2A5A0}" type="presParOf" srcId="{BC97A92B-220C-4C93-9353-3CF3CBE1BE27}" destId="{0AA10399-E312-4CF3-8D45-F33C2C909605}" srcOrd="0" destOrd="0" presId="urn:microsoft.com/office/officeart/2018/2/layout/IconLabelDescriptionList"/>
    <dgm:cxn modelId="{B327386D-5C6B-496E-BC3D-80DB95B0482D}" type="presParOf" srcId="{0AA10399-E312-4CF3-8D45-F33C2C909605}" destId="{4F72EF3C-DA0A-468C-83BC-9D75FA4FE8CB}" srcOrd="0" destOrd="0" presId="urn:microsoft.com/office/officeart/2018/2/layout/IconLabelDescriptionList"/>
    <dgm:cxn modelId="{DAC0C2D5-0E87-447B-8D5A-EC85F5174FEA}" type="presParOf" srcId="{0AA10399-E312-4CF3-8D45-F33C2C909605}" destId="{954518F4-CB82-40A2-9576-CDE151117FD2}" srcOrd="1" destOrd="0" presId="urn:microsoft.com/office/officeart/2018/2/layout/IconLabelDescriptionList"/>
    <dgm:cxn modelId="{F6001C2A-21F5-47B4-819A-FF89312950EF}" type="presParOf" srcId="{0AA10399-E312-4CF3-8D45-F33C2C909605}" destId="{599152E8-A59B-4700-BB1D-1217830F3C9C}" srcOrd="2" destOrd="0" presId="urn:microsoft.com/office/officeart/2018/2/layout/IconLabelDescriptionList"/>
    <dgm:cxn modelId="{4AF3FB41-08C2-4B9D-8BDA-2536EBF5B09A}" type="presParOf" srcId="{0AA10399-E312-4CF3-8D45-F33C2C909605}" destId="{E596B920-2D45-4DA2-A671-0511B58A638F}" srcOrd="3" destOrd="0" presId="urn:microsoft.com/office/officeart/2018/2/layout/IconLabelDescriptionList"/>
    <dgm:cxn modelId="{3C9EE708-BCA3-4706-861B-E5BA21158962}" type="presParOf" srcId="{0AA10399-E312-4CF3-8D45-F33C2C909605}" destId="{B6D2059F-87FA-4F7E-916D-E1AA40D37191}" srcOrd="4" destOrd="0" presId="urn:microsoft.com/office/officeart/2018/2/layout/IconLabelDescriptionList"/>
    <dgm:cxn modelId="{BF50EA13-BA54-418A-AAF0-E4C04224461D}" type="presParOf" srcId="{BC97A92B-220C-4C93-9353-3CF3CBE1BE27}" destId="{9BE6820D-0D2A-4EA0-A61F-FF034BB55EEF}" srcOrd="1" destOrd="0" presId="urn:microsoft.com/office/officeart/2018/2/layout/IconLabelDescriptionList"/>
    <dgm:cxn modelId="{230662E8-46B0-4FA9-BE1F-D915E78CD1AC}" type="presParOf" srcId="{BC97A92B-220C-4C93-9353-3CF3CBE1BE27}" destId="{8C924920-F0F8-4F7B-A3C4-44F314331885}" srcOrd="2" destOrd="0" presId="urn:microsoft.com/office/officeart/2018/2/layout/IconLabelDescriptionList"/>
    <dgm:cxn modelId="{642245A1-0FA5-4B3D-B49A-3196D2B15F11}" type="presParOf" srcId="{8C924920-F0F8-4F7B-A3C4-44F314331885}" destId="{041CEF2E-8DC6-4245-9BF4-6D348D7B8882}" srcOrd="0" destOrd="0" presId="urn:microsoft.com/office/officeart/2018/2/layout/IconLabelDescriptionList"/>
    <dgm:cxn modelId="{4A680BDC-DEA9-49E1-89DE-050CAF9F7918}" type="presParOf" srcId="{8C924920-F0F8-4F7B-A3C4-44F314331885}" destId="{303B40E4-3A16-4CCA-A2C2-2BB318584A0F}" srcOrd="1" destOrd="0" presId="urn:microsoft.com/office/officeart/2018/2/layout/IconLabelDescriptionList"/>
    <dgm:cxn modelId="{955C48A9-D1B2-48D2-983C-401B37C051B2}" type="presParOf" srcId="{8C924920-F0F8-4F7B-A3C4-44F314331885}" destId="{97F80429-69FD-41ED-AA1D-8F89687645B7}" srcOrd="2" destOrd="0" presId="urn:microsoft.com/office/officeart/2018/2/layout/IconLabelDescriptionList"/>
    <dgm:cxn modelId="{A5005E72-5AC5-47C1-9520-4BDB901D46F1}" type="presParOf" srcId="{8C924920-F0F8-4F7B-A3C4-44F314331885}" destId="{0FAC4906-8696-4D26-BC50-1874BC2EC8D5}" srcOrd="3" destOrd="0" presId="urn:microsoft.com/office/officeart/2018/2/layout/IconLabelDescriptionList"/>
    <dgm:cxn modelId="{D27AB59E-0359-4240-8446-761155A052BA}" type="presParOf" srcId="{8C924920-F0F8-4F7B-A3C4-44F314331885}" destId="{7E9101C7-15F8-4C62-A766-8E84E64110DE}" srcOrd="4" destOrd="0" presId="urn:microsoft.com/office/officeart/2018/2/layout/IconLabelDescriptionList"/>
    <dgm:cxn modelId="{5AB432FA-1BB4-4AB9-8048-6CBFD41163CF}" type="presParOf" srcId="{BC97A92B-220C-4C93-9353-3CF3CBE1BE27}" destId="{1355CDFA-78EB-4224-8563-AF8CA848FD7C}" srcOrd="3" destOrd="0" presId="urn:microsoft.com/office/officeart/2018/2/layout/IconLabelDescriptionList"/>
    <dgm:cxn modelId="{B3474F3F-8231-4912-9C54-139011DB3F14}" type="presParOf" srcId="{BC97A92B-220C-4C93-9353-3CF3CBE1BE27}" destId="{AA039A78-F51C-4483-8838-3027EB6A1EB4}" srcOrd="4" destOrd="0" presId="urn:microsoft.com/office/officeart/2018/2/layout/IconLabelDescriptionList"/>
    <dgm:cxn modelId="{F0AD967D-30CD-4348-8206-F4DB4AABCC01}" type="presParOf" srcId="{AA039A78-F51C-4483-8838-3027EB6A1EB4}" destId="{0B891C28-404A-4BBC-B0CF-693D99BCBCB3}" srcOrd="0" destOrd="0" presId="urn:microsoft.com/office/officeart/2018/2/layout/IconLabelDescriptionList"/>
    <dgm:cxn modelId="{53AFAF07-FAE9-404E-B4D3-47AB8F2BB75A}" type="presParOf" srcId="{AA039A78-F51C-4483-8838-3027EB6A1EB4}" destId="{473F283F-7B1C-4C89-BB44-09AEF14D7057}" srcOrd="1" destOrd="0" presId="urn:microsoft.com/office/officeart/2018/2/layout/IconLabelDescriptionList"/>
    <dgm:cxn modelId="{7BD13D4F-1061-4049-8682-19A5D5789504}" type="presParOf" srcId="{AA039A78-F51C-4483-8838-3027EB6A1EB4}" destId="{31B31A0A-77E7-4C46-8AAF-F5BBCFCC1278}" srcOrd="2" destOrd="0" presId="urn:microsoft.com/office/officeart/2018/2/layout/IconLabelDescriptionList"/>
    <dgm:cxn modelId="{CF2F5CD5-21DD-49AF-8E58-920D54DC335C}" type="presParOf" srcId="{AA039A78-F51C-4483-8838-3027EB6A1EB4}" destId="{7469A0BC-2262-433C-A6AF-537E7BA520F6}" srcOrd="3" destOrd="0" presId="urn:microsoft.com/office/officeart/2018/2/layout/IconLabelDescriptionList"/>
    <dgm:cxn modelId="{E7742E67-22D4-43FC-B222-DD6F961E2206}" type="presParOf" srcId="{AA039A78-F51C-4483-8838-3027EB6A1EB4}" destId="{5A8CABCE-358E-4FA5-BCAD-8DBBF0BBF53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BA3CC-68EE-48C8-B156-81F02A498665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5858F-8719-4C80-B702-0055E50A2B4C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#registers </a:t>
          </a:r>
        </a:p>
      </dsp:txBody>
      <dsp:txXfrm>
        <a:off x="0" y="531"/>
        <a:ext cx="10515600" cy="870296"/>
      </dsp:txXfrm>
    </dsp:sp>
    <dsp:sp modelId="{B7977914-AF6F-4AB2-BBB6-B34AD97C6C47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0D85-E835-41C5-A26A-2C877BB61B16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#cycles to access a register </a:t>
          </a:r>
        </a:p>
      </dsp:txBody>
      <dsp:txXfrm>
        <a:off x="0" y="870827"/>
        <a:ext cx="10515600" cy="870296"/>
      </dsp:txXfrm>
    </dsp:sp>
    <dsp:sp modelId="{86095E68-774A-4F2D-B80E-4B9CF0624F9A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8251-DC93-43B4-BD98-FE465AD5BEFF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#Width of the register (32/64 bit) </a:t>
          </a:r>
        </a:p>
      </dsp:txBody>
      <dsp:txXfrm>
        <a:off x="0" y="1741123"/>
        <a:ext cx="10515600" cy="870296"/>
      </dsp:txXfrm>
    </dsp:sp>
    <dsp:sp modelId="{6DB78BC0-2654-4619-8D3D-F2C243C00404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EB4CC-4BB2-47B9-BCEE-6E7D139FAD4A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#Instruction that uses register to access memory </a:t>
          </a:r>
        </a:p>
      </dsp:txBody>
      <dsp:txXfrm>
        <a:off x="0" y="2611420"/>
        <a:ext cx="10515600" cy="870296"/>
      </dsp:txXfrm>
    </dsp:sp>
    <dsp:sp modelId="{1FF1FE99-13BC-4F90-934C-2A834052621A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6662-0B37-47A7-A030-E4C10DE2053F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#cycles to access memory </a:t>
          </a:r>
        </a:p>
      </dsp:txBody>
      <dsp:txXfrm>
        <a:off x="0" y="3481716"/>
        <a:ext cx="10515600" cy="87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3996C-62A2-4108-B8B7-2226733CCA12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D4B72-9EA5-47A6-A841-DF94006E33E9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#registers: ISA </a:t>
          </a:r>
        </a:p>
      </dsp:txBody>
      <dsp:txXfrm>
        <a:off x="0" y="2125"/>
        <a:ext cx="10515600" cy="724715"/>
      </dsp:txXfrm>
    </dsp:sp>
    <dsp:sp modelId="{7FDC0483-4981-4434-BF2D-F0E3E2FAF305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D7658-8ED0-478A-BF08-141397E42679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#cycles to access a register: Microarch. </a:t>
          </a:r>
        </a:p>
      </dsp:txBody>
      <dsp:txXfrm>
        <a:off x="0" y="726840"/>
        <a:ext cx="10515600" cy="724715"/>
      </dsp:txXfrm>
    </dsp:sp>
    <dsp:sp modelId="{3F37941F-416A-4B39-9163-8DC7C5DBC516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F02C9-2FDD-466C-A54D-BE2CA4DFD2A0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#Width of the register (32/64 bit) : ISA</a:t>
          </a:r>
        </a:p>
      </dsp:txBody>
      <dsp:txXfrm>
        <a:off x="0" y="1451556"/>
        <a:ext cx="10515600" cy="724715"/>
      </dsp:txXfrm>
    </dsp:sp>
    <dsp:sp modelId="{83E7D17E-274B-4DE2-8F08-B4C56051498D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1B77-49AC-49F5-B2C6-F19CC4A3D3DE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#Instruction that uses register to access memory: ISA</a:t>
          </a:r>
        </a:p>
      </dsp:txBody>
      <dsp:txXfrm>
        <a:off x="0" y="2176271"/>
        <a:ext cx="10515600" cy="724715"/>
      </dsp:txXfrm>
    </dsp:sp>
    <dsp:sp modelId="{D1BD19E7-F2D3-4EF7-A83D-CC5DB593FEFA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3A37E-B56B-4730-9218-3EF6512A4A7B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#cycles to access memory: Microarch.</a:t>
          </a:r>
        </a:p>
      </dsp:txBody>
      <dsp:txXfrm>
        <a:off x="0" y="2900987"/>
        <a:ext cx="10515600" cy="724715"/>
      </dsp:txXfrm>
    </dsp:sp>
    <dsp:sp modelId="{97086084-DE6E-4908-904F-6DC4AA28998E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6554E-D1C9-4534-B8D4-734382E627FC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x86: It has 128/256-bit registers and one-bit too </a:t>
          </a:r>
          <a:r>
            <a:rPr lang="en-US" sz="3300" kern="1200">
              <a:sym typeface="Wingdings" panose="05000000000000000000" pitchFamily="2" charset="2"/>
            </a:rPr>
            <a:t></a:t>
          </a:r>
          <a:r>
            <a:rPr lang="en-US" sz="3300" kern="1200"/>
            <a:t>  </a:t>
          </a:r>
        </a:p>
      </dsp:txBody>
      <dsp:txXfrm>
        <a:off x="0" y="3625703"/>
        <a:ext cx="10515600" cy="724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87A21-0BBC-4537-8ECA-012A36741F0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4534-9CC4-40DC-A8F9-A614FA96EDF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BE627-2D82-481E-AA0E-68914499526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Intel </a:t>
          </a:r>
          <a:r>
            <a:rPr lang="en-US" sz="1500" i="1" kern="1200"/>
            <a:t>converts </a:t>
          </a:r>
          <a:r>
            <a:rPr lang="en-US" sz="1500" kern="1200"/>
            <a:t>CISC ones into RISC ones, and generate microoperations. </a:t>
          </a:r>
        </a:p>
      </dsp:txBody>
      <dsp:txXfrm>
        <a:off x="93445" y="3018902"/>
        <a:ext cx="3206250" cy="720000"/>
      </dsp:txXfrm>
    </dsp:sp>
    <dsp:sp modelId="{77B90773-2D95-40B8-B840-AC4E71A21AE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257D4-9FC7-438D-B976-63C70F7E49F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68588-DD0C-4D25-983B-C4CF73D6B0B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Intelligent CISC-RISC decoder</a:t>
          </a:r>
        </a:p>
      </dsp:txBody>
      <dsp:txXfrm>
        <a:off x="3860789" y="3018902"/>
        <a:ext cx="3206250" cy="720000"/>
      </dsp:txXfrm>
    </dsp:sp>
    <dsp:sp modelId="{1CC71F8D-9B6E-402D-8F9C-7665CCAA43C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A2326-85FC-4CCB-A2E8-1E5E141865A9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05F2-6E57-4299-9360-737276BC5D1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Consumes around 2% of the chip area. Good or bad?</a:t>
          </a:r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2EF3C-DA0A-468C-83BC-9D75FA4FE8CB}">
      <dsp:nvSpPr>
        <dsp:cNvPr id="0" name=""/>
        <dsp:cNvSpPr/>
      </dsp:nvSpPr>
      <dsp:spPr>
        <a:xfrm>
          <a:off x="393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52E8-A59B-4700-BB1D-1217830F3C9C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x86: Intel, AMD: Laptops, Desktops, Servers </a:t>
          </a:r>
        </a:p>
      </dsp:txBody>
      <dsp:txXfrm>
        <a:off x="393" y="2379378"/>
        <a:ext cx="3138750" cy="470812"/>
      </dsp:txXfrm>
    </dsp:sp>
    <dsp:sp modelId="{B6D2059F-87FA-4F7E-916D-E1AA40D37191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CEF2E-8DC6-4245-9BF4-6D348D7B8882}">
      <dsp:nvSpPr>
        <dsp:cNvPr id="0" name=""/>
        <dsp:cNvSpPr/>
      </dsp:nvSpPr>
      <dsp:spPr>
        <a:xfrm>
          <a:off x="3688425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80429-69FD-41ED-AA1D-8F89687645B7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ARM: Arm, Qualcomm, Apple, Samsung: Mobiles</a:t>
          </a:r>
        </a:p>
      </dsp:txBody>
      <dsp:txXfrm>
        <a:off x="3688425" y="2379378"/>
        <a:ext cx="3138750" cy="470812"/>
      </dsp:txXfrm>
    </dsp:sp>
    <dsp:sp modelId="{7E9101C7-15F8-4C62-A766-8E84E64110DE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91C28-404A-4BBC-B0CF-693D99BCBCB3}">
      <dsp:nvSpPr>
        <dsp:cNvPr id="0" name=""/>
        <dsp:cNvSpPr/>
      </dsp:nvSpPr>
      <dsp:spPr>
        <a:xfrm>
          <a:off x="7376456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31A0A-77E7-4C46-8AAF-F5BBCFCC1278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btw ARM: Advanced RISC Machines </a:t>
          </a:r>
          <a:r>
            <a:rPr lang="en-US" sz="1500" kern="1200">
              <a:sym typeface="Wingdings" panose="05000000000000000000" pitchFamily="2" charset="2"/>
            </a:rPr>
            <a:t></a:t>
          </a:r>
          <a:r>
            <a:rPr lang="en-US" sz="1500" kern="1200"/>
            <a:t> </a:t>
          </a:r>
        </a:p>
      </dsp:txBody>
      <dsp:txXfrm>
        <a:off x="7376456" y="2379378"/>
        <a:ext cx="3138750" cy="470812"/>
      </dsp:txXfrm>
    </dsp:sp>
    <dsp:sp modelId="{5A8CABCE-358E-4FA5-BCAD-8DBBF0BBF537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RISC-V: Open-source ISA, what does it mean? </a:t>
          </a:r>
        </a:p>
      </dsp:txBody>
      <dsp:txXfrm>
        <a:off x="7376456" y="2889353"/>
        <a:ext cx="3138750" cy="26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BC7E-BA59-6FE5-4AF7-DC1E887AA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66C2F-BBCD-F71A-9829-CCB0B5A3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D85B7-8FB9-1102-FF49-67075133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2131-7569-3276-E123-EAD76978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ACA1-5724-2E19-6354-A77FF1AA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78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A316-E276-DAF1-5E15-66219DB8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B8F29-339B-771E-D879-6080078B4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181B-7A14-EE51-AF7E-A63EF621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29A1-44C4-3D38-0ED7-92094058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5E21-8971-C02B-3F2A-96E3505C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93494-8853-6AC8-4731-2BB48963D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2140-72D9-6786-1000-E9A7FA03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9B82-4F4E-05FB-21A2-B6C2E019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3F9C-8F44-C325-C17D-BE28FCF2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66B8D-CB05-C014-B6DD-79E72C89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8E15-3481-E540-756A-E4A4B789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9EBA-68C6-76B0-F3D1-3F1B4017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E1CF-DFE7-36E0-6A8B-95F94B5D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8E80-55CF-3CB1-BD16-6A208D71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2D42-B83A-75C5-2C0A-B8CD9F9F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2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9F32-C7BA-1725-BBBA-D9CB2DAD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D536-F402-1F4A-2D69-2917DD4A5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DF69-B5FD-1363-0942-E7DA54D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31FE4-F1BA-3DF2-3176-86336953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17D5-B3D7-96F6-D6B5-F84A60B8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200B-931F-E80C-FC0F-1BBE9AF3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4A68-6EE5-9F1C-681E-566A5D2FB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8198-8543-5D56-E84D-6FB439655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6AD1E-F2A9-C10E-F73B-A3F43D2F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3B09-D7F4-7BD2-EA91-CC509FE7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58DC6-119E-4568-A8FB-E427EC45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45F-E4A9-8AF9-D0ED-28A9BEB1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7840-15FE-B18E-FC41-65548A05D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44A8-CCD8-9E79-AC91-081C0EDE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89B6F-5E03-A2DD-C635-CEE7C3F09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7A4A5-3A73-E696-7471-F2829591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40538-A991-5855-F736-FB90DD6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22316-D767-492F-AEF6-6FCE52AA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B596B-9632-4A6D-6638-44CD9DFD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D503-2CB0-C26D-0FE6-27CC410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715EB-310F-6361-43AA-FF7003F1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E4F1A-6DE7-E2A7-9323-2B33EB4F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62E9B-A12A-F04B-04F2-31164531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2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C8C38-400B-BFE6-4917-EE933896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AB81F-E02B-D3FD-9FB1-60A0435E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EC5-61C2-12CF-E03B-10ECBECA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1CAA-4653-0380-9CA9-AD609AC5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4603-ECE3-0E2D-73EA-CFC226745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92F1E-413E-E85E-76F1-2322246D3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9B42-CB8C-7F48-8EDD-451A5A44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319FB-1DCC-406B-F659-02A81163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4FC1-D45D-C4DC-EF9F-68760177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2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B44-1CD5-1B69-9DE3-F95DFB49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435A3-3A82-B083-7933-DB1AFEDFC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1690-74FA-4E4D-2B02-F536C345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5CF9B-91BA-9476-4038-8026B7BE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86DF-D885-9320-7ADE-E705A4C4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BF54-4B99-DE63-DDFC-22C64B6C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3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FE2D8-9F7F-EE16-A2E6-81477A07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8FC9-93EC-983B-3BAB-840B3052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EF8A-D734-C3DE-2EF6-240ED87CC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5A38-B5AB-479F-88D3-01B3678B6DA7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B0FE-4441-A6F6-CD07-6073EB2D3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27D-02B6-C646-9754-DC9AB2C91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0054E-052A-4B7F-A1AF-233540A53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mire.me/blog/2012/05/31/data-alignment-for-speed-myth-or-realit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5" y="3892551"/>
            <a:ext cx="10129837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10: ISA/</a:t>
            </a:r>
            <a:r>
              <a:rPr lang="en-US" sz="3600" dirty="0" err="1">
                <a:solidFill>
                  <a:srgbClr val="C00000"/>
                </a:solidFill>
              </a:rPr>
              <a:t>Microarch</a:t>
            </a:r>
            <a:r>
              <a:rPr lang="en-US" sz="3600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2E8F-DCE6-4CAA-B927-6FE03381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Based on lectures so far</a:t>
            </a:r>
            <a:endParaRPr lang="en-IN" sz="5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4293E-C0DE-48E6-8061-2D160AB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6135-6BBE-4CD2-960D-EBEA519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04F201-1A6E-A794-BA2A-C39DEB8B8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4324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96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62E8F-DCE6-4CAA-B927-6FE03381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Based on lectures so far</a:t>
            </a:r>
            <a:endParaRPr lang="en-IN" sz="5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4293E-C0DE-48E6-8061-2D160AB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86135-6BBE-4CD2-960D-EBEA519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BC8BAC-B2C7-4E3D-8867-8662C61B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2851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05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296E-EA1B-4568-A74C-AF9E20DA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place it?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D6656-85DE-4A34-896B-8CCA351F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7FC31-BD83-4399-836C-5A56FF2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E27D8-4C74-43E7-85EA-834C1DC2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13" y="1426369"/>
            <a:ext cx="11963400" cy="51943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7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600" dirty="0">
                <a:latin typeface="Calibri Body"/>
                <a:ea typeface="ＭＳ Ｐゴシック" panose="020B0600070205080204" pitchFamily="34" charset="-128"/>
              </a:rPr>
              <a:t>Closer to high-level language </a:t>
            </a: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 Small semantic gap, complex instructions </a:t>
            </a:r>
          </a:p>
          <a:p>
            <a:pPr marL="457200" lvl="1" indent="0">
              <a:buNone/>
            </a:pP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  (CISC </a:t>
            </a:r>
            <a:r>
              <a:rPr lang="en-US" altLang="en-US" sz="3600" dirty="0" err="1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kinda</a:t>
            </a: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? e.g. quicksort an instruction )</a:t>
            </a:r>
          </a:p>
          <a:p>
            <a:pPr marL="457200" lvl="1" indent="0">
              <a:buNone/>
            </a:pPr>
            <a:endParaRPr lang="en-US" altLang="en-US" sz="3600" dirty="0">
              <a:latin typeface="Calibri Body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600" dirty="0">
                <a:latin typeface="Calibri Body"/>
                <a:ea typeface="ＭＳ Ｐゴシック" panose="020B0600070205080204" pitchFamily="34" charset="-128"/>
              </a:rPr>
              <a:t>Closer to hardware? </a:t>
            </a: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 Large semantic gap, simple instructions (RISC </a:t>
            </a:r>
            <a:r>
              <a:rPr lang="en-US" altLang="en-US" sz="3600" dirty="0" err="1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kinda</a:t>
            </a: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Remember: </a:t>
            </a:r>
            <a:r>
              <a:rPr lang="en-US" altLang="en-US" sz="3600" dirty="0" err="1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Compiler+ISA</a:t>
            </a:r>
            <a:r>
              <a:rPr lang="en-US" altLang="en-US" sz="3600" dirty="0">
                <a:latin typeface="Calibri Body"/>
                <a:ea typeface="ＭＳ Ｐゴシック" panose="020B0600070205080204" pitchFamily="34" charset="-128"/>
                <a:sym typeface="Wingdings" panose="05000000000000000000" pitchFamily="2" charset="2"/>
              </a:rPr>
              <a:t> defines app’s instruction count</a:t>
            </a:r>
            <a:endParaRPr lang="en-US" altLang="en-US" sz="3600" dirty="0">
              <a:latin typeface="Calibri Body"/>
              <a:ea typeface="ＭＳ Ｐゴシック" panose="020B0600070205080204" pitchFamily="34" charset="-128"/>
            </a:endParaRPr>
          </a:p>
          <a:p>
            <a:pPr lvl="1"/>
            <a:endParaRPr lang="en-US" altLang="en-US" sz="27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700" dirty="0"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5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489-3366-42B7-A43B-6D15A45C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 the Debate of RISC vs CISC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4835-646D-4779-8A55-63A492D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RISC: Reduced Instruction Set of Computers</a:t>
            </a:r>
          </a:p>
          <a:p>
            <a:pPr marL="0" indent="0">
              <a:buNone/>
            </a:pPr>
            <a:r>
              <a:rPr lang="en-US" dirty="0"/>
              <a:t>Very few simple instructions</a:t>
            </a:r>
          </a:p>
          <a:p>
            <a:pPr marL="0" indent="0">
              <a:buNone/>
            </a:pPr>
            <a:r>
              <a:rPr lang="en-US" dirty="0"/>
              <a:t>Example: MIPS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CISC: Complex Instruction Set of Computers</a:t>
            </a:r>
          </a:p>
          <a:p>
            <a:pPr marL="0" indent="0">
              <a:buNone/>
            </a:pPr>
            <a:r>
              <a:rPr lang="en-US" dirty="0"/>
              <a:t>Lots of complicated instructions</a:t>
            </a:r>
          </a:p>
          <a:p>
            <a:pPr marL="0" indent="0">
              <a:buNone/>
            </a:pPr>
            <a:r>
              <a:rPr lang="en-US" dirty="0"/>
              <a:t>Example: x86 kind of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  [x86 is CISC with RISC mysteries]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B8C1C-DEE6-43F8-9004-32AC199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8274E-A05B-48B8-AA3F-79147B9D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3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84E82-05A0-40CB-86F6-1FD9937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Mystery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51285-65B5-48A5-9A21-51998BC1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AF6BF-71D5-4511-972E-D27A0246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0F01B41-A356-AF68-2B8F-35B4EA02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293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69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BB2E-A77A-4BDE-B146-77BB2C32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Easy?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86D2-FA4E-4736-905E-4D37E95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billion-dollar idea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857250" indent="-857250">
              <a:buAutoNum type="romanLcParenR"/>
            </a:pPr>
            <a:r>
              <a:rPr lang="en-US" dirty="0">
                <a:sym typeface="Wingdings" panose="05000000000000000000" pitchFamily="2" charset="2"/>
              </a:rPr>
              <a:t>requires changes to microarchitecture. </a:t>
            </a:r>
          </a:p>
          <a:p>
            <a:pPr marL="857250" indent="-857250">
              <a:buAutoNum type="romanLcParenR"/>
            </a:pPr>
            <a:r>
              <a:rPr lang="en-US" dirty="0">
                <a:sym typeface="Wingdings" panose="05000000000000000000" pitchFamily="2" charset="2"/>
              </a:rPr>
              <a:t>requires changes to ISA.</a:t>
            </a:r>
          </a:p>
          <a:p>
            <a:pPr marL="857250" indent="-857250">
              <a:buAutoNum type="romanLcParenR"/>
            </a:pPr>
            <a:r>
              <a:rPr lang="en-US" dirty="0">
                <a:sym typeface="Wingdings" panose="05000000000000000000" pitchFamily="2" charset="2"/>
              </a:rPr>
              <a:t>both (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) and (ii)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Think about the trade-offs 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Does it affect the system stack?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CE36-F5AA-452E-A274-42A54A3D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57EFC-85E2-45FB-8DE2-9DCE79EF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42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634A-119B-656B-EC3F-5270AB9F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6281928" cy="41354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Other ISAs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771B0-00D8-902B-A502-F8CD79A8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16C1A-993E-6475-2F8E-C7D9A18C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8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F163D-8B30-F088-D278-21A5EC565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6D782C-3531-4188-8AC5-C7B86FE1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World of ISAs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4973-4A1B-4DE7-9D19-2CFCDD53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6CED9-8FEE-46A5-A3F9-EC4AD000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290F8F-301E-B90D-27D2-6C75D3FE4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8003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16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48E9-9244-4327-A8BC-1526B79E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RISC-V, opensource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FDD25-6292-44C3-8D8C-BB258F05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49637-2BA7-4B47-AEEC-A4FABC19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BC7E2-0AA6-4ED6-9CC2-7D72C047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3" y="1798983"/>
            <a:ext cx="10925589" cy="431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186D-388B-45C6-9D4B-3B5F75C8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x86 Registers: 80386</a:t>
            </a:r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64-bits,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rax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rbx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Guide to x86 Assembly">
            <a:extLst>
              <a:ext uri="{FF2B5EF4-FFF2-40B4-BE49-F238E27FC236}">
                <a16:creationId xmlns:a16="http://schemas.microsoft.com/office/drawing/2014/main" id="{33924111-62A3-452F-8696-7F943865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09803"/>
            <a:ext cx="7214616" cy="541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932B1-4E4A-4634-B263-D593CD02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0227B-9BB2-4B30-AC72-29F14202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8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C12F-617E-3114-C204-F39C4301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ISA and Microarchitecture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32810-BA23-24A2-E623-2D42AA49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5080"/>
            <a:ext cx="34198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64961-C8B1-B2CA-4612-0347B3FA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4C19-EE7B-403A-ACCD-7981401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Subtle Differences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6B25-15F1-4E89-B96A-B1B97654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x86 arithmetic/logic instructions: one operand should act as both source and destination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add</a:t>
            </a:r>
            <a:r>
              <a:rPr lang="en-US" dirty="0"/>
              <a:t> $s0, $s1 // Add $s0 and $s1 and put it in $s0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of the operands can be in memory: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wow (programmer) or oh no (instruction size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olidFill>
                  <a:srgbClr val="C00000"/>
                </a:solidFill>
              </a:rPr>
              <a:t>) !!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add</a:t>
            </a:r>
            <a:r>
              <a:rPr lang="en-US" dirty="0"/>
              <a:t> $s0, Mem[$s1]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more fixed-length instructions </a:t>
            </a:r>
            <a:r>
              <a:rPr lang="en-US" dirty="0">
                <a:sym typeface="Wingdings" panose="05000000000000000000" pitchFamily="2" charset="2"/>
              </a:rPr>
              <a:t> can be 4/8/X bytes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Why?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1EA57-E502-4A56-897D-265AC903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EBD3-14B4-480A-8AFB-88FA0B96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538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113B-5FCA-4407-8304-DC5B94E8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Width or Variable Width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DB86-7057-4A7B-A0C7-5B2804EE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Variable: No fixed size </a:t>
            </a:r>
          </a:p>
          <a:p>
            <a:pPr marL="0" indent="0">
              <a:buNone/>
            </a:pPr>
            <a:r>
              <a:rPr lang="en-US" dirty="0"/>
              <a:t>6 bytes for add, 2 bytes for load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Smaller code </a:t>
            </a:r>
            <a:r>
              <a:rPr lang="en-US" dirty="0"/>
              <a:t>footprint (compact)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Fixed: </a:t>
            </a:r>
          </a:p>
          <a:p>
            <a:pPr marL="0" indent="0">
              <a:buNone/>
            </a:pPr>
            <a:r>
              <a:rPr lang="en-US" dirty="0"/>
              <a:t>4 bytes for all, Larger code footprint, </a:t>
            </a:r>
            <a:r>
              <a:rPr lang="en-US" dirty="0">
                <a:solidFill>
                  <a:srgbClr val="C00000"/>
                </a:solidFill>
              </a:rPr>
              <a:t>simple decoding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F5954-1A47-4EB8-A455-5EDA68D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4FE5F-145D-4C0D-8F13-DDBF14A5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38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F73E6642-4952-F6B9-38D0-F94EEAFFC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E31CF-F330-41C6-BF8E-4A0AD739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Fallacies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2311-18C4-4D46-82C9-03C181E2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CISC instructions provide higher performance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Assembly language codes provide higher performance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9F211-A50E-4CE5-BE01-01BDBC59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0619B-A025-43E0-94FD-1F4ED9B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1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97EE-1765-4808-8458-0C92AAA0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Alignment: Why we need it?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0A18-42F2-474A-8804-538B25FC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560CF-9893-4F9E-8864-82CA7F54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9395D1F3-C439-42E0-A274-35FA4232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2247899"/>
            <a:ext cx="2044700" cy="181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F6971B7-7B44-4054-A58C-6E00AB9A6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2400299"/>
            <a:ext cx="2044700" cy="2159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1528B2E-1E80-466B-B86E-D015485F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899" y="3238499"/>
            <a:ext cx="9779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9F89AB3B-B9FF-4EB4-B25B-1A20E141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3467099"/>
            <a:ext cx="10541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D5FD78FA-A8F9-47DF-AC23-970C905A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843087"/>
            <a:ext cx="183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800" b="1">
                <a:latin typeface="Arial" panose="020B0604020202020204" pitchFamily="34" charset="0"/>
              </a:rPr>
              <a:t>0      1      2      3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8F9D85EC-A524-427B-BAB0-54BB5353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299" y="3619499"/>
            <a:ext cx="444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D81B6125-80E7-4CB2-8128-F7E66B58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3848099"/>
            <a:ext cx="1587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22FD232-61F7-4647-B7E9-3C2D8519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99" y="2781299"/>
            <a:ext cx="1587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C2B0FD82-E234-4C85-AB29-107A31B9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99" y="3009899"/>
            <a:ext cx="444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B89095F6-463B-46EC-B2A7-21CD43CD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4" y="2370137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1800" b="1" i="1">
                <a:solidFill>
                  <a:srgbClr val="51DC00"/>
                </a:solidFill>
                <a:latin typeface="Arial" panose="020B0604020202020204" pitchFamily="34" charset="0"/>
              </a:rPr>
              <a:t>Aligned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EF63D752-5E94-49C4-BB91-7EFB04F1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4" y="3284537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US" altLang="en-US" sz="1800" b="1" i="1">
                <a:solidFill>
                  <a:schemeClr val="accent1"/>
                </a:solidFill>
                <a:latin typeface="Arial" panose="020B0604020202020204" pitchFamily="34" charset="0"/>
              </a:rPr>
              <a:t>Not</a:t>
            </a:r>
          </a:p>
          <a:p>
            <a:pPr algn="r"/>
            <a:r>
              <a:rPr lang="en-US" altLang="en-US" sz="1800" b="1" i="1">
                <a:solidFill>
                  <a:schemeClr val="accent1"/>
                </a:solidFill>
                <a:latin typeface="Arial" panose="020B0604020202020204" pitchFamily="34" charset="0"/>
              </a:rPr>
              <a:t>Aligned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F17406E-1B90-4E2C-BFCB-D0E485AB4239}"/>
              </a:ext>
            </a:extLst>
          </p:cNvPr>
          <p:cNvSpPr txBox="1">
            <a:spLocks noChangeArrowheads="1"/>
          </p:cNvSpPr>
          <p:nvPr/>
        </p:nvSpPr>
        <p:spPr>
          <a:xfrm>
            <a:off x="214313" y="3835399"/>
            <a:ext cx="12192000" cy="24003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3600" dirty="0">
              <a:latin typeface="Calbri body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C00000"/>
                </a:solidFill>
                <a:latin typeface="Calbri body"/>
              </a:rPr>
              <a:t>Aligned:</a:t>
            </a:r>
          </a:p>
          <a:p>
            <a:pPr marL="0" indent="0">
              <a:buNone/>
            </a:pPr>
            <a:r>
              <a:rPr lang="en-US" altLang="en-US" sz="3600" dirty="0">
                <a:latin typeface="Calbri body"/>
              </a:rPr>
              <a:t>x-byte access starting from an address y: y % x must be zero.  </a:t>
            </a:r>
          </a:p>
        </p:txBody>
      </p:sp>
    </p:spTree>
    <p:extLst>
      <p:ext uri="{BB962C8B-B14F-4D97-AF65-F5344CB8AC3E}">
        <p14:creationId xmlns:p14="http://schemas.microsoft.com/office/powerpoint/2010/main" val="2423779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0EE8-AA19-4F83-98D1-266EDCF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vs X86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E903-35B2-41B1-A929-83B01833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MIPS does not allow </a:t>
            </a:r>
            <a:r>
              <a:rPr lang="en-US" dirty="0">
                <a:solidFill>
                  <a:srgbClr val="C00000"/>
                </a:solidFill>
              </a:rPr>
              <a:t>unaligned</a:t>
            </a:r>
            <a:r>
              <a:rPr lang="en-US" dirty="0"/>
              <a:t> accesses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x86 </a:t>
            </a:r>
            <a:r>
              <a:rPr lang="en-US" dirty="0">
                <a:solidFill>
                  <a:srgbClr val="C00000"/>
                </a:solidFill>
              </a:rPr>
              <a:t>does not enforce </a:t>
            </a:r>
            <a:r>
              <a:rPr lang="en-US" dirty="0"/>
              <a:t>alignment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Whose job is to generate aligned/unaligned accesses?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8F6A7-A456-437D-836C-2165DDF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D234-30E0-4A59-AB53-81C9F62F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31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0EE8-AA19-4F83-98D1-266EDCF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vs X86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E903-35B2-41B1-A929-83B01833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MIPS does not allow </a:t>
            </a:r>
            <a:r>
              <a:rPr lang="en-US" dirty="0">
                <a:solidFill>
                  <a:srgbClr val="C00000"/>
                </a:solidFill>
              </a:rPr>
              <a:t>unaligned</a:t>
            </a:r>
            <a:r>
              <a:rPr lang="en-US" dirty="0"/>
              <a:t> accesses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x86 </a:t>
            </a:r>
            <a:r>
              <a:rPr lang="en-US" dirty="0">
                <a:solidFill>
                  <a:srgbClr val="C00000"/>
                </a:solidFill>
              </a:rPr>
              <a:t>does not enforce </a:t>
            </a:r>
            <a:r>
              <a:rPr lang="en-US" dirty="0"/>
              <a:t>alignment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Whose job is to generate aligned/unaligned accesses?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Compiler 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8F6A7-A456-437D-836C-2165DDF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9D234-30E0-4A59-AB53-81C9F62F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555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47C-7529-49DE-B747-340379C4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a bit deeper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C815-293E-40DB-8913-932C2B49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E8358-781C-4C4B-BD55-C41AA974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F45E3-EF18-4E40-9074-D4B217E67B85}"/>
              </a:ext>
            </a:extLst>
          </p:cNvPr>
          <p:cNvSpPr txBox="1"/>
          <p:nvPr/>
        </p:nvSpPr>
        <p:spPr>
          <a:xfrm>
            <a:off x="838200" y="1532275"/>
            <a:ext cx="89106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 body"/>
              </a:rPr>
              <a:t>Object of size s bytes at byte add. A is aligned if A mod s = 0</a:t>
            </a:r>
          </a:p>
          <a:p>
            <a:endParaRPr lang="en-IN" sz="3600" dirty="0">
              <a:latin typeface="Calibri body"/>
            </a:endParaRPr>
          </a:p>
          <a:p>
            <a:r>
              <a:rPr lang="en-IN" sz="3600" dirty="0">
                <a:latin typeface="Calibri body"/>
              </a:rPr>
              <a:t>Alignment for faster transfer of data ? </a:t>
            </a:r>
          </a:p>
          <a:p>
            <a:endParaRPr lang="en-IN" sz="3600" dirty="0">
              <a:latin typeface="Calibri body"/>
            </a:endParaRPr>
          </a:p>
          <a:p>
            <a:r>
              <a:rPr lang="en-IN" sz="3600" dirty="0">
                <a:latin typeface="Calibri body"/>
              </a:rPr>
              <a:t>Why fast ?? </a:t>
            </a:r>
          </a:p>
          <a:p>
            <a:endParaRPr lang="en-IN" sz="3600" dirty="0">
              <a:latin typeface="Calibri body"/>
            </a:endParaRPr>
          </a:p>
          <a:p>
            <a:r>
              <a:rPr lang="en-IN" sz="3600" dirty="0">
                <a:latin typeface="Calibri body"/>
              </a:rPr>
              <a:t>Think about memory (caches if you know).  </a:t>
            </a:r>
          </a:p>
        </p:txBody>
      </p:sp>
    </p:spTree>
    <p:extLst>
      <p:ext uri="{BB962C8B-B14F-4D97-AF65-F5344CB8AC3E}">
        <p14:creationId xmlns:p14="http://schemas.microsoft.com/office/powerpoint/2010/main" val="6192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4354-E274-4033-B1E6-B1CDDA3DA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operations and alignment network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2D7A-9D77-4032-9A5F-15635F8D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LOADs and STOREs need an alignment network that makes sure data loaded/written are aligned.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DBBAC-186C-42C6-B108-7DC626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1F507-D22D-4559-A9EC-7A0E8ACD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DBF604-AE2D-4E5E-8883-3321416C2B73}"/>
              </a:ext>
            </a:extLst>
          </p:cNvPr>
          <p:cNvSpPr txBox="1">
            <a:spLocks/>
          </p:cNvSpPr>
          <p:nvPr/>
        </p:nvSpPr>
        <p:spPr>
          <a:xfrm>
            <a:off x="609600" y="144065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32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  <a:latin typeface="Calbri body"/>
              </a:rPr>
              <a:t>lb</a:t>
            </a:r>
            <a:r>
              <a:rPr lang="en-IN" sz="3200" dirty="0">
                <a:latin typeface="Calbri body"/>
              </a:rPr>
              <a:t> R1, 1($s3)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dirty="0">
                <a:latin typeface="Calibri body"/>
              </a:rPr>
              <a:t>4-byte chunk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alibri body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3200" dirty="0">
              <a:latin typeface="Calibri body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200" dirty="0">
                <a:latin typeface="Calibri body"/>
              </a:rPr>
              <a:t>Register R1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83B3-AD95-4EB9-9EB7-7A811332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4190619"/>
            <a:ext cx="3175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>
              <a:latin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5305B-587B-4660-9C39-AB06CFEB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435219"/>
            <a:ext cx="3175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000">
              <a:latin typeface="Cambria" panose="020405030504060302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B643E6-6AE0-4839-BD7D-5CDB3ED6076E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4699000" y="4190619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2B973D-88C5-4ECD-9B20-97BED6CEE9DE}"/>
              </a:ext>
            </a:extLst>
          </p:cNvPr>
          <p:cNvCxnSpPr/>
          <p:nvPr/>
        </p:nvCxnSpPr>
        <p:spPr>
          <a:xfrm>
            <a:off x="3797300" y="4181475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D9382-6D8A-4FE8-87BF-4625257D34EF}"/>
              </a:ext>
            </a:extLst>
          </p:cNvPr>
          <p:cNvCxnSpPr/>
          <p:nvPr/>
        </p:nvCxnSpPr>
        <p:spPr>
          <a:xfrm>
            <a:off x="5473700" y="4181475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A10774-778F-4EDB-8744-B4E4CCDA5904}"/>
              </a:ext>
            </a:extLst>
          </p:cNvPr>
          <p:cNvCxnSpPr/>
          <p:nvPr/>
        </p:nvCxnSpPr>
        <p:spPr>
          <a:xfrm>
            <a:off x="4699000" y="5435219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46887-E987-417C-8D3A-1812C8103F64}"/>
              </a:ext>
            </a:extLst>
          </p:cNvPr>
          <p:cNvCxnSpPr/>
          <p:nvPr/>
        </p:nvCxnSpPr>
        <p:spPr>
          <a:xfrm>
            <a:off x="3797300" y="5426075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D204B5-7F1A-4ADB-B412-060F4A46DF71}"/>
              </a:ext>
            </a:extLst>
          </p:cNvPr>
          <p:cNvCxnSpPr/>
          <p:nvPr/>
        </p:nvCxnSpPr>
        <p:spPr>
          <a:xfrm>
            <a:off x="5473700" y="5426075"/>
            <a:ext cx="0" cy="355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6E4D6B-8E2A-4257-A90A-DD64F99BB5F8}"/>
              </a:ext>
            </a:extLst>
          </p:cNvPr>
          <p:cNvCxnSpPr/>
          <p:nvPr/>
        </p:nvCxnSpPr>
        <p:spPr>
          <a:xfrm>
            <a:off x="4254500" y="4537075"/>
            <a:ext cx="1600200" cy="889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1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EAD3-DC2A-46DB-A9D9-5B8C2CE6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Curious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540C-EA58-4BA0-AC7F-FB36971F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https://lemire.me/blog/2012/05/31/data-alignment-for-speed-myth-or-reality/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B293-F21C-4E4A-8639-60C224B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61FE-4E6B-4A6C-8006-A455E47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87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A779-3661-46A1-B45A-DBF179D8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 (Not exposed to us)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ECAE-AEC1-403E-A664-2967FF09C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an ISA </a:t>
            </a:r>
          </a:p>
          <a:p>
            <a:r>
              <a:rPr lang="en-US" dirty="0"/>
              <a:t>Programmer cannot see/access it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ISA: </a:t>
            </a:r>
          </a:p>
          <a:p>
            <a:pPr marL="0" indent="0">
              <a:buNone/>
            </a:pPr>
            <a:r>
              <a:rPr lang="en-US" dirty="0"/>
              <a:t>add instruction 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Microarch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/>
              <a:t>Implementation of an adder (ripple carry)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334B-D01C-4223-BB42-E53C82EC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E4E2-1CD6-4FC1-89B8-D1499943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9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569-C7C7-4AD5-A87D-154CD6FC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ISA: What does it provide?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5008-83C6-4B6E-A0E6-12AF6EE4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A9226-E1CA-4F17-9F13-652EEB05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B5970B-4538-4ADD-B741-9FD23C37EA95}"/>
              </a:ext>
            </a:extLst>
          </p:cNvPr>
          <p:cNvSpPr>
            <a:spLocks noGrp="1"/>
          </p:cNvSpPr>
          <p:nvPr/>
        </p:nvSpPr>
        <p:spPr bwMode="auto">
          <a:xfrm>
            <a:off x="80581" y="1140014"/>
            <a:ext cx="12192000" cy="558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Opcodes, 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Addressing Modes, 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Instruction Types and Formats, 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Registers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Access control: user/OS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Address space, 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Addressability, </a:t>
            </a:r>
          </a:p>
          <a:p>
            <a:pPr marL="0" indent="0">
              <a:buNone/>
            </a:pPr>
            <a:r>
              <a:rPr lang="en-US" altLang="en-US" sz="3600" dirty="0">
                <a:latin typeface="Calibri Body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812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569-C7C7-4AD5-A87D-154CD6FC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ISA: What does it provide?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5008-83C6-4B6E-A0E6-12AF6EE4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A9226-E1CA-4F17-9F13-652EEB05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B5970B-4538-4ADD-B741-9FD23C37EA95}"/>
              </a:ext>
            </a:extLst>
          </p:cNvPr>
          <p:cNvSpPr>
            <a:spLocks noGrp="1"/>
          </p:cNvSpPr>
          <p:nvPr/>
        </p:nvSpPr>
        <p:spPr bwMode="auto">
          <a:xfrm>
            <a:off x="80581" y="1140014"/>
            <a:ext cx="12192000" cy="558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27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Calibri Body"/>
              </a:rPr>
              <a:t>Instructions: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Opcodes,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Addressing Modes,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Instruction Types and Formats,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Registers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Access control: user/OS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        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Calibri Body"/>
              </a:rPr>
              <a:t>Memory: </a:t>
            </a:r>
            <a:r>
              <a:rPr lang="en-US" altLang="en-US" sz="2800" dirty="0">
                <a:latin typeface="Calibri Body"/>
              </a:rPr>
              <a:t>Address space,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Addressability, </a:t>
            </a:r>
          </a:p>
          <a:p>
            <a:pPr marL="0" indent="0">
              <a:buNone/>
            </a:pPr>
            <a:r>
              <a:rPr lang="en-US" altLang="en-US" sz="2800" dirty="0">
                <a:latin typeface="Calibri Body"/>
              </a:rPr>
              <a:t>Alignment</a:t>
            </a:r>
          </a:p>
          <a:p>
            <a:pPr marL="0" indent="0">
              <a:buNone/>
            </a:pPr>
            <a:endParaRPr lang="en-US" altLang="en-US" sz="27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altLang="en-US" sz="2700" dirty="0"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46CFE-612F-4608-9008-89714A7A4CC3}"/>
              </a:ext>
            </a:extLst>
          </p:cNvPr>
          <p:cNvSpPr txBox="1"/>
          <p:nvPr/>
        </p:nvSpPr>
        <p:spPr>
          <a:xfrm>
            <a:off x="5626894" y="3429000"/>
            <a:ext cx="61579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ISA must satisfy the needs of the software: - assembler, compiler, OS,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CA98-067A-4382-A6A5-BF78D610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DA6B-54B9-4AAC-9DB4-42C6A00A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Rest of C230 after ISA </a:t>
            </a:r>
            <a:r>
              <a:rPr lang="en-US" sz="4800" dirty="0">
                <a:sym typeface="Wingdings" panose="05000000000000000000" pitchFamily="2" charset="2"/>
              </a:rPr>
              <a:t> </a:t>
            </a:r>
          </a:p>
          <a:p>
            <a:pPr marL="0" indent="0">
              <a:buNone/>
            </a:pPr>
            <a:endParaRPr lang="en-US" sz="4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Caches </a:t>
            </a: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Memory Controllers</a:t>
            </a: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Branch Predictors, Prefetchers, … </a:t>
            </a:r>
            <a:endParaRPr lang="en-IN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62478-FB97-4757-AB8C-56D8B61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281C-1C1F-45DB-8066-D3D1EC9A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8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4AE1-7907-458B-ACF9-77200867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C578-CBBA-4A1F-BC2F-E7507D5A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Processor is in state 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Processor moves to state SS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9699-EB56-46CA-8773-AD0727E9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2FE59-D910-4206-AF29-CB92CA32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56771E-C6B9-46EB-AFA3-660D34DB0345}"/>
              </a:ext>
            </a:extLst>
          </p:cNvPr>
          <p:cNvCxnSpPr/>
          <p:nvPr/>
        </p:nvCxnSpPr>
        <p:spPr>
          <a:xfrm>
            <a:off x="4886325" y="2357438"/>
            <a:ext cx="952500" cy="13430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CDA9B3-F297-43AC-960E-0D9506BB42F1}"/>
              </a:ext>
            </a:extLst>
          </p:cNvPr>
          <p:cNvSpPr txBox="1"/>
          <p:nvPr/>
        </p:nvSpPr>
        <p:spPr>
          <a:xfrm>
            <a:off x="5724525" y="2709863"/>
            <a:ext cx="23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Instruction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177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EA9A-FECD-4D6E-A9B8-86A6BF1D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713D-A1F1-4705-BC6A-A257210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information held in the processor at the end of an instruction to provide the processing context for the next instruction.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D309-5F4D-44A1-888D-4CEC44A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FD3A3-3865-4CB4-9242-C8C24B5A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71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2A78-0C3C-47EB-B866-290A1338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68B5-4BEB-455B-99CC-DEE00F89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         </a:t>
            </a:r>
            <a:r>
              <a:rPr lang="en-US" sz="4400" dirty="0">
                <a:solidFill>
                  <a:srgbClr val="C00000"/>
                </a:solidFill>
              </a:rPr>
              <a:t>ISA + Microarchitecture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354E-D498-47AF-BD7C-8E198C4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AB77D-764D-4090-A0F6-1C4BACBB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1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916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Calbri body</vt:lpstr>
      <vt:lpstr>Calibri</vt:lpstr>
      <vt:lpstr>Calibri Body</vt:lpstr>
      <vt:lpstr>Calibri Body</vt:lpstr>
      <vt:lpstr>Calibri Light</vt:lpstr>
      <vt:lpstr>Cambria</vt:lpstr>
      <vt:lpstr>Wingdings</vt:lpstr>
      <vt:lpstr>Office Theme</vt:lpstr>
      <vt:lpstr>CS230: Digital Logic Design and Computer Architecture</vt:lpstr>
      <vt:lpstr>ISA and Microarchitecture</vt:lpstr>
      <vt:lpstr>Microarchitecture (Not exposed to us)</vt:lpstr>
      <vt:lpstr>ISA: What does it provide?</vt:lpstr>
      <vt:lpstr>ISA: What does it provide?</vt:lpstr>
      <vt:lpstr>Microarchitecture</vt:lpstr>
      <vt:lpstr>Microarchitecture</vt:lpstr>
      <vt:lpstr>State</vt:lpstr>
      <vt:lpstr>Computer Architecture</vt:lpstr>
      <vt:lpstr>Based on lectures so far</vt:lpstr>
      <vt:lpstr>Based on lectures so far</vt:lpstr>
      <vt:lpstr>Where to place it? </vt:lpstr>
      <vt:lpstr>And then the Debate of RISC vs CISC</vt:lpstr>
      <vt:lpstr>Mystery</vt:lpstr>
      <vt:lpstr>How Easy? </vt:lpstr>
      <vt:lpstr>The Other ISAs</vt:lpstr>
      <vt:lpstr>World of ISAs</vt:lpstr>
      <vt:lpstr>RISC-V, opensource</vt:lpstr>
      <vt:lpstr>x86 Registers: 80386 For 64-bits, rax, rbx</vt:lpstr>
      <vt:lpstr>Subtle Differences </vt:lpstr>
      <vt:lpstr>Fixed Width or Variable Width </vt:lpstr>
      <vt:lpstr>Fallacies</vt:lpstr>
      <vt:lpstr>Instruction Alignment: Why we need it? </vt:lpstr>
      <vt:lpstr>MIPS vs X86</vt:lpstr>
      <vt:lpstr>MIPS vs X86</vt:lpstr>
      <vt:lpstr>Let’s go a bit deeper</vt:lpstr>
      <vt:lpstr>Memory operations and alignment network </vt:lpstr>
      <vt:lpstr>For the Curious 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CS230: Digital Logic Design and Computer Architecture</dc:title>
  <dc:creator>Biswabandan Panda</dc:creator>
  <cp:lastModifiedBy>Biswabandan</cp:lastModifiedBy>
  <cp:revision>19</cp:revision>
  <dcterms:created xsi:type="dcterms:W3CDTF">2023-02-01T04:54:54Z</dcterms:created>
  <dcterms:modified xsi:type="dcterms:W3CDTF">2023-09-06T05:07:15Z</dcterms:modified>
</cp:coreProperties>
</file>