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7223" r:id="rId2"/>
    <p:sldId id="7224" r:id="rId3"/>
    <p:sldId id="328" r:id="rId4"/>
    <p:sldId id="332" r:id="rId5"/>
    <p:sldId id="330" r:id="rId6"/>
    <p:sldId id="358" r:id="rId7"/>
    <p:sldId id="367" r:id="rId8"/>
    <p:sldId id="360" r:id="rId9"/>
    <p:sldId id="361" r:id="rId10"/>
    <p:sldId id="362" r:id="rId11"/>
    <p:sldId id="363" r:id="rId12"/>
    <p:sldId id="364" r:id="rId13"/>
    <p:sldId id="399" r:id="rId14"/>
    <p:sldId id="365" r:id="rId15"/>
    <p:sldId id="359" r:id="rId16"/>
    <p:sldId id="370" r:id="rId17"/>
    <p:sldId id="7219" r:id="rId18"/>
    <p:sldId id="368" r:id="rId19"/>
    <p:sldId id="7226" r:id="rId20"/>
    <p:sldId id="470" r:id="rId21"/>
    <p:sldId id="471" r:id="rId22"/>
    <p:sldId id="390" r:id="rId23"/>
    <p:sldId id="391" r:id="rId24"/>
    <p:sldId id="397" r:id="rId25"/>
    <p:sldId id="398" r:id="rId26"/>
    <p:sldId id="491" r:id="rId27"/>
    <p:sldId id="469" r:id="rId28"/>
    <p:sldId id="395" r:id="rId29"/>
    <p:sldId id="7227" r:id="rId30"/>
    <p:sldId id="378" r:id="rId31"/>
    <p:sldId id="379" r:id="rId32"/>
    <p:sldId id="380" r:id="rId33"/>
    <p:sldId id="381" r:id="rId34"/>
    <p:sldId id="382" r:id="rId35"/>
    <p:sldId id="383" r:id="rId36"/>
    <p:sldId id="72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/>
            <a:t>verification: 25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endParaRPr lang="en-US" dirty="0"/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endParaRPr lang="en-US" dirty="0"/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endParaRPr lang="en-US" dirty="0"/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endParaRPr lang="en-US" dirty="0"/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5F42A423-10A0-4FFA-A6DE-FDC57C847645}">
      <dgm:prSet/>
      <dgm:spPr/>
      <dgm:t>
        <a:bodyPr/>
        <a:lstStyle/>
        <a:p>
          <a:endParaRPr lang="en-IN" dirty="0"/>
        </a:p>
      </dgm:t>
    </dgm:pt>
    <dgm:pt modelId="{4EB7E378-98DB-4CFA-B1BB-F030C61CFB14}" type="parTrans" cxnId="{ACA47ED3-319B-4095-8FA5-221719812DC1}">
      <dgm:prSet/>
      <dgm:spPr/>
      <dgm:t>
        <a:bodyPr/>
        <a:lstStyle/>
        <a:p>
          <a:endParaRPr lang="en-IN"/>
        </a:p>
      </dgm:t>
    </dgm:pt>
    <dgm:pt modelId="{F1438D73-49D2-4555-818E-FBD1D3169A20}" type="sibTrans" cxnId="{ACA47ED3-319B-4095-8FA5-221719812DC1}">
      <dgm:prSet/>
      <dgm:spPr/>
      <dgm:t>
        <a:bodyPr/>
        <a:lstStyle/>
        <a:p>
          <a:endParaRPr lang="en-IN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7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7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7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7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7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7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7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7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7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7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7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7"/>
      <dgm:spPr/>
    </dgm:pt>
    <dgm:pt modelId="{64DCA3E6-D373-427B-9564-4047914C344B}" type="pres">
      <dgm:prSet presAssocID="{0021FC1A-6266-4B9B-AD4E-D54C3FA5B1CC}" presName="vert1" presStyleCnt="0"/>
      <dgm:spPr/>
    </dgm:pt>
    <dgm:pt modelId="{FE4072A2-9E61-4676-9586-3A6C11DD4A02}" type="pres">
      <dgm:prSet presAssocID="{5F42A423-10A0-4FFA-A6DE-FDC57C847645}" presName="thickLine" presStyleLbl="alignNode1" presStyleIdx="6" presStyleCnt="7"/>
      <dgm:spPr/>
    </dgm:pt>
    <dgm:pt modelId="{7F750449-EABF-4F61-9DAA-175185DE156B}" type="pres">
      <dgm:prSet presAssocID="{5F42A423-10A0-4FFA-A6DE-FDC57C847645}" presName="horz1" presStyleCnt="0"/>
      <dgm:spPr/>
    </dgm:pt>
    <dgm:pt modelId="{51F85A98-B3A9-47A5-9978-6A47B8D502EA}" type="pres">
      <dgm:prSet presAssocID="{5F42A423-10A0-4FFA-A6DE-FDC57C847645}" presName="tx1" presStyleLbl="revTx" presStyleIdx="6" presStyleCnt="7"/>
      <dgm:spPr/>
    </dgm:pt>
    <dgm:pt modelId="{12B5E526-2588-4D78-BD3F-ADCEE913EC8C}" type="pres">
      <dgm:prSet presAssocID="{5F42A423-10A0-4FFA-A6DE-FDC57C847645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58B66B98-FDEC-4525-A8FD-24F3521C9548}" type="presOf" srcId="{5F42A423-10A0-4FFA-A6DE-FDC57C847645}" destId="{51F85A98-B3A9-47A5-9978-6A47B8D502EA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ACA47ED3-319B-4095-8FA5-221719812DC1}" srcId="{2A041758-7932-4948-B3CD-033B229A563B}" destId="{5F42A423-10A0-4FFA-A6DE-FDC57C847645}" srcOrd="6" destOrd="0" parTransId="{4EB7E378-98DB-4CFA-B1BB-F030C61CFB14}" sibTransId="{F1438D73-49D2-4555-818E-FBD1D3169A20}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  <dgm:cxn modelId="{EF031C33-7D6E-4271-9B60-F40A2F55E1E1}" type="presParOf" srcId="{299D9FEA-CC4A-4336-9B18-8258F24EB44F}" destId="{FE4072A2-9E61-4676-9586-3A6C11DD4A02}" srcOrd="12" destOrd="0" presId="urn:microsoft.com/office/officeart/2008/layout/LinedList"/>
    <dgm:cxn modelId="{38C8912A-5F9E-4AAB-8C59-15BC42D074EB}" type="presParOf" srcId="{299D9FEA-CC4A-4336-9B18-8258F24EB44F}" destId="{7F750449-EABF-4F61-9DAA-175185DE156B}" srcOrd="13" destOrd="0" presId="urn:microsoft.com/office/officeart/2008/layout/LinedList"/>
    <dgm:cxn modelId="{F0E1AD3E-FDD5-420D-9A61-C74C19A298F4}" type="presParOf" srcId="{7F750449-EABF-4F61-9DAA-175185DE156B}" destId="{51F85A98-B3A9-47A5-9978-6A47B8D502EA}" srcOrd="0" destOrd="0" presId="urn:microsoft.com/office/officeart/2008/layout/LinedList"/>
    <dgm:cxn modelId="{9EB31DF5-3271-4D4F-A8FC-7F002217B5C1}" type="presParOf" srcId="{7F750449-EABF-4F61-9DAA-175185DE156B}" destId="{12B5E526-2588-4D78-BD3F-ADCEE913EC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Three hour, three persons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 custT="1"/>
      <dgm:spPr/>
      <dgm:t>
        <a:bodyPr/>
        <a:lstStyle/>
        <a:p>
          <a:r>
            <a:rPr lang="en-US" sz="3600" dirty="0"/>
            <a:t>verification: 25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endParaRPr lang="en-US" dirty="0"/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endParaRPr lang="en-US" dirty="0"/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endParaRPr lang="en-US" dirty="0"/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endParaRPr lang="en-US" dirty="0"/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5F42A423-10A0-4FFA-A6DE-FDC57C847645}">
      <dgm:prSet/>
      <dgm:spPr/>
      <dgm:t>
        <a:bodyPr/>
        <a:lstStyle/>
        <a:p>
          <a:endParaRPr lang="en-IN" dirty="0"/>
        </a:p>
      </dgm:t>
    </dgm:pt>
    <dgm:pt modelId="{4EB7E378-98DB-4CFA-B1BB-F030C61CFB14}" type="parTrans" cxnId="{ACA47ED3-319B-4095-8FA5-221719812DC1}">
      <dgm:prSet/>
      <dgm:spPr/>
      <dgm:t>
        <a:bodyPr/>
        <a:lstStyle/>
        <a:p>
          <a:endParaRPr lang="en-IN"/>
        </a:p>
      </dgm:t>
    </dgm:pt>
    <dgm:pt modelId="{F1438D73-49D2-4555-818E-FBD1D3169A20}" type="sibTrans" cxnId="{ACA47ED3-319B-4095-8FA5-221719812DC1}">
      <dgm:prSet/>
      <dgm:spPr/>
      <dgm:t>
        <a:bodyPr/>
        <a:lstStyle/>
        <a:p>
          <a:endParaRPr lang="en-IN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7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7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7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7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7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7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7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7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7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7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7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7"/>
      <dgm:spPr/>
    </dgm:pt>
    <dgm:pt modelId="{64DCA3E6-D373-427B-9564-4047914C344B}" type="pres">
      <dgm:prSet presAssocID="{0021FC1A-6266-4B9B-AD4E-D54C3FA5B1CC}" presName="vert1" presStyleCnt="0"/>
      <dgm:spPr/>
    </dgm:pt>
    <dgm:pt modelId="{FE4072A2-9E61-4676-9586-3A6C11DD4A02}" type="pres">
      <dgm:prSet presAssocID="{5F42A423-10A0-4FFA-A6DE-FDC57C847645}" presName="thickLine" presStyleLbl="alignNode1" presStyleIdx="6" presStyleCnt="7"/>
      <dgm:spPr/>
    </dgm:pt>
    <dgm:pt modelId="{7F750449-EABF-4F61-9DAA-175185DE156B}" type="pres">
      <dgm:prSet presAssocID="{5F42A423-10A0-4FFA-A6DE-FDC57C847645}" presName="horz1" presStyleCnt="0"/>
      <dgm:spPr/>
    </dgm:pt>
    <dgm:pt modelId="{51F85A98-B3A9-47A5-9978-6A47B8D502EA}" type="pres">
      <dgm:prSet presAssocID="{5F42A423-10A0-4FFA-A6DE-FDC57C847645}" presName="tx1" presStyleLbl="revTx" presStyleIdx="6" presStyleCnt="7"/>
      <dgm:spPr/>
    </dgm:pt>
    <dgm:pt modelId="{12B5E526-2588-4D78-BD3F-ADCEE913EC8C}" type="pres">
      <dgm:prSet presAssocID="{5F42A423-10A0-4FFA-A6DE-FDC57C847645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58B66B98-FDEC-4525-A8FD-24F3521C9548}" type="presOf" srcId="{5F42A423-10A0-4FFA-A6DE-FDC57C847645}" destId="{51F85A98-B3A9-47A5-9978-6A47B8D502EA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ACA47ED3-319B-4095-8FA5-221719812DC1}" srcId="{2A041758-7932-4948-B3CD-033B229A563B}" destId="{5F42A423-10A0-4FFA-A6DE-FDC57C847645}" srcOrd="6" destOrd="0" parTransId="{4EB7E378-98DB-4CFA-B1BB-F030C61CFB14}" sibTransId="{F1438D73-49D2-4555-818E-FBD1D3169A20}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  <dgm:cxn modelId="{EF031C33-7D6E-4271-9B60-F40A2F55E1E1}" type="presParOf" srcId="{299D9FEA-CC4A-4336-9B18-8258F24EB44F}" destId="{FE4072A2-9E61-4676-9586-3A6C11DD4A02}" srcOrd="12" destOrd="0" presId="urn:microsoft.com/office/officeart/2008/layout/LinedList"/>
    <dgm:cxn modelId="{38C8912A-5F9E-4AAB-8C59-15BC42D074EB}" type="presParOf" srcId="{299D9FEA-CC4A-4336-9B18-8258F24EB44F}" destId="{7F750449-EABF-4F61-9DAA-175185DE156B}" srcOrd="13" destOrd="0" presId="urn:microsoft.com/office/officeart/2008/layout/LinedList"/>
    <dgm:cxn modelId="{F0E1AD3E-FDD5-420D-9A61-C74C19A298F4}" type="presParOf" srcId="{7F750449-EABF-4F61-9DAA-175185DE156B}" destId="{51F85A98-B3A9-47A5-9978-6A47B8D502EA}" srcOrd="0" destOrd="0" presId="urn:microsoft.com/office/officeart/2008/layout/LinedList"/>
    <dgm:cxn modelId="{9EB31DF5-3271-4D4F-A8FC-7F002217B5C1}" type="presParOf" srcId="{7F750449-EABF-4F61-9DAA-175185DE156B}" destId="{12B5E526-2588-4D78-BD3F-ADCEE913EC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/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/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/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/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/>
            <a:t>Stage 5: 10 minutes, certificate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/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/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/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/>
            <a:t>Stage 5: 10 minutes, certificate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/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/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/>
            <a:t>Stage 5: 10 minutes, certificate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/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/>
            <a:t>Stage 5: 10 minutes, certificate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Single cycle: one hour per person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/>
            <a:t>Stage 5: 10 minutes, certificate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Pipelined: One hour: Three persons</a:t>
          </a:r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Stage 1 verification: 15 minutes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Stage 2 verification: 10 minutes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Stage 3: 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Stage 4: 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5: 10 minutes, certificate </a:t>
          </a:r>
          <a:r>
            <a:rPr lang="en-US" dirty="0">
              <a:solidFill>
                <a:srgbClr val="FF0000"/>
              </a:solidFill>
              <a:sym typeface="Wingdings" panose="05000000000000000000" pitchFamily="2" charset="2"/>
            </a:rPr>
            <a:t></a:t>
          </a:r>
          <a:r>
            <a:rPr lang="en-US" dirty="0">
              <a:solidFill>
                <a:srgbClr val="FF0000"/>
              </a:solidFill>
            </a:rPr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041758-7932-4948-B3CD-033B229A56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A8B364-42FA-4BCF-9053-DF8B2E716608}">
      <dgm:prSet/>
      <dgm:spPr/>
      <dgm:t>
        <a:bodyPr/>
        <a:lstStyle/>
        <a:p>
          <a:r>
            <a:rPr lang="en-US" dirty="0"/>
            <a:t>Pipelined: One hour: ? Persons, first person: 100 minutes </a:t>
          </a:r>
          <a:r>
            <a:rPr lang="en-US" dirty="0">
              <a:sym typeface="Wingdings" panose="05000000000000000000" pitchFamily="2" charset="2"/>
            </a:rPr>
            <a:t>, after a while throughput= 3 persons/</a:t>
          </a:r>
          <a:r>
            <a:rPr lang="en-US" dirty="0" err="1">
              <a:sym typeface="Wingdings" panose="05000000000000000000" pitchFamily="2" charset="2"/>
            </a:rPr>
            <a:t>hr</a:t>
          </a:r>
          <a:endParaRPr lang="en-US" dirty="0"/>
        </a:p>
      </dgm:t>
    </dgm:pt>
    <dgm:pt modelId="{34441C7B-34C8-4F3B-8701-9190B80C6D1E}" type="parTrans" cxnId="{CDB846FF-73AC-4CA9-8168-513921E81F0F}">
      <dgm:prSet/>
      <dgm:spPr/>
      <dgm:t>
        <a:bodyPr/>
        <a:lstStyle/>
        <a:p>
          <a:endParaRPr lang="en-US"/>
        </a:p>
      </dgm:t>
    </dgm:pt>
    <dgm:pt modelId="{B0758829-27A4-47F2-90EB-C3604874E96A}" type="sibTrans" cxnId="{CDB846FF-73AC-4CA9-8168-513921E81F0F}">
      <dgm:prSet/>
      <dgm:spPr/>
      <dgm:t>
        <a:bodyPr/>
        <a:lstStyle/>
        <a:p>
          <a:endParaRPr lang="en-US"/>
        </a:p>
      </dgm:t>
    </dgm:pt>
    <dgm:pt modelId="{8CFF7AF7-FED4-44AB-A804-6FA066F51E45}">
      <dgm:prSet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Stage 1 (20 mins): verification </a:t>
          </a:r>
        </a:p>
      </dgm:t>
    </dgm:pt>
    <dgm:pt modelId="{8BD0A84D-3388-4FE4-8F34-D349F85CF401}" type="parTrans" cxnId="{CB694AE3-9C33-43E4-A6E2-7B765B7E956E}">
      <dgm:prSet/>
      <dgm:spPr/>
      <dgm:t>
        <a:bodyPr/>
        <a:lstStyle/>
        <a:p>
          <a:endParaRPr lang="en-US"/>
        </a:p>
      </dgm:t>
    </dgm:pt>
    <dgm:pt modelId="{BA2EA324-A4FA-4EBA-9B30-C051644B8543}" type="sibTrans" cxnId="{CB694AE3-9C33-43E4-A6E2-7B765B7E956E}">
      <dgm:prSet/>
      <dgm:spPr/>
      <dgm:t>
        <a:bodyPr/>
        <a:lstStyle/>
        <a:p>
          <a:endParaRPr lang="en-US"/>
        </a:p>
      </dgm:t>
    </dgm:pt>
    <dgm:pt modelId="{6EF9C23C-0B67-4F30-86DB-840EEF1428DF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Stage 2 </a:t>
          </a:r>
          <a:r>
            <a:rPr lang="en-US" dirty="0">
              <a:solidFill>
                <a:schemeClr val="accent3"/>
              </a:solidFill>
            </a:rPr>
            <a:t>(20 mins): </a:t>
          </a:r>
          <a:r>
            <a:rPr lang="en-US" dirty="0">
              <a:solidFill>
                <a:srgbClr val="FFC000"/>
              </a:solidFill>
            </a:rPr>
            <a:t>verification </a:t>
          </a:r>
        </a:p>
      </dgm:t>
    </dgm:pt>
    <dgm:pt modelId="{74E758A0-4C94-4E81-87A3-CBFAA39889CE}" type="parTrans" cxnId="{51686637-134C-469C-98D9-F9AEC4444E60}">
      <dgm:prSet/>
      <dgm:spPr/>
      <dgm:t>
        <a:bodyPr/>
        <a:lstStyle/>
        <a:p>
          <a:endParaRPr lang="en-US"/>
        </a:p>
      </dgm:t>
    </dgm:pt>
    <dgm:pt modelId="{5CC20BC7-61FF-4CEC-80A1-279AA88C9B2C}" type="sibTrans" cxnId="{51686637-134C-469C-98D9-F9AEC4444E60}">
      <dgm:prSet/>
      <dgm:spPr/>
      <dgm:t>
        <a:bodyPr/>
        <a:lstStyle/>
        <a:p>
          <a:endParaRPr lang="en-US"/>
        </a:p>
      </dgm:t>
    </dgm:pt>
    <dgm:pt modelId="{30C29A00-22FA-42D4-AE1F-026FD50D3D7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Stage 3 </a:t>
          </a:r>
          <a:r>
            <a:rPr lang="en-US" dirty="0">
              <a:solidFill>
                <a:schemeClr val="accent3"/>
              </a:solidFill>
            </a:rPr>
            <a:t>(20 mins): </a:t>
          </a:r>
          <a:r>
            <a:rPr lang="en-US" dirty="0">
              <a:solidFill>
                <a:schemeClr val="accent1">
                  <a:lumMod val="75000"/>
                </a:schemeClr>
              </a:solidFill>
            </a:rPr>
            <a:t>5 minutes for vaccination </a:t>
          </a:r>
        </a:p>
      </dgm:t>
    </dgm:pt>
    <dgm:pt modelId="{060A1288-2206-4766-8B1F-777C2AA2F7E5}" type="parTrans" cxnId="{9B572F63-C06D-42ED-807F-1A36E561E794}">
      <dgm:prSet/>
      <dgm:spPr/>
      <dgm:t>
        <a:bodyPr/>
        <a:lstStyle/>
        <a:p>
          <a:endParaRPr lang="en-US"/>
        </a:p>
      </dgm:t>
    </dgm:pt>
    <dgm:pt modelId="{1566B96D-48E0-4ACB-9DEB-6B50A83D9B92}" type="sibTrans" cxnId="{9B572F63-C06D-42ED-807F-1A36E561E794}">
      <dgm:prSet/>
      <dgm:spPr/>
      <dgm:t>
        <a:bodyPr/>
        <a:lstStyle/>
        <a:p>
          <a:endParaRPr lang="en-US"/>
        </a:p>
      </dgm:t>
    </dgm:pt>
    <dgm:pt modelId="{1206D505-393F-41B9-9A29-114D6D32B4FE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Stage 4 </a:t>
          </a:r>
          <a:r>
            <a:rPr lang="en-US" dirty="0">
              <a:solidFill>
                <a:schemeClr val="accent3"/>
              </a:solidFill>
            </a:rPr>
            <a:t>(20 mins): 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20 minutes post-vaccination </a:t>
          </a:r>
        </a:p>
      </dgm:t>
    </dgm:pt>
    <dgm:pt modelId="{9656A2C8-4D44-4B59-8EE7-0EEFF5490971}" type="parTrans" cxnId="{DECD9A1D-8C08-4B4E-8919-F99138386E71}">
      <dgm:prSet/>
      <dgm:spPr/>
      <dgm:t>
        <a:bodyPr/>
        <a:lstStyle/>
        <a:p>
          <a:endParaRPr lang="en-US"/>
        </a:p>
      </dgm:t>
    </dgm:pt>
    <dgm:pt modelId="{3A90AA8C-6E8C-4D65-96C9-718ADE6BCCE7}" type="sibTrans" cxnId="{DECD9A1D-8C08-4B4E-8919-F99138386E71}">
      <dgm:prSet/>
      <dgm:spPr/>
      <dgm:t>
        <a:bodyPr/>
        <a:lstStyle/>
        <a:p>
          <a:endParaRPr lang="en-US"/>
        </a:p>
      </dgm:t>
    </dgm:pt>
    <dgm:pt modelId="{0021FC1A-6266-4B9B-AD4E-D54C3FA5B1C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Stage 5 </a:t>
          </a:r>
          <a:r>
            <a:rPr lang="en-US" dirty="0">
              <a:solidFill>
                <a:schemeClr val="accent3"/>
              </a:solidFill>
            </a:rPr>
            <a:t>(20 mins):</a:t>
          </a:r>
          <a:r>
            <a:rPr lang="en-US" dirty="0">
              <a:solidFill>
                <a:srgbClr val="FF0000"/>
              </a:solidFill>
            </a:rPr>
            <a:t>10 minutes, certificate </a:t>
          </a:r>
          <a:r>
            <a:rPr lang="en-US" dirty="0">
              <a:solidFill>
                <a:srgbClr val="FF0000"/>
              </a:solidFill>
              <a:sym typeface="Wingdings" panose="05000000000000000000" pitchFamily="2" charset="2"/>
            </a:rPr>
            <a:t></a:t>
          </a:r>
          <a:r>
            <a:rPr lang="en-US" dirty="0">
              <a:solidFill>
                <a:srgbClr val="FF0000"/>
              </a:solidFill>
            </a:rPr>
            <a:t> </a:t>
          </a:r>
        </a:p>
      </dgm:t>
    </dgm:pt>
    <dgm:pt modelId="{02EFCAFE-1FBD-4A73-A48A-E99C92314635}" type="parTrans" cxnId="{33B808E2-A9CE-4C08-8781-423C3D7CD0D1}">
      <dgm:prSet/>
      <dgm:spPr/>
      <dgm:t>
        <a:bodyPr/>
        <a:lstStyle/>
        <a:p>
          <a:endParaRPr lang="en-US"/>
        </a:p>
      </dgm:t>
    </dgm:pt>
    <dgm:pt modelId="{A7E50452-FE07-486C-8306-D598E86A2D2D}" type="sibTrans" cxnId="{33B808E2-A9CE-4C08-8781-423C3D7CD0D1}">
      <dgm:prSet/>
      <dgm:spPr/>
      <dgm:t>
        <a:bodyPr/>
        <a:lstStyle/>
        <a:p>
          <a:endParaRPr lang="en-US"/>
        </a:p>
      </dgm:t>
    </dgm:pt>
    <dgm:pt modelId="{299D9FEA-CC4A-4336-9B18-8258F24EB44F}" type="pres">
      <dgm:prSet presAssocID="{2A041758-7932-4948-B3CD-033B229A563B}" presName="vert0" presStyleCnt="0">
        <dgm:presLayoutVars>
          <dgm:dir/>
          <dgm:animOne val="branch"/>
          <dgm:animLvl val="lvl"/>
        </dgm:presLayoutVars>
      </dgm:prSet>
      <dgm:spPr/>
    </dgm:pt>
    <dgm:pt modelId="{708F3385-825D-46BB-AA5C-B21C9BF776EC}" type="pres">
      <dgm:prSet presAssocID="{A1A8B364-42FA-4BCF-9053-DF8B2E716608}" presName="thickLine" presStyleLbl="alignNode1" presStyleIdx="0" presStyleCnt="6"/>
      <dgm:spPr/>
    </dgm:pt>
    <dgm:pt modelId="{8EBD63E2-F648-4BF7-80B3-2031B4DACCD5}" type="pres">
      <dgm:prSet presAssocID="{A1A8B364-42FA-4BCF-9053-DF8B2E716608}" presName="horz1" presStyleCnt="0"/>
      <dgm:spPr/>
    </dgm:pt>
    <dgm:pt modelId="{FD1D154D-B9E7-4FEC-8A76-4854453C6869}" type="pres">
      <dgm:prSet presAssocID="{A1A8B364-42FA-4BCF-9053-DF8B2E716608}" presName="tx1" presStyleLbl="revTx" presStyleIdx="0" presStyleCnt="6"/>
      <dgm:spPr/>
    </dgm:pt>
    <dgm:pt modelId="{AA49D420-9764-4E40-9153-2BED732D9F60}" type="pres">
      <dgm:prSet presAssocID="{A1A8B364-42FA-4BCF-9053-DF8B2E716608}" presName="vert1" presStyleCnt="0"/>
      <dgm:spPr/>
    </dgm:pt>
    <dgm:pt modelId="{25E4F28F-4847-4EBB-9132-90EC0D33F030}" type="pres">
      <dgm:prSet presAssocID="{8CFF7AF7-FED4-44AB-A804-6FA066F51E45}" presName="thickLine" presStyleLbl="alignNode1" presStyleIdx="1" presStyleCnt="6"/>
      <dgm:spPr/>
    </dgm:pt>
    <dgm:pt modelId="{94D2917E-1DA4-40BA-B0DB-B135E21C091C}" type="pres">
      <dgm:prSet presAssocID="{8CFF7AF7-FED4-44AB-A804-6FA066F51E45}" presName="horz1" presStyleCnt="0"/>
      <dgm:spPr/>
    </dgm:pt>
    <dgm:pt modelId="{3E455745-C834-416F-9491-F0311868DE46}" type="pres">
      <dgm:prSet presAssocID="{8CFF7AF7-FED4-44AB-A804-6FA066F51E45}" presName="tx1" presStyleLbl="revTx" presStyleIdx="1" presStyleCnt="6"/>
      <dgm:spPr/>
    </dgm:pt>
    <dgm:pt modelId="{E15FD303-3366-4EE3-B714-512F93AAF302}" type="pres">
      <dgm:prSet presAssocID="{8CFF7AF7-FED4-44AB-A804-6FA066F51E45}" presName="vert1" presStyleCnt="0"/>
      <dgm:spPr/>
    </dgm:pt>
    <dgm:pt modelId="{95B59330-4309-4726-85E1-757D04CE28DF}" type="pres">
      <dgm:prSet presAssocID="{6EF9C23C-0B67-4F30-86DB-840EEF1428DF}" presName="thickLine" presStyleLbl="alignNode1" presStyleIdx="2" presStyleCnt="6"/>
      <dgm:spPr/>
    </dgm:pt>
    <dgm:pt modelId="{5CAF6B30-94DF-4808-BA9E-B85D91881AB4}" type="pres">
      <dgm:prSet presAssocID="{6EF9C23C-0B67-4F30-86DB-840EEF1428DF}" presName="horz1" presStyleCnt="0"/>
      <dgm:spPr/>
    </dgm:pt>
    <dgm:pt modelId="{D280D5AB-A83B-4239-A0E6-5D333845096F}" type="pres">
      <dgm:prSet presAssocID="{6EF9C23C-0B67-4F30-86DB-840EEF1428DF}" presName="tx1" presStyleLbl="revTx" presStyleIdx="2" presStyleCnt="6"/>
      <dgm:spPr/>
    </dgm:pt>
    <dgm:pt modelId="{9AF43F7E-A1C8-4271-A23F-B0D3455ACB53}" type="pres">
      <dgm:prSet presAssocID="{6EF9C23C-0B67-4F30-86DB-840EEF1428DF}" presName="vert1" presStyleCnt="0"/>
      <dgm:spPr/>
    </dgm:pt>
    <dgm:pt modelId="{44063880-BA28-4B6E-AC72-6CF547F7CBBA}" type="pres">
      <dgm:prSet presAssocID="{30C29A00-22FA-42D4-AE1F-026FD50D3D7B}" presName="thickLine" presStyleLbl="alignNode1" presStyleIdx="3" presStyleCnt="6"/>
      <dgm:spPr/>
    </dgm:pt>
    <dgm:pt modelId="{3639137A-2BF2-4A5E-BEBC-BCB42A385EA7}" type="pres">
      <dgm:prSet presAssocID="{30C29A00-22FA-42D4-AE1F-026FD50D3D7B}" presName="horz1" presStyleCnt="0"/>
      <dgm:spPr/>
    </dgm:pt>
    <dgm:pt modelId="{E577168D-7403-47C5-92F5-42591C0F7AAC}" type="pres">
      <dgm:prSet presAssocID="{30C29A00-22FA-42D4-AE1F-026FD50D3D7B}" presName="tx1" presStyleLbl="revTx" presStyleIdx="3" presStyleCnt="6"/>
      <dgm:spPr/>
    </dgm:pt>
    <dgm:pt modelId="{23381236-5DCF-4F28-A12E-66C9FCAF63F8}" type="pres">
      <dgm:prSet presAssocID="{30C29A00-22FA-42D4-AE1F-026FD50D3D7B}" presName="vert1" presStyleCnt="0"/>
      <dgm:spPr/>
    </dgm:pt>
    <dgm:pt modelId="{B3FFFB55-BD6A-476F-B2BA-9C3757D360FA}" type="pres">
      <dgm:prSet presAssocID="{1206D505-393F-41B9-9A29-114D6D32B4FE}" presName="thickLine" presStyleLbl="alignNode1" presStyleIdx="4" presStyleCnt="6"/>
      <dgm:spPr/>
    </dgm:pt>
    <dgm:pt modelId="{89791BFD-63C1-438B-A061-C78E44867FBA}" type="pres">
      <dgm:prSet presAssocID="{1206D505-393F-41B9-9A29-114D6D32B4FE}" presName="horz1" presStyleCnt="0"/>
      <dgm:spPr/>
    </dgm:pt>
    <dgm:pt modelId="{E8AD610E-911A-44CD-9B8A-839951BE289D}" type="pres">
      <dgm:prSet presAssocID="{1206D505-393F-41B9-9A29-114D6D32B4FE}" presName="tx1" presStyleLbl="revTx" presStyleIdx="4" presStyleCnt="6"/>
      <dgm:spPr/>
    </dgm:pt>
    <dgm:pt modelId="{59DAE4B7-2D85-4E43-80AC-3A211D64C6E7}" type="pres">
      <dgm:prSet presAssocID="{1206D505-393F-41B9-9A29-114D6D32B4FE}" presName="vert1" presStyleCnt="0"/>
      <dgm:spPr/>
    </dgm:pt>
    <dgm:pt modelId="{0F6BFE02-605F-417E-9BD3-00C593C57176}" type="pres">
      <dgm:prSet presAssocID="{0021FC1A-6266-4B9B-AD4E-D54C3FA5B1CC}" presName="thickLine" presStyleLbl="alignNode1" presStyleIdx="5" presStyleCnt="6"/>
      <dgm:spPr/>
    </dgm:pt>
    <dgm:pt modelId="{643678FB-FCA5-46BA-8293-D443889375D8}" type="pres">
      <dgm:prSet presAssocID="{0021FC1A-6266-4B9B-AD4E-D54C3FA5B1CC}" presName="horz1" presStyleCnt="0"/>
      <dgm:spPr/>
    </dgm:pt>
    <dgm:pt modelId="{CD706FF3-02EC-46AF-8C9F-42BDCACE326D}" type="pres">
      <dgm:prSet presAssocID="{0021FC1A-6266-4B9B-AD4E-D54C3FA5B1CC}" presName="tx1" presStyleLbl="revTx" presStyleIdx="5" presStyleCnt="6"/>
      <dgm:spPr/>
    </dgm:pt>
    <dgm:pt modelId="{64DCA3E6-D373-427B-9564-4047914C344B}" type="pres">
      <dgm:prSet presAssocID="{0021FC1A-6266-4B9B-AD4E-D54C3FA5B1CC}" presName="vert1" presStyleCnt="0"/>
      <dgm:spPr/>
    </dgm:pt>
  </dgm:ptLst>
  <dgm:cxnLst>
    <dgm:cxn modelId="{CE5E5E02-C00A-4BF4-87AD-D39FAE40CA4E}" type="presOf" srcId="{A1A8B364-42FA-4BCF-9053-DF8B2E716608}" destId="{FD1D154D-B9E7-4FEC-8A76-4854453C6869}" srcOrd="0" destOrd="0" presId="urn:microsoft.com/office/officeart/2008/layout/LinedList"/>
    <dgm:cxn modelId="{722E110F-063A-4DD7-AE65-93566E5C95C2}" type="presOf" srcId="{30C29A00-22FA-42D4-AE1F-026FD50D3D7B}" destId="{E577168D-7403-47C5-92F5-42591C0F7AAC}" srcOrd="0" destOrd="0" presId="urn:microsoft.com/office/officeart/2008/layout/LinedList"/>
    <dgm:cxn modelId="{DECD9A1D-8C08-4B4E-8919-F99138386E71}" srcId="{2A041758-7932-4948-B3CD-033B229A563B}" destId="{1206D505-393F-41B9-9A29-114D6D32B4FE}" srcOrd="4" destOrd="0" parTransId="{9656A2C8-4D44-4B59-8EE7-0EEFF5490971}" sibTransId="{3A90AA8C-6E8C-4D65-96C9-718ADE6BCCE7}"/>
    <dgm:cxn modelId="{51686637-134C-469C-98D9-F9AEC4444E60}" srcId="{2A041758-7932-4948-B3CD-033B229A563B}" destId="{6EF9C23C-0B67-4F30-86DB-840EEF1428DF}" srcOrd="2" destOrd="0" parTransId="{74E758A0-4C94-4E81-87A3-CBFAA39889CE}" sibTransId="{5CC20BC7-61FF-4CEC-80A1-279AA88C9B2C}"/>
    <dgm:cxn modelId="{9B572F63-C06D-42ED-807F-1A36E561E794}" srcId="{2A041758-7932-4948-B3CD-033B229A563B}" destId="{30C29A00-22FA-42D4-AE1F-026FD50D3D7B}" srcOrd="3" destOrd="0" parTransId="{060A1288-2206-4766-8B1F-777C2AA2F7E5}" sibTransId="{1566B96D-48E0-4ACB-9DEB-6B50A83D9B92}"/>
    <dgm:cxn modelId="{A0757B43-DD53-4F08-B974-A48D850243B3}" type="presOf" srcId="{0021FC1A-6266-4B9B-AD4E-D54C3FA5B1CC}" destId="{CD706FF3-02EC-46AF-8C9F-42BDCACE326D}" srcOrd="0" destOrd="0" presId="urn:microsoft.com/office/officeart/2008/layout/LinedList"/>
    <dgm:cxn modelId="{8FF7814B-7813-4D65-8449-4F8C42928992}" type="presOf" srcId="{8CFF7AF7-FED4-44AB-A804-6FA066F51E45}" destId="{3E455745-C834-416F-9491-F0311868DE46}" srcOrd="0" destOrd="0" presId="urn:microsoft.com/office/officeart/2008/layout/LinedList"/>
    <dgm:cxn modelId="{74E2E46D-B243-4AB6-B3DD-198A354270BD}" type="presOf" srcId="{2A041758-7932-4948-B3CD-033B229A563B}" destId="{299D9FEA-CC4A-4336-9B18-8258F24EB44F}" srcOrd="0" destOrd="0" presId="urn:microsoft.com/office/officeart/2008/layout/LinedList"/>
    <dgm:cxn modelId="{7050B3A1-7B56-43C8-B409-338CA017E000}" type="presOf" srcId="{1206D505-393F-41B9-9A29-114D6D32B4FE}" destId="{E8AD610E-911A-44CD-9B8A-839951BE289D}" srcOrd="0" destOrd="0" presId="urn:microsoft.com/office/officeart/2008/layout/LinedList"/>
    <dgm:cxn modelId="{33B808E2-A9CE-4C08-8781-423C3D7CD0D1}" srcId="{2A041758-7932-4948-B3CD-033B229A563B}" destId="{0021FC1A-6266-4B9B-AD4E-D54C3FA5B1CC}" srcOrd="5" destOrd="0" parTransId="{02EFCAFE-1FBD-4A73-A48A-E99C92314635}" sibTransId="{A7E50452-FE07-486C-8306-D598E86A2D2D}"/>
    <dgm:cxn modelId="{CB694AE3-9C33-43E4-A6E2-7B765B7E956E}" srcId="{2A041758-7932-4948-B3CD-033B229A563B}" destId="{8CFF7AF7-FED4-44AB-A804-6FA066F51E45}" srcOrd="1" destOrd="0" parTransId="{8BD0A84D-3388-4FE4-8F34-D349F85CF401}" sibTransId="{BA2EA324-A4FA-4EBA-9B30-C051644B8543}"/>
    <dgm:cxn modelId="{28AF53EB-664C-4419-B53C-39481DE81B99}" type="presOf" srcId="{6EF9C23C-0B67-4F30-86DB-840EEF1428DF}" destId="{D280D5AB-A83B-4239-A0E6-5D333845096F}" srcOrd="0" destOrd="0" presId="urn:microsoft.com/office/officeart/2008/layout/LinedList"/>
    <dgm:cxn modelId="{CDB846FF-73AC-4CA9-8168-513921E81F0F}" srcId="{2A041758-7932-4948-B3CD-033B229A563B}" destId="{A1A8B364-42FA-4BCF-9053-DF8B2E716608}" srcOrd="0" destOrd="0" parTransId="{34441C7B-34C8-4F3B-8701-9190B80C6D1E}" sibTransId="{B0758829-27A4-47F2-90EB-C3604874E96A}"/>
    <dgm:cxn modelId="{C9A73E1F-1D61-4A0A-8272-E2EDF9391739}" type="presParOf" srcId="{299D9FEA-CC4A-4336-9B18-8258F24EB44F}" destId="{708F3385-825D-46BB-AA5C-B21C9BF776EC}" srcOrd="0" destOrd="0" presId="urn:microsoft.com/office/officeart/2008/layout/LinedList"/>
    <dgm:cxn modelId="{BACC9D66-A722-4785-BC20-6425507BCA5E}" type="presParOf" srcId="{299D9FEA-CC4A-4336-9B18-8258F24EB44F}" destId="{8EBD63E2-F648-4BF7-80B3-2031B4DACCD5}" srcOrd="1" destOrd="0" presId="urn:microsoft.com/office/officeart/2008/layout/LinedList"/>
    <dgm:cxn modelId="{7EC6EFFF-EA3D-4962-B3DD-255BF5F5F0D7}" type="presParOf" srcId="{8EBD63E2-F648-4BF7-80B3-2031B4DACCD5}" destId="{FD1D154D-B9E7-4FEC-8A76-4854453C6869}" srcOrd="0" destOrd="0" presId="urn:microsoft.com/office/officeart/2008/layout/LinedList"/>
    <dgm:cxn modelId="{A550B824-5FAB-4455-8E11-583C60571E20}" type="presParOf" srcId="{8EBD63E2-F648-4BF7-80B3-2031B4DACCD5}" destId="{AA49D420-9764-4E40-9153-2BED732D9F60}" srcOrd="1" destOrd="0" presId="urn:microsoft.com/office/officeart/2008/layout/LinedList"/>
    <dgm:cxn modelId="{7FA97BFD-1351-4AC5-89F3-293E8486E0A2}" type="presParOf" srcId="{299D9FEA-CC4A-4336-9B18-8258F24EB44F}" destId="{25E4F28F-4847-4EBB-9132-90EC0D33F030}" srcOrd="2" destOrd="0" presId="urn:microsoft.com/office/officeart/2008/layout/LinedList"/>
    <dgm:cxn modelId="{FABA22B5-6197-4BE0-BCA6-9473E76E85D6}" type="presParOf" srcId="{299D9FEA-CC4A-4336-9B18-8258F24EB44F}" destId="{94D2917E-1DA4-40BA-B0DB-B135E21C091C}" srcOrd="3" destOrd="0" presId="urn:microsoft.com/office/officeart/2008/layout/LinedList"/>
    <dgm:cxn modelId="{1DF10A55-9D2A-410B-8B79-8AC56D0B2D62}" type="presParOf" srcId="{94D2917E-1DA4-40BA-B0DB-B135E21C091C}" destId="{3E455745-C834-416F-9491-F0311868DE46}" srcOrd="0" destOrd="0" presId="urn:microsoft.com/office/officeart/2008/layout/LinedList"/>
    <dgm:cxn modelId="{1251E433-6D5B-4776-A65F-FDEE0A47AD3F}" type="presParOf" srcId="{94D2917E-1DA4-40BA-B0DB-B135E21C091C}" destId="{E15FD303-3366-4EE3-B714-512F93AAF302}" srcOrd="1" destOrd="0" presId="urn:microsoft.com/office/officeart/2008/layout/LinedList"/>
    <dgm:cxn modelId="{3BDC1FDA-B777-4190-A694-CE314CDE9D7A}" type="presParOf" srcId="{299D9FEA-CC4A-4336-9B18-8258F24EB44F}" destId="{95B59330-4309-4726-85E1-757D04CE28DF}" srcOrd="4" destOrd="0" presId="urn:microsoft.com/office/officeart/2008/layout/LinedList"/>
    <dgm:cxn modelId="{2A8BE3C4-2734-482A-8CC2-89E91A8E2B61}" type="presParOf" srcId="{299D9FEA-CC4A-4336-9B18-8258F24EB44F}" destId="{5CAF6B30-94DF-4808-BA9E-B85D91881AB4}" srcOrd="5" destOrd="0" presId="urn:microsoft.com/office/officeart/2008/layout/LinedList"/>
    <dgm:cxn modelId="{242181C8-5326-405B-9CC7-F7F0148A7C24}" type="presParOf" srcId="{5CAF6B30-94DF-4808-BA9E-B85D91881AB4}" destId="{D280D5AB-A83B-4239-A0E6-5D333845096F}" srcOrd="0" destOrd="0" presId="urn:microsoft.com/office/officeart/2008/layout/LinedList"/>
    <dgm:cxn modelId="{F38D5932-A0C9-402C-A192-F18024B8AD1C}" type="presParOf" srcId="{5CAF6B30-94DF-4808-BA9E-B85D91881AB4}" destId="{9AF43F7E-A1C8-4271-A23F-B0D3455ACB53}" srcOrd="1" destOrd="0" presId="urn:microsoft.com/office/officeart/2008/layout/LinedList"/>
    <dgm:cxn modelId="{0F0F4543-EBBA-419B-B4BE-6D08DBA60861}" type="presParOf" srcId="{299D9FEA-CC4A-4336-9B18-8258F24EB44F}" destId="{44063880-BA28-4B6E-AC72-6CF547F7CBBA}" srcOrd="6" destOrd="0" presId="urn:microsoft.com/office/officeart/2008/layout/LinedList"/>
    <dgm:cxn modelId="{D51ECCF7-D86A-4886-B44E-56B016BDBCE0}" type="presParOf" srcId="{299D9FEA-CC4A-4336-9B18-8258F24EB44F}" destId="{3639137A-2BF2-4A5E-BEBC-BCB42A385EA7}" srcOrd="7" destOrd="0" presId="urn:microsoft.com/office/officeart/2008/layout/LinedList"/>
    <dgm:cxn modelId="{9ECBE90A-1009-4625-B066-80FD1FA3D9B2}" type="presParOf" srcId="{3639137A-2BF2-4A5E-BEBC-BCB42A385EA7}" destId="{E577168D-7403-47C5-92F5-42591C0F7AAC}" srcOrd="0" destOrd="0" presId="urn:microsoft.com/office/officeart/2008/layout/LinedList"/>
    <dgm:cxn modelId="{8CCBF893-0679-4BE9-A512-AA99161067B9}" type="presParOf" srcId="{3639137A-2BF2-4A5E-BEBC-BCB42A385EA7}" destId="{23381236-5DCF-4F28-A12E-66C9FCAF63F8}" srcOrd="1" destOrd="0" presId="urn:microsoft.com/office/officeart/2008/layout/LinedList"/>
    <dgm:cxn modelId="{619934AC-416C-4BFE-B9BC-76DD271FB38B}" type="presParOf" srcId="{299D9FEA-CC4A-4336-9B18-8258F24EB44F}" destId="{B3FFFB55-BD6A-476F-B2BA-9C3757D360FA}" srcOrd="8" destOrd="0" presId="urn:microsoft.com/office/officeart/2008/layout/LinedList"/>
    <dgm:cxn modelId="{28875AA1-5042-47C1-9A56-74D9E4E862B9}" type="presParOf" srcId="{299D9FEA-CC4A-4336-9B18-8258F24EB44F}" destId="{89791BFD-63C1-438B-A061-C78E44867FBA}" srcOrd="9" destOrd="0" presId="urn:microsoft.com/office/officeart/2008/layout/LinedList"/>
    <dgm:cxn modelId="{B906387C-14F7-4744-9B3A-620617B552CF}" type="presParOf" srcId="{89791BFD-63C1-438B-A061-C78E44867FBA}" destId="{E8AD610E-911A-44CD-9B8A-839951BE289D}" srcOrd="0" destOrd="0" presId="urn:microsoft.com/office/officeart/2008/layout/LinedList"/>
    <dgm:cxn modelId="{B0EC6C96-817B-41E9-8F81-B80FE154E3C6}" type="presParOf" srcId="{89791BFD-63C1-438B-A061-C78E44867FBA}" destId="{59DAE4B7-2D85-4E43-80AC-3A211D64C6E7}" srcOrd="1" destOrd="0" presId="urn:microsoft.com/office/officeart/2008/layout/LinedList"/>
    <dgm:cxn modelId="{325359B3-78A1-432B-B7D1-50FF7F42BBE1}" type="presParOf" srcId="{299D9FEA-CC4A-4336-9B18-8258F24EB44F}" destId="{0F6BFE02-605F-417E-9BD3-00C593C57176}" srcOrd="10" destOrd="0" presId="urn:microsoft.com/office/officeart/2008/layout/LinedList"/>
    <dgm:cxn modelId="{420CB0F3-60A4-4C02-9849-B2372B719A19}" type="presParOf" srcId="{299D9FEA-CC4A-4336-9B18-8258F24EB44F}" destId="{643678FB-FCA5-46BA-8293-D443889375D8}" srcOrd="11" destOrd="0" presId="urn:microsoft.com/office/officeart/2008/layout/LinedList"/>
    <dgm:cxn modelId="{CEFF5EA6-464B-42E8-B5E5-4E7175B67BBB}" type="presParOf" srcId="{643678FB-FCA5-46BA-8293-D443889375D8}" destId="{CD706FF3-02EC-46AF-8C9F-42BDCACE326D}" srcOrd="0" destOrd="0" presId="urn:microsoft.com/office/officeart/2008/layout/LinedList"/>
    <dgm:cxn modelId="{ABFC5067-AF7C-4BC7-99C0-693673303A23}" type="presParOf" srcId="{643678FB-FCA5-46BA-8293-D443889375D8}" destId="{64DCA3E6-D373-427B-9564-4047914C3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cycle: one hour per person</a:t>
          </a:r>
        </a:p>
      </dsp:txBody>
      <dsp:txXfrm>
        <a:off x="0" y="675"/>
        <a:ext cx="6900512" cy="790684"/>
      </dsp:txXfrm>
    </dsp:sp>
    <dsp:sp modelId="{25E4F28F-4847-4EBB-9132-90EC0D33F030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verification: 25 minutes </a:t>
          </a:r>
        </a:p>
      </dsp:txBody>
      <dsp:txXfrm>
        <a:off x="0" y="791359"/>
        <a:ext cx="6900512" cy="790684"/>
      </dsp:txXfrm>
    </dsp:sp>
    <dsp:sp modelId="{95B59330-4309-4726-85E1-757D04CE28DF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1582044"/>
        <a:ext cx="6900512" cy="790684"/>
      </dsp:txXfrm>
    </dsp:sp>
    <dsp:sp modelId="{44063880-BA28-4B6E-AC72-6CF547F7CBBA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2372728"/>
        <a:ext cx="6900512" cy="790684"/>
      </dsp:txXfrm>
    </dsp:sp>
    <dsp:sp modelId="{B3FFFB55-BD6A-476F-B2BA-9C3757D360FA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3163412"/>
        <a:ext cx="6900512" cy="790684"/>
      </dsp:txXfrm>
    </dsp:sp>
    <dsp:sp modelId="{0F6BFE02-605F-417E-9BD3-00C593C57176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3954096"/>
        <a:ext cx="6900512" cy="790684"/>
      </dsp:txXfrm>
    </dsp:sp>
    <dsp:sp modelId="{FE4072A2-9E61-4676-9586-3A6C11DD4A02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85A98-B3A9-47A5-9978-6A47B8D502EA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Single cycle: Three hour, three persons</a:t>
          </a:r>
        </a:p>
      </dsp:txBody>
      <dsp:txXfrm>
        <a:off x="0" y="675"/>
        <a:ext cx="6900512" cy="790684"/>
      </dsp:txXfrm>
    </dsp:sp>
    <dsp:sp modelId="{25E4F28F-4847-4EBB-9132-90EC0D33F030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verification: 25 minutes </a:t>
          </a:r>
        </a:p>
      </dsp:txBody>
      <dsp:txXfrm>
        <a:off x="0" y="791359"/>
        <a:ext cx="6900512" cy="790684"/>
      </dsp:txXfrm>
    </dsp:sp>
    <dsp:sp modelId="{95B59330-4309-4726-85E1-757D04CE28DF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0" y="1582044"/>
        <a:ext cx="6900512" cy="790684"/>
      </dsp:txXfrm>
    </dsp:sp>
    <dsp:sp modelId="{44063880-BA28-4B6E-AC72-6CF547F7CBBA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0" y="2372728"/>
        <a:ext cx="6900512" cy="790684"/>
      </dsp:txXfrm>
    </dsp:sp>
    <dsp:sp modelId="{B3FFFB55-BD6A-476F-B2BA-9C3757D360FA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0" y="3163412"/>
        <a:ext cx="6900512" cy="790684"/>
      </dsp:txXfrm>
    </dsp:sp>
    <dsp:sp modelId="{0F6BFE02-605F-417E-9BD3-00C593C57176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0" y="3954096"/>
        <a:ext cx="6900512" cy="790684"/>
      </dsp:txXfrm>
    </dsp:sp>
    <dsp:sp modelId="{FE4072A2-9E61-4676-9586-3A6C11DD4A02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85A98-B3A9-47A5-9978-6A47B8D502EA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 dirty="0"/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cycle: one hour per person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5: 10 minutes, certificate </a:t>
          </a:r>
          <a:r>
            <a:rPr lang="en-US" sz="3500" kern="1200" dirty="0">
              <a:sym typeface="Wingdings" panose="05000000000000000000" pitchFamily="2" charset="2"/>
            </a:rPr>
            <a:t></a:t>
          </a:r>
          <a:r>
            <a:rPr lang="en-US" sz="3500" kern="1200" dirty="0"/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cycle: one hour per person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0000"/>
              </a:solidFill>
            </a:rPr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5: 10 minutes, certificate </a:t>
          </a:r>
          <a:r>
            <a:rPr lang="en-US" sz="3500" kern="1200" dirty="0">
              <a:sym typeface="Wingdings" panose="05000000000000000000" pitchFamily="2" charset="2"/>
            </a:rPr>
            <a:t></a:t>
          </a:r>
          <a:r>
            <a:rPr lang="en-US" sz="3500" kern="1200" dirty="0"/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cycle: one hour per person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6">
                  <a:lumMod val="50000"/>
                </a:schemeClr>
              </a:solidFill>
            </a:rPr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0000"/>
              </a:solidFill>
            </a:rPr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5: 10 minutes, certificate </a:t>
          </a:r>
          <a:r>
            <a:rPr lang="en-US" sz="3500" kern="1200" dirty="0">
              <a:sym typeface="Wingdings" panose="05000000000000000000" pitchFamily="2" charset="2"/>
            </a:rPr>
            <a:t></a:t>
          </a:r>
          <a:r>
            <a:rPr lang="en-US" sz="3500" kern="1200" dirty="0"/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cycle: one hour per person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1">
                  <a:lumMod val="75000"/>
                </a:schemeClr>
              </a:solidFill>
            </a:rPr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6">
                  <a:lumMod val="50000"/>
                </a:schemeClr>
              </a:solidFill>
            </a:rPr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0000"/>
              </a:solidFill>
            </a:rPr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5: 10 minutes, certificate </a:t>
          </a:r>
          <a:r>
            <a:rPr lang="en-US" sz="3500" kern="1200" dirty="0">
              <a:sym typeface="Wingdings" panose="05000000000000000000" pitchFamily="2" charset="2"/>
            </a:rPr>
            <a:t></a:t>
          </a:r>
          <a:r>
            <a:rPr lang="en-US" sz="3500" kern="1200" dirty="0"/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cycle: one hour per person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C000"/>
              </a:solidFill>
            </a:rPr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1">
                  <a:lumMod val="75000"/>
                </a:schemeClr>
              </a:solidFill>
            </a:rPr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6">
                  <a:lumMod val="50000"/>
                </a:schemeClr>
              </a:solidFill>
            </a:rPr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0000"/>
              </a:solidFill>
            </a:rPr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Stage 5: 10 minutes, certificate </a:t>
          </a:r>
          <a:r>
            <a:rPr lang="en-US" sz="3500" kern="1200" dirty="0">
              <a:sym typeface="Wingdings" panose="05000000000000000000" pitchFamily="2" charset="2"/>
            </a:rPr>
            <a:t></a:t>
          </a:r>
          <a:r>
            <a:rPr lang="en-US" sz="3500" kern="1200" dirty="0"/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Pipelined: One hour: Three persons</a:t>
          </a:r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3"/>
              </a:solidFill>
            </a:rPr>
            <a:t>Stage 1 verification: 15 minutes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C000"/>
              </a:solidFill>
            </a:rPr>
            <a:t>Stage 2 verification: 10 minutes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1">
                  <a:lumMod val="75000"/>
                </a:schemeClr>
              </a:solidFill>
            </a:rPr>
            <a:t>Stage 3: 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6">
                  <a:lumMod val="50000"/>
                </a:schemeClr>
              </a:solidFill>
            </a:rPr>
            <a:t>Stage 4: 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0000"/>
              </a:solidFill>
            </a:rPr>
            <a:t>Stage 5: 10 minutes, certificate </a:t>
          </a:r>
          <a:r>
            <a:rPr lang="en-US" sz="3500" kern="1200" dirty="0">
              <a:solidFill>
                <a:srgbClr val="FF0000"/>
              </a:solidFill>
              <a:sym typeface="Wingdings" panose="05000000000000000000" pitchFamily="2" charset="2"/>
            </a:rPr>
            <a:t></a:t>
          </a:r>
          <a:r>
            <a:rPr lang="en-US" sz="3500" kern="1200" dirty="0">
              <a:solidFill>
                <a:srgbClr val="FF0000"/>
              </a:solidFill>
            </a:rPr>
            <a:t> </a:t>
          </a:r>
        </a:p>
      </dsp:txBody>
      <dsp:txXfrm>
        <a:off x="0" y="4611648"/>
        <a:ext cx="6900512" cy="9217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3385-825D-46BB-AA5C-B21C9BF776E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154D-B9E7-4FEC-8A76-4854453C686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Pipelined: One hour: ? Persons, first person: 100 minutes </a:t>
          </a:r>
          <a:r>
            <a:rPr lang="en-US" sz="2500" kern="1200" dirty="0">
              <a:sym typeface="Wingdings" panose="05000000000000000000" pitchFamily="2" charset="2"/>
            </a:rPr>
            <a:t>, after a while throughput= 3 persons/</a:t>
          </a:r>
          <a:r>
            <a:rPr lang="en-US" sz="2500" kern="1200" dirty="0" err="1">
              <a:sym typeface="Wingdings" panose="05000000000000000000" pitchFamily="2" charset="2"/>
            </a:rPr>
            <a:t>hr</a:t>
          </a:r>
          <a:endParaRPr lang="en-US" sz="2500" kern="1200" dirty="0"/>
        </a:p>
      </dsp:txBody>
      <dsp:txXfrm>
        <a:off x="0" y="2703"/>
        <a:ext cx="6900512" cy="921789"/>
      </dsp:txXfrm>
    </dsp:sp>
    <dsp:sp modelId="{25E4F28F-4847-4EBB-9132-90EC0D33F03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5745-C834-416F-9491-F0311868DE4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3"/>
              </a:solidFill>
            </a:rPr>
            <a:t>Stage 1 (20 mins): verification </a:t>
          </a:r>
        </a:p>
      </dsp:txBody>
      <dsp:txXfrm>
        <a:off x="0" y="924492"/>
        <a:ext cx="6900512" cy="921789"/>
      </dsp:txXfrm>
    </dsp:sp>
    <dsp:sp modelId="{95B59330-4309-4726-85E1-757D04CE28D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0D5AB-A83B-4239-A0E6-5D33384509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Stage 2 </a:t>
          </a:r>
          <a:r>
            <a:rPr lang="en-US" sz="2500" kern="1200" dirty="0">
              <a:solidFill>
                <a:schemeClr val="accent3"/>
              </a:solidFill>
            </a:rPr>
            <a:t>(20 mins): </a:t>
          </a:r>
          <a:r>
            <a:rPr lang="en-US" sz="2500" kern="1200" dirty="0">
              <a:solidFill>
                <a:srgbClr val="FFC000"/>
              </a:solidFill>
            </a:rPr>
            <a:t>verification </a:t>
          </a:r>
        </a:p>
      </dsp:txBody>
      <dsp:txXfrm>
        <a:off x="0" y="1846281"/>
        <a:ext cx="6900512" cy="921789"/>
      </dsp:txXfrm>
    </dsp:sp>
    <dsp:sp modelId="{44063880-BA28-4B6E-AC72-6CF547F7CBB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168D-7403-47C5-92F5-42591C0F7AAC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</a:rPr>
            <a:t>Stage 3 </a:t>
          </a:r>
          <a:r>
            <a:rPr lang="en-US" sz="2500" kern="1200" dirty="0">
              <a:solidFill>
                <a:schemeClr val="accent3"/>
              </a:solidFill>
            </a:rPr>
            <a:t>(20 mins): </a:t>
          </a:r>
          <a:r>
            <a:rPr lang="en-US" sz="2500" kern="1200" dirty="0">
              <a:solidFill>
                <a:schemeClr val="accent1">
                  <a:lumMod val="75000"/>
                </a:schemeClr>
              </a:solidFill>
            </a:rPr>
            <a:t>5 minutes for vaccination </a:t>
          </a:r>
        </a:p>
      </dsp:txBody>
      <dsp:txXfrm>
        <a:off x="0" y="2768070"/>
        <a:ext cx="6900512" cy="921789"/>
      </dsp:txXfrm>
    </dsp:sp>
    <dsp:sp modelId="{B3FFFB55-BD6A-476F-B2BA-9C3757D360F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10E-911A-44CD-9B8A-839951BE289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6">
                  <a:lumMod val="50000"/>
                </a:schemeClr>
              </a:solidFill>
            </a:rPr>
            <a:t>Stage 4 </a:t>
          </a:r>
          <a:r>
            <a:rPr lang="en-US" sz="2500" kern="1200" dirty="0">
              <a:solidFill>
                <a:schemeClr val="accent3"/>
              </a:solidFill>
            </a:rPr>
            <a:t>(20 mins): </a:t>
          </a:r>
          <a:r>
            <a:rPr lang="en-US" sz="2500" kern="1200" dirty="0">
              <a:solidFill>
                <a:schemeClr val="accent6">
                  <a:lumMod val="50000"/>
                </a:schemeClr>
              </a:solidFill>
            </a:rPr>
            <a:t>20 minutes post-vaccination </a:t>
          </a:r>
        </a:p>
      </dsp:txBody>
      <dsp:txXfrm>
        <a:off x="0" y="3689859"/>
        <a:ext cx="6900512" cy="921789"/>
      </dsp:txXfrm>
    </dsp:sp>
    <dsp:sp modelId="{0F6BFE02-605F-417E-9BD3-00C593C57176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06FF3-02EC-46AF-8C9F-42BDCACE326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0000"/>
              </a:solidFill>
            </a:rPr>
            <a:t>Stage 5 </a:t>
          </a:r>
          <a:r>
            <a:rPr lang="en-US" sz="2500" kern="1200" dirty="0">
              <a:solidFill>
                <a:schemeClr val="accent3"/>
              </a:solidFill>
            </a:rPr>
            <a:t>(20 mins):</a:t>
          </a:r>
          <a:r>
            <a:rPr lang="en-US" sz="2500" kern="1200" dirty="0">
              <a:solidFill>
                <a:srgbClr val="FF0000"/>
              </a:solidFill>
            </a:rPr>
            <a:t>10 minutes, certificate </a:t>
          </a:r>
          <a:r>
            <a:rPr lang="en-US" sz="2500" kern="1200" dirty="0">
              <a:solidFill>
                <a:srgbClr val="FF0000"/>
              </a:solidFill>
              <a:sym typeface="Wingdings" panose="05000000000000000000" pitchFamily="2" charset="2"/>
            </a:rPr>
            <a:t></a:t>
          </a:r>
          <a:r>
            <a:rPr lang="en-US" sz="2500" kern="1200" dirty="0">
              <a:solidFill>
                <a:srgbClr val="FF0000"/>
              </a:solidFill>
            </a:rPr>
            <a:t> 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miKIWIYi4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2.png"/><Relationship Id="rId7" Type="http://schemas.openxmlformats.org/officeDocument/2006/relationships/image" Target="../media/image46.png"/><Relationship Id="rId12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7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8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12: Instruction Pipelining 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10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83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95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0E06C7-44B1-459E-B5E8-9F5520030420}"/>
              </a:ext>
            </a:extLst>
          </p:cNvPr>
          <p:cNvSpPr txBox="1"/>
          <p:nvPr/>
        </p:nvSpPr>
        <p:spPr>
          <a:xfrm>
            <a:off x="772866" y="5993138"/>
            <a:ext cx="882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Think about variable stages, does it improve latency and throughput?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2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DC4-69CE-454C-9C73-462C93C5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pause a bit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C643-7BD4-4088-BC7D-2D43859D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Single cycle:  CPI: 1 , Cycle time: long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Multi cycle: CPI: &gt;1, Cycle time: short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Pipelined: CPI: 1, Cycle time: short  (improves throughput but not latency)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42818-EDD0-4628-9808-9FFF5890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A6154-E7EA-41D9-B8E1-22365B52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2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88E-E767-44AA-8D19-43B62893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Bandwidth (throughput)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DFCE7-D537-46E6-8A7E-6F73FAE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44C0-A94A-490F-8518-1A227771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E18353-0712-437B-9622-718FAD038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>
                <a:latin typeface="Calibri body"/>
              </a:rPr>
              <a:t>Latency</a:t>
            </a:r>
          </a:p>
          <a:p>
            <a:pPr lvl="1"/>
            <a:r>
              <a:rPr lang="en-US" sz="3600" dirty="0">
                <a:latin typeface="Calibri body"/>
              </a:rPr>
              <a:t>time it takes to complete one instance</a:t>
            </a:r>
          </a:p>
          <a:p>
            <a:pPr marL="342900" lvl="1" indent="0">
              <a:buNone/>
            </a:pPr>
            <a:endParaRPr lang="en-US" sz="3600" dirty="0">
              <a:latin typeface="Calibri body"/>
            </a:endParaRPr>
          </a:p>
          <a:p>
            <a:r>
              <a:rPr lang="en-US" dirty="0">
                <a:latin typeface="Calibri body"/>
              </a:rPr>
              <a:t>Throughput</a:t>
            </a:r>
          </a:p>
          <a:p>
            <a:pPr lvl="1"/>
            <a:r>
              <a:rPr lang="en-US" sz="3600" dirty="0">
                <a:latin typeface="Calibri body"/>
              </a:rPr>
              <a:t>number of computations done per unit time</a:t>
            </a:r>
          </a:p>
          <a:p>
            <a:pPr lvl="1"/>
            <a:endParaRPr lang="en-US" sz="3600" dirty="0">
              <a:latin typeface="Calibri body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 bod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7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1DD-69DA-4FAD-9252-D54D14FB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and Richard Feynman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A506-6048-481C-86CD-B7042851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https://www.youtube.com/watch?v=9miKIWIYi4w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Jump to 1:25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B14A-C93B-43A9-BD79-08AC7D51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677-C322-4945-8205-50DA9194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9AC-E168-4185-B659-14DF362E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Multi-cycle vs Pipelined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79E2-9B5B-4A79-AF4D-9E89D06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F2AD-20F5-4DCD-9CB8-7B1E5760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516014-1049-4022-897C-133B0EF13709}"/>
              </a:ext>
            </a:extLst>
          </p:cNvPr>
          <p:cNvGrpSpPr/>
          <p:nvPr/>
        </p:nvGrpSpPr>
        <p:grpSpPr>
          <a:xfrm>
            <a:off x="923264" y="2177174"/>
            <a:ext cx="8469592" cy="1480426"/>
            <a:chOff x="923264" y="2177174"/>
            <a:chExt cx="8441716" cy="144912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733BEDE-F448-43CC-8A91-102AF09BB8F6}"/>
                </a:ext>
              </a:extLst>
            </p:cNvPr>
            <p:cNvSpPr txBox="1"/>
            <p:nvPr/>
          </p:nvSpPr>
          <p:spPr>
            <a:xfrm>
              <a:off x="923264" y="2177174"/>
              <a:ext cx="122809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solidFill>
                    <a:srgbClr val="FF0909"/>
                  </a:solidFill>
                  <a:latin typeface="Arial"/>
                  <a:cs typeface="Arial"/>
                </a:rPr>
                <a:t>Mul</a:t>
              </a:r>
              <a:r>
                <a:rPr sz="2000" spc="-10" dirty="0">
                  <a:solidFill>
                    <a:srgbClr val="FF0909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0909"/>
                  </a:solidFill>
                  <a:latin typeface="Arial"/>
                  <a:cs typeface="Arial"/>
                </a:rPr>
                <a:t>i-cycle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7" name="object 7">
              <a:extLst>
                <a:ext uri="{FF2B5EF4-FFF2-40B4-BE49-F238E27FC236}">
                  <a16:creationId xmlns:a16="http://schemas.microsoft.com/office/drawing/2014/main" id="{A553939F-B367-4923-802C-A40E7E06D18D}"/>
                </a:ext>
              </a:extLst>
            </p:cNvPr>
            <p:cNvGrpSpPr/>
            <p:nvPr/>
          </p:nvGrpSpPr>
          <p:grpSpPr>
            <a:xfrm>
              <a:off x="2351151" y="2187130"/>
              <a:ext cx="7007859" cy="326390"/>
              <a:chOff x="1751076" y="1496567"/>
              <a:chExt cx="7007859" cy="326390"/>
            </a:xfrm>
          </p:grpSpPr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E0AE5FD3-00BD-4E72-9702-BC8ADF809AD0}"/>
                  </a:ext>
                </a:extLst>
              </p:cNvPr>
              <p:cNvSpPr/>
              <p:nvPr/>
            </p:nvSpPr>
            <p:spPr>
              <a:xfrm>
                <a:off x="2915412" y="1496567"/>
                <a:ext cx="1185672" cy="32613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4FA46F51-45EA-4B2C-8B03-A42E37585C39}"/>
                  </a:ext>
                </a:extLst>
              </p:cNvPr>
              <p:cNvSpPr/>
              <p:nvPr/>
            </p:nvSpPr>
            <p:spPr>
              <a:xfrm>
                <a:off x="1751076" y="1496567"/>
                <a:ext cx="1185672" cy="32613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D1CDF266-3D7C-4924-96A8-5DE4A0988CEF}"/>
                  </a:ext>
                </a:extLst>
              </p:cNvPr>
              <p:cNvSpPr/>
              <p:nvPr/>
            </p:nvSpPr>
            <p:spPr>
              <a:xfrm>
                <a:off x="6409944" y="1496567"/>
                <a:ext cx="1184148" cy="32613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91C95FCE-C807-4125-B9EA-AE3B9D377055}"/>
                  </a:ext>
                </a:extLst>
              </p:cNvPr>
              <p:cNvSpPr/>
              <p:nvPr/>
            </p:nvSpPr>
            <p:spPr>
              <a:xfrm>
                <a:off x="5245608" y="1496567"/>
                <a:ext cx="1184148" cy="32613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165115BD-26D9-46F1-9939-B9FA88521BD5}"/>
                  </a:ext>
                </a:extLst>
              </p:cNvPr>
              <p:cNvSpPr/>
              <p:nvPr/>
            </p:nvSpPr>
            <p:spPr>
              <a:xfrm>
                <a:off x="4079748" y="1496567"/>
                <a:ext cx="1185672" cy="32613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6524E0F4-A0DA-4819-8C61-DDA83BBB2766}"/>
                  </a:ext>
                </a:extLst>
              </p:cNvPr>
              <p:cNvSpPr/>
              <p:nvPr/>
            </p:nvSpPr>
            <p:spPr>
              <a:xfrm>
                <a:off x="7574279" y="1496567"/>
                <a:ext cx="1184148" cy="32613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7074164-7CFE-4BE6-B4E0-8152560AD8EA}"/>
                </a:ext>
              </a:extLst>
            </p:cNvPr>
            <p:cNvSpPr txBox="1"/>
            <p:nvPr/>
          </p:nvSpPr>
          <p:spPr>
            <a:xfrm>
              <a:off x="6043295" y="2224671"/>
              <a:ext cx="3321685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050290" algn="l"/>
                </a:tabLst>
              </a:pPr>
              <a:r>
                <a:rPr sz="1400" dirty="0">
                  <a:latin typeface="Arial"/>
                  <a:cs typeface="Arial"/>
                </a:rPr>
                <a:t>ins1.fetch	</a:t>
              </a:r>
              <a:r>
                <a:rPr sz="1400" spc="-5" dirty="0">
                  <a:latin typeface="Arial"/>
                  <a:cs typeface="Arial"/>
                </a:rPr>
                <a:t>ins1.(dec,ex)</a:t>
              </a:r>
              <a:r>
                <a:rPr sz="1400" spc="19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ins1.(mem,wb)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15" name="object 15">
              <a:extLst>
                <a:ext uri="{FF2B5EF4-FFF2-40B4-BE49-F238E27FC236}">
                  <a16:creationId xmlns:a16="http://schemas.microsoft.com/office/drawing/2014/main" id="{021F4DE8-2F51-4348-B316-CB4129E3EF70}"/>
                </a:ext>
              </a:extLst>
            </p:cNvPr>
            <p:cNvGrpSpPr/>
            <p:nvPr/>
          </p:nvGrpSpPr>
          <p:grpSpPr>
            <a:xfrm>
              <a:off x="2367914" y="3104579"/>
              <a:ext cx="762000" cy="439420"/>
              <a:chOff x="1767839" y="2414016"/>
              <a:chExt cx="762000" cy="439420"/>
            </a:xfrm>
          </p:grpSpPr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45B4FBB3-F3ED-46A3-A70B-FE047965313A}"/>
                  </a:ext>
                </a:extLst>
              </p:cNvPr>
              <p:cNvSpPr/>
              <p:nvPr/>
            </p:nvSpPr>
            <p:spPr>
              <a:xfrm>
                <a:off x="1770887" y="2417064"/>
                <a:ext cx="755904" cy="43281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06FC25C6-2245-49DF-BDED-CA5AF48BFF89}"/>
                  </a:ext>
                </a:extLst>
              </p:cNvPr>
              <p:cNvSpPr/>
              <p:nvPr/>
            </p:nvSpPr>
            <p:spPr>
              <a:xfrm>
                <a:off x="1770887" y="2417064"/>
                <a:ext cx="756285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756285" h="433069">
                    <a:moveTo>
                      <a:pt x="0" y="108203"/>
                    </a:moveTo>
                    <a:lnTo>
                      <a:pt x="539495" y="108203"/>
                    </a:lnTo>
                    <a:lnTo>
                      <a:pt x="539495" y="0"/>
                    </a:lnTo>
                    <a:lnTo>
                      <a:pt x="755904" y="216408"/>
                    </a:lnTo>
                    <a:lnTo>
                      <a:pt x="539495" y="432815"/>
                    </a:lnTo>
                    <a:lnTo>
                      <a:pt x="539495" y="324612"/>
                    </a:lnTo>
                    <a:lnTo>
                      <a:pt x="0" y="324612"/>
                    </a:lnTo>
                    <a:lnTo>
                      <a:pt x="0" y="108203"/>
                    </a:lnTo>
                    <a:close/>
                  </a:path>
                </a:pathLst>
              </a:custGeom>
              <a:ln w="6095">
                <a:solidFill>
                  <a:srgbClr val="5B9BD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A797E88-44DB-4F6B-9400-BBB0CF611F91}"/>
                </a:ext>
              </a:extLst>
            </p:cNvPr>
            <p:cNvSpPr txBox="1"/>
            <p:nvPr/>
          </p:nvSpPr>
          <p:spPr>
            <a:xfrm>
              <a:off x="2468879" y="3159189"/>
              <a:ext cx="4502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dirty="0">
                  <a:solidFill>
                    <a:srgbClr val="FFFFFF"/>
                  </a:solidFill>
                  <a:latin typeface="Carlito"/>
                  <a:cs typeface="Carlito"/>
                </a:rPr>
                <a:t>t</a:t>
              </a:r>
              <a:r>
                <a:rPr spc="-10" dirty="0">
                  <a:solidFill>
                    <a:srgbClr val="FFFFFF"/>
                  </a:solidFill>
                  <a:latin typeface="Carlito"/>
                  <a:cs typeface="Carlito"/>
                </a:rPr>
                <a:t>i</a:t>
              </a:r>
              <a:r>
                <a:rPr dirty="0">
                  <a:solidFill>
                    <a:srgbClr val="FFFFFF"/>
                  </a:solidFill>
                  <a:latin typeface="Carlito"/>
                  <a:cs typeface="Carlito"/>
                </a:rPr>
                <a:t>me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7142EFD-E2BF-45FA-8AED-C91206E39788}"/>
                </a:ext>
              </a:extLst>
            </p:cNvPr>
            <p:cNvSpPr txBox="1"/>
            <p:nvPr/>
          </p:nvSpPr>
          <p:spPr>
            <a:xfrm>
              <a:off x="923264" y="2824620"/>
              <a:ext cx="107315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0" dirty="0">
                  <a:solidFill>
                    <a:srgbClr val="FF0909"/>
                  </a:solidFill>
                  <a:latin typeface="Arial"/>
                  <a:cs typeface="Arial"/>
                </a:rPr>
                <a:t>P</a:t>
              </a:r>
              <a:r>
                <a:rPr sz="2000" dirty="0">
                  <a:solidFill>
                    <a:srgbClr val="FF0909"/>
                  </a:solidFill>
                  <a:latin typeface="Arial"/>
                  <a:cs typeface="Arial"/>
                </a:rPr>
                <a:t>ipelined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0" name="object 20">
              <a:extLst>
                <a:ext uri="{FF2B5EF4-FFF2-40B4-BE49-F238E27FC236}">
                  <a16:creationId xmlns:a16="http://schemas.microsoft.com/office/drawing/2014/main" id="{7A58464F-CD93-4FDF-A86A-301BA6210011}"/>
                </a:ext>
              </a:extLst>
            </p:cNvPr>
            <p:cNvGrpSpPr/>
            <p:nvPr/>
          </p:nvGrpSpPr>
          <p:grpSpPr>
            <a:xfrm>
              <a:off x="2352675" y="2674811"/>
              <a:ext cx="3512820" cy="325120"/>
              <a:chOff x="1752600" y="1984248"/>
              <a:chExt cx="3512820" cy="325120"/>
            </a:xfrm>
          </p:grpSpPr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2CF7F86A-E37C-4C0A-A76D-DFE35257726C}"/>
                  </a:ext>
                </a:extLst>
              </p:cNvPr>
              <p:cNvSpPr/>
              <p:nvPr/>
            </p:nvSpPr>
            <p:spPr>
              <a:xfrm>
                <a:off x="4079748" y="1984248"/>
                <a:ext cx="1185672" cy="32461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>
                <a:extLst>
                  <a:ext uri="{FF2B5EF4-FFF2-40B4-BE49-F238E27FC236}">
                    <a16:creationId xmlns:a16="http://schemas.microsoft.com/office/drawing/2014/main" id="{FA91A0FB-7C86-4159-95B7-CF1612B10E3E}"/>
                  </a:ext>
                </a:extLst>
              </p:cNvPr>
              <p:cNvSpPr/>
              <p:nvPr/>
            </p:nvSpPr>
            <p:spPr>
              <a:xfrm>
                <a:off x="2915411" y="1984248"/>
                <a:ext cx="1185672" cy="32461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>
                <a:extLst>
                  <a:ext uri="{FF2B5EF4-FFF2-40B4-BE49-F238E27FC236}">
                    <a16:creationId xmlns:a16="http://schemas.microsoft.com/office/drawing/2014/main" id="{CD1E107A-2F86-4ED4-96DE-14BBC59EA3A7}"/>
                  </a:ext>
                </a:extLst>
              </p:cNvPr>
              <p:cNvSpPr/>
              <p:nvPr/>
            </p:nvSpPr>
            <p:spPr>
              <a:xfrm>
                <a:off x="1752600" y="1984248"/>
                <a:ext cx="1184148" cy="32461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8AE568FA-7E7A-4928-A94B-AC3745A7EC13}"/>
                </a:ext>
              </a:extLst>
            </p:cNvPr>
            <p:cNvSpPr txBox="1"/>
            <p:nvPr/>
          </p:nvSpPr>
          <p:spPr>
            <a:xfrm>
              <a:off x="2549651" y="2224671"/>
              <a:ext cx="3321050" cy="7270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050290" algn="l"/>
                </a:tabLst>
              </a:pPr>
              <a:r>
                <a:rPr sz="1400" dirty="0">
                  <a:latin typeface="Arial"/>
                  <a:cs typeface="Arial"/>
                </a:rPr>
                <a:t>ins0.fetch	</a:t>
              </a:r>
              <a:r>
                <a:rPr sz="1400" spc="-5" dirty="0">
                  <a:latin typeface="Arial"/>
                  <a:cs typeface="Arial"/>
                </a:rPr>
                <a:t>ins0.(dec,ex)</a:t>
              </a:r>
              <a:r>
                <a:rPr sz="1400" spc="19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ins0.(mem,wb)</a:t>
              </a:r>
              <a:endParaRPr sz="14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85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tabLst>
                  <a:tab pos="1050290" algn="l"/>
                </a:tabLst>
              </a:pPr>
              <a:r>
                <a:rPr sz="1400" spc="-5" dirty="0">
                  <a:latin typeface="Arial"/>
                  <a:cs typeface="Arial"/>
                </a:rPr>
                <a:t>ins0.fetch	ins0.(dec,ex)</a:t>
              </a:r>
              <a:r>
                <a:rPr sz="1400" spc="17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ins0.(mem,wb)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3C3BB5D5-7A06-4AAC-9518-87B280806709}"/>
                </a:ext>
              </a:extLst>
            </p:cNvPr>
            <p:cNvGrpSpPr/>
            <p:nvPr/>
          </p:nvGrpSpPr>
          <p:grpSpPr>
            <a:xfrm>
              <a:off x="3517010" y="2996374"/>
              <a:ext cx="4677410" cy="629920"/>
              <a:chOff x="2916935" y="2305811"/>
              <a:chExt cx="4677410" cy="629920"/>
            </a:xfrm>
          </p:grpSpPr>
          <p:sp>
            <p:nvSpPr>
              <p:cNvPr id="26" name="object 26">
                <a:extLst>
                  <a:ext uri="{FF2B5EF4-FFF2-40B4-BE49-F238E27FC236}">
                    <a16:creationId xmlns:a16="http://schemas.microsoft.com/office/drawing/2014/main" id="{805C0DD4-A3CF-4E89-B1B7-C292F64E1320}"/>
                  </a:ext>
                </a:extLst>
              </p:cNvPr>
              <p:cNvSpPr/>
              <p:nvPr/>
            </p:nvSpPr>
            <p:spPr>
              <a:xfrm>
                <a:off x="4079747" y="2305811"/>
                <a:ext cx="1185672" cy="32461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>
                <a:extLst>
                  <a:ext uri="{FF2B5EF4-FFF2-40B4-BE49-F238E27FC236}">
                    <a16:creationId xmlns:a16="http://schemas.microsoft.com/office/drawing/2014/main" id="{FBEF452D-E23E-4020-A8C0-A7ADF8F8F1C4}"/>
                  </a:ext>
                </a:extLst>
              </p:cNvPr>
              <p:cNvSpPr/>
              <p:nvPr/>
            </p:nvSpPr>
            <p:spPr>
              <a:xfrm>
                <a:off x="2916935" y="2305811"/>
                <a:ext cx="1184148" cy="32461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>
                <a:extLst>
                  <a:ext uri="{FF2B5EF4-FFF2-40B4-BE49-F238E27FC236}">
                    <a16:creationId xmlns:a16="http://schemas.microsoft.com/office/drawing/2014/main" id="{0C017DDC-85E3-46CE-AF35-7188000424F4}"/>
                  </a:ext>
                </a:extLst>
              </p:cNvPr>
              <p:cNvSpPr/>
              <p:nvPr/>
            </p:nvSpPr>
            <p:spPr>
              <a:xfrm>
                <a:off x="5245607" y="2305811"/>
                <a:ext cx="1184148" cy="32461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>
                <a:extLst>
                  <a:ext uri="{FF2B5EF4-FFF2-40B4-BE49-F238E27FC236}">
                    <a16:creationId xmlns:a16="http://schemas.microsoft.com/office/drawing/2014/main" id="{6C1966FE-7D80-4D15-B44D-07829529BA1F}"/>
                  </a:ext>
                </a:extLst>
              </p:cNvPr>
              <p:cNvSpPr/>
              <p:nvPr/>
            </p:nvSpPr>
            <p:spPr>
              <a:xfrm>
                <a:off x="5245607" y="2610611"/>
                <a:ext cx="1184148" cy="32461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>
                <a:extLst>
                  <a:ext uri="{FF2B5EF4-FFF2-40B4-BE49-F238E27FC236}">
                    <a16:creationId xmlns:a16="http://schemas.microsoft.com/office/drawing/2014/main" id="{4C9CCEA8-6510-4F4D-9192-D9FF691D06E1}"/>
                  </a:ext>
                </a:extLst>
              </p:cNvPr>
              <p:cNvSpPr/>
              <p:nvPr/>
            </p:nvSpPr>
            <p:spPr>
              <a:xfrm>
                <a:off x="4081271" y="2610611"/>
                <a:ext cx="1184148" cy="324612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>
                <a:extLst>
                  <a:ext uri="{FF2B5EF4-FFF2-40B4-BE49-F238E27FC236}">
                    <a16:creationId xmlns:a16="http://schemas.microsoft.com/office/drawing/2014/main" id="{2E83ADFF-DE19-4220-8133-FC525C8A3391}"/>
                  </a:ext>
                </a:extLst>
              </p:cNvPr>
              <p:cNvSpPr/>
              <p:nvPr/>
            </p:nvSpPr>
            <p:spPr>
              <a:xfrm>
                <a:off x="6409944" y="2610611"/>
                <a:ext cx="1184148" cy="32461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EADDECBF-FC09-49C4-9E52-7FA693741538}"/>
                </a:ext>
              </a:extLst>
            </p:cNvPr>
            <p:cNvSpPr txBox="1"/>
            <p:nvPr/>
          </p:nvSpPr>
          <p:spPr>
            <a:xfrm>
              <a:off x="3714369" y="2942501"/>
              <a:ext cx="4485640" cy="635000"/>
            </a:xfrm>
            <a:prstGeom prst="rect">
              <a:avLst/>
            </a:prstGeom>
          </p:spPr>
          <p:txBody>
            <a:bodyPr vert="horz" wrap="square" lIns="0" tIns="1041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20"/>
                </a:spcBef>
                <a:tabLst>
                  <a:tab pos="1050290" algn="l"/>
                </a:tabLst>
              </a:pPr>
              <a:r>
                <a:rPr sz="1400" spc="-5" dirty="0">
                  <a:latin typeface="Arial"/>
                  <a:cs typeface="Arial"/>
                </a:rPr>
                <a:t>ins1.fetch	ins1.(dec,ex)</a:t>
              </a:r>
              <a:r>
                <a:rPr sz="1400" spc="1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ins1.(mem,wb)</a:t>
              </a:r>
              <a:endParaRPr sz="1400" dirty="0">
                <a:latin typeface="Arial"/>
                <a:cs typeface="Arial"/>
              </a:endParaRPr>
            </a:p>
            <a:p>
              <a:pPr marL="1177290">
                <a:lnSpc>
                  <a:spcPct val="100000"/>
                </a:lnSpc>
                <a:spcBef>
                  <a:spcPts val="720"/>
                </a:spcBef>
                <a:tabLst>
                  <a:tab pos="2214880" algn="l"/>
                </a:tabLst>
              </a:pPr>
              <a:r>
                <a:rPr sz="1400" spc="-5" dirty="0">
                  <a:latin typeface="Arial"/>
                  <a:cs typeface="Arial"/>
                </a:rPr>
                <a:t>ins2.fetch	ins2.(dec,ex)</a:t>
              </a:r>
              <a:r>
                <a:rPr sz="1400" spc="17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ins2.(mem,wb)</a:t>
              </a:r>
              <a:endParaRPr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15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arth from space">
            <a:extLst>
              <a:ext uri="{FF2B5EF4-FFF2-40B4-BE49-F238E27FC236}">
                <a16:creationId xmlns:a16="http://schemas.microsoft.com/office/drawing/2014/main" id="{1038718F-E696-2C1C-409E-F51C52750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758-094B-1104-9ECF-55D9AAFB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Real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7B439-0664-726F-B1B3-A38A6E83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771EF-5D46-EA83-9871-6F625F5A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61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326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Phones (smart/non-smart) on silence </a:t>
            </a:r>
            <a:r>
              <a:rPr lang="en-US" sz="4800" dirty="0" err="1"/>
              <a:t>plz</a:t>
            </a:r>
            <a:r>
              <a:rPr lang="en-US" sz="4800" dirty="0"/>
              <a:t>, 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6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0BB5-3044-4270-AFE3-9934F0A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5-stage pipeline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D0471-7DEA-4AA0-9027-61976468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660F2-9E9F-4A77-AFBC-6E5412C1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37C1C8-0E34-47FD-895E-0FAAAA3B5E1C}"/>
              </a:ext>
            </a:extLst>
          </p:cNvPr>
          <p:cNvGrpSpPr/>
          <p:nvPr/>
        </p:nvGrpSpPr>
        <p:grpSpPr>
          <a:xfrm>
            <a:off x="582590" y="1504950"/>
            <a:ext cx="11176023" cy="4671551"/>
            <a:chOff x="482600" y="974725"/>
            <a:chExt cx="8589963" cy="5434013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1278D92E-71B3-434B-BFBD-BC0951B2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5400" y="404177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44367A5-AD98-4D8C-BADD-578E46AF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" y="974725"/>
              <a:ext cx="20638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55E91F5F-9181-4762-9694-026551E3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00" y="1069975"/>
              <a:ext cx="7858125" cy="763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80F3F82-8ED0-41A3-9B22-5CB1E892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1065213"/>
              <a:ext cx="1046163" cy="63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Memory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Access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1E9D1766-1F32-4203-A2FB-1B5A91ED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6400" y="1069975"/>
              <a:ext cx="8382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Write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Back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E08A5580-E2AE-4E78-94B4-62819CB6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1065213"/>
              <a:ext cx="1401762" cy="63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Instruction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Fetch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A0B412F-2521-4B57-9D2D-0E6CA0A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1069975"/>
              <a:ext cx="1746250" cy="63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Instr. Decode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Reg. Fetch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20C27BCF-8EEF-4FF8-822E-6B5B7894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863" y="1065213"/>
              <a:ext cx="1427162" cy="63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Execute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omic Sans MS" pitchFamily="66" charset="0"/>
                </a:rPr>
                <a:t>Addr. Calc</a:t>
              </a: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66C4FED-D173-4FC5-BE6F-1C6BEA325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400" y="3127375"/>
              <a:ext cx="449263" cy="1095375"/>
              <a:chOff x="3360" y="2112"/>
              <a:chExt cx="283" cy="816"/>
            </a:xfrm>
          </p:grpSpPr>
          <p:grpSp>
            <p:nvGrpSpPr>
              <p:cNvPr id="105" name="Group 12">
                <a:extLst>
                  <a:ext uri="{FF2B5EF4-FFF2-40B4-BE49-F238E27FC236}">
                    <a16:creationId xmlns:a16="http://schemas.microsoft.com/office/drawing/2014/main" id="{82932C54-CE77-47F5-BC2F-A5E8D2708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112"/>
                <a:ext cx="283" cy="816"/>
                <a:chOff x="3360" y="2112"/>
                <a:chExt cx="283" cy="816"/>
              </a:xfrm>
            </p:grpSpPr>
            <p:sp>
              <p:nvSpPr>
                <p:cNvPr id="107" name="AutoShape 13">
                  <a:extLst>
                    <a:ext uri="{FF2B5EF4-FFF2-40B4-BE49-F238E27FC236}">
                      <a16:creationId xmlns:a16="http://schemas.microsoft.com/office/drawing/2014/main" id="{4530E5DE-9D66-4C34-A2E4-DF052C3B77C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101" y="2386"/>
                  <a:ext cx="816" cy="268"/>
                </a:xfrm>
                <a:custGeom>
                  <a:avLst/>
                  <a:gdLst>
                    <a:gd name="T0" fmla="*/ 27 w 21600"/>
                    <a:gd name="T1" fmla="*/ 2 h 21600"/>
                    <a:gd name="T2" fmla="*/ 15 w 21600"/>
                    <a:gd name="T3" fmla="*/ 3 h 21600"/>
                    <a:gd name="T4" fmla="*/ 4 w 21600"/>
                    <a:gd name="T5" fmla="*/ 2 h 21600"/>
                    <a:gd name="T6" fmla="*/ 15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AutoShape 14">
                  <a:extLst>
                    <a:ext uri="{FF2B5EF4-FFF2-40B4-BE49-F238E27FC236}">
                      <a16:creationId xmlns:a16="http://schemas.microsoft.com/office/drawing/2014/main" id="{17DF7CE8-DCFE-4D59-BF57-AEC65FD1D6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301" y="2419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Text Box 15">
                  <a:extLst>
                    <a:ext uri="{FF2B5EF4-FFF2-40B4-BE49-F238E27FC236}">
                      <a16:creationId xmlns:a16="http://schemas.microsoft.com/office/drawing/2014/main" id="{C9569C43-AE3C-4155-A9C1-50145EAED4E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3280" y="2416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800">
                      <a:solidFill>
                        <a:schemeClr val="tx1"/>
                      </a:solidFill>
                      <a:latin typeface="Comic Sans MS" pitchFamily="66" charset="0"/>
                    </a:rPr>
                    <a:t>ALU</a:t>
                  </a: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C84596-ECE5-4FC4-9CD4-80BCA29EB5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07" y="2425"/>
                <a:ext cx="245" cy="115"/>
              </a:xfrm>
              <a:custGeom>
                <a:avLst/>
                <a:gdLst>
                  <a:gd name="T0" fmla="*/ 0 w 384"/>
                  <a:gd name="T1" fmla="*/ 46 h 288"/>
                  <a:gd name="T2" fmla="*/ 78 w 384"/>
                  <a:gd name="T3" fmla="*/ 0 h 288"/>
                  <a:gd name="T4" fmla="*/ 156 w 384"/>
                  <a:gd name="T5" fmla="*/ 46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3BFA430C-C2C7-44B8-B812-1D2729E51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00" y="3127375"/>
              <a:ext cx="762000" cy="914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3ACBAE45-1E03-4184-86FD-B7059F97A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2405063"/>
              <a:ext cx="922337" cy="365125"/>
            </a:xfrm>
            <a:custGeom>
              <a:avLst/>
              <a:gdLst>
                <a:gd name="T0" fmla="*/ 0 w 576"/>
                <a:gd name="T1" fmla="*/ 555484440 h 240"/>
                <a:gd name="T2" fmla="*/ 1476919343 w 576"/>
                <a:gd name="T3" fmla="*/ 555484440 h 240"/>
                <a:gd name="T4" fmla="*/ 1476919343 w 576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240">
                  <a:moveTo>
                    <a:pt x="0" y="240"/>
                  </a:moveTo>
                  <a:lnTo>
                    <a:pt x="576" y="240"/>
                  </a:lnTo>
                  <a:lnTo>
                    <a:pt x="5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A2B04DBA-9291-4A81-B44A-314EF53B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2874963"/>
              <a:ext cx="590550" cy="14763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Reg File</a:t>
              </a: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25EDF63C-3A9A-40ED-B165-5E805A285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074988"/>
              <a:ext cx="209550" cy="5524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  <a:endParaRPr lang="en-US" sz="18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E6C14046-9960-4AE4-AD7F-60E0CE600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684588"/>
              <a:ext cx="209550" cy="5524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  <a:endParaRPr lang="en-US" sz="18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75E17194-C390-4DD9-817A-C62F9461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770188"/>
              <a:ext cx="750888" cy="661987"/>
            </a:xfrm>
            <a:custGeom>
              <a:avLst/>
              <a:gdLst>
                <a:gd name="T0" fmla="*/ 0 w 336"/>
                <a:gd name="T1" fmla="*/ 912972475 h 480"/>
                <a:gd name="T2" fmla="*/ 0 w 336"/>
                <a:gd name="T3" fmla="*/ 0 h 480"/>
                <a:gd name="T4" fmla="*/ 1678073775 w 336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480">
                  <a:moveTo>
                    <a:pt x="0" y="480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272D1EF5-EBF4-4E56-8B33-CBC76D19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9463" y="3455988"/>
              <a:ext cx="533400" cy="1143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Data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C634CBAE-B747-4717-AD1C-08239695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200" y="3965575"/>
              <a:ext cx="209550" cy="5524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  <a:endParaRPr lang="en-US" sz="18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E45AD701-D731-48EA-8F5B-0BF7B0F7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4435475"/>
              <a:ext cx="447675" cy="6762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000">
                  <a:solidFill>
                    <a:schemeClr val="tx1"/>
                  </a:solidFill>
                  <a:latin typeface="Comic Sans MS" pitchFamily="66" charset="0"/>
                </a:rPr>
                <a:t>Sign</a:t>
              </a:r>
            </a:p>
            <a:p>
              <a:pPr algn="ctr">
                <a:spcBef>
                  <a:spcPct val="0"/>
                </a:spcBef>
              </a:pPr>
              <a:r>
                <a:rPr lang="en-US" sz="1000">
                  <a:solidFill>
                    <a:schemeClr val="tx1"/>
                  </a:solidFill>
                  <a:latin typeface="Comic Sans MS" pitchFamily="66" charset="0"/>
                </a:rPr>
                <a:t>Extend</a:t>
              </a:r>
              <a:endParaRPr lang="en-US" sz="12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F85B8F-7EC8-47C6-A9EE-73B01FCD3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1066800"/>
              <a:ext cx="0" cy="533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FE813F8-8F80-4FFA-8126-8BFE7FEC7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00" y="1057275"/>
              <a:ext cx="0" cy="533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502DFED-33C8-4DBD-A222-84CB83930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50" y="1074738"/>
              <a:ext cx="0" cy="533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4DCC3B53-E759-4079-9E7E-6176B412C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0200" y="1057275"/>
              <a:ext cx="0" cy="533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6DD17A4-16A1-4187-83A4-A459406CE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400" y="35845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790B1314-C977-4D67-9AAB-BA6E9DE8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000" y="35845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C8F3827C-7EDC-4D0E-A7EF-8C0F46E00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0" y="3046413"/>
              <a:ext cx="685800" cy="1757362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2147483647 h 1056"/>
                <a:gd name="T4" fmla="*/ 979836750 w 480"/>
                <a:gd name="T5" fmla="*/ 214748364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8067B53-3F83-4F34-B13E-DE9692BF6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600" y="305117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60F648C-B35E-4EE2-98F6-EC33A710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600" y="335597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1ABD0336-7AFC-4F5C-952F-77796C8D9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000" y="3432175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4ADE6200-48E9-4834-B459-3C527C6C5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593975"/>
              <a:ext cx="4572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200" b="0">
                  <a:solidFill>
                    <a:schemeClr val="tx1"/>
                  </a:solidFill>
                  <a:latin typeface="Comic Sans MS" pitchFamily="66" charset="0"/>
                </a:rPr>
                <a:t>Zero?</a:t>
              </a:r>
              <a:endParaRPr lang="en-US" sz="18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1061BA1-D71D-4993-BB8D-E5599EA62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33559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2857AC-DE75-4B24-BA91-48061CEB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39655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0823F23-D764-4538-8586-0D1D7247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1755775"/>
              <a:ext cx="7086600" cy="1812925"/>
            </a:xfrm>
            <a:custGeom>
              <a:avLst/>
              <a:gdLst>
                <a:gd name="T0" fmla="*/ 2147483647 w 4464"/>
                <a:gd name="T1" fmla="*/ 637600325 h 1142"/>
                <a:gd name="T2" fmla="*/ 2147483647 w 4464"/>
                <a:gd name="T3" fmla="*/ 637600325 h 1142"/>
                <a:gd name="T4" fmla="*/ 2147483647 w 4464"/>
                <a:gd name="T5" fmla="*/ 0 h 1142"/>
                <a:gd name="T6" fmla="*/ 0 w 4464"/>
                <a:gd name="T7" fmla="*/ 0 h 1142"/>
                <a:gd name="T8" fmla="*/ 5040313 w 4464"/>
                <a:gd name="T9" fmla="*/ 2147483647 h 1142"/>
                <a:gd name="T10" fmla="*/ 433466875 w 4464"/>
                <a:gd name="T11" fmla="*/ 2147483647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64" h="1142">
                  <a:moveTo>
                    <a:pt x="4224" y="253"/>
                  </a:moveTo>
                  <a:lnTo>
                    <a:pt x="4464" y="253"/>
                  </a:lnTo>
                  <a:lnTo>
                    <a:pt x="4464" y="0"/>
                  </a:lnTo>
                  <a:lnTo>
                    <a:pt x="0" y="0"/>
                  </a:lnTo>
                  <a:lnTo>
                    <a:pt x="2" y="1142"/>
                  </a:lnTo>
                  <a:lnTo>
                    <a:pt x="172" y="114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8D39C321-3902-4DB5-8A20-63E7BD1E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600" y="366077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E530D287-EE33-417C-BAB3-7C6C2F86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3" y="2273300"/>
              <a:ext cx="304800" cy="1371600"/>
            </a:xfrm>
            <a:custGeom>
              <a:avLst/>
              <a:gdLst>
                <a:gd name="T0" fmla="*/ 0 w 192"/>
                <a:gd name="T1" fmla="*/ 1959673500 h 960"/>
                <a:gd name="T2" fmla="*/ 0 w 192"/>
                <a:gd name="T3" fmla="*/ 0 h 960"/>
                <a:gd name="T4" fmla="*/ 483870000 w 192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960">
                  <a:moveTo>
                    <a:pt x="0" y="96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501B110-354D-484C-B917-D9B681C64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000" y="3889375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51738DB3-A012-42E4-8EE4-411CF5FD0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200" y="358457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CC4E0F99-BD16-40AD-B916-985FDA784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8225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9B4CBA0-8F91-435A-80EA-7C6B7BFDD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212975"/>
              <a:ext cx="533400" cy="1371600"/>
            </a:xfrm>
            <a:custGeom>
              <a:avLst/>
              <a:gdLst>
                <a:gd name="T0" fmla="*/ 0 w 336"/>
                <a:gd name="T1" fmla="*/ 2147483647 h 864"/>
                <a:gd name="T2" fmla="*/ 0 w 336"/>
                <a:gd name="T3" fmla="*/ 0 h 864"/>
                <a:gd name="T4" fmla="*/ 846772500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8F6E9EF5-65CE-4677-AFFE-E36D764B6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3660775"/>
              <a:ext cx="1614487" cy="114300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1814512500 h 720"/>
                <a:gd name="T4" fmla="*/ 2147483647 w 1008"/>
                <a:gd name="T5" fmla="*/ 1814512500 h 720"/>
                <a:gd name="T6" fmla="*/ 2147483647 w 1008"/>
                <a:gd name="T7" fmla="*/ 1209675000 h 720"/>
                <a:gd name="T8" fmla="*/ 2147483647 w 1008"/>
                <a:gd name="T9" fmla="*/ 120967500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C46BFEA8-2595-4800-9D15-451C9D2A8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0" y="3965575"/>
              <a:ext cx="5334000" cy="1828800"/>
            </a:xfrm>
            <a:custGeom>
              <a:avLst/>
              <a:gdLst>
                <a:gd name="T0" fmla="*/ 2147483647 w 3312"/>
                <a:gd name="T1" fmla="*/ 544353750 h 768"/>
                <a:gd name="T2" fmla="*/ 2147483647 w 3312"/>
                <a:gd name="T3" fmla="*/ 544353750 h 768"/>
                <a:gd name="T4" fmla="*/ 2147483647 w 3312"/>
                <a:gd name="T5" fmla="*/ 2147483647 h 768"/>
                <a:gd name="T6" fmla="*/ 0 w 3312"/>
                <a:gd name="T7" fmla="*/ 2147483647 h 768"/>
                <a:gd name="T8" fmla="*/ 0 w 3312"/>
                <a:gd name="T9" fmla="*/ 0 h 768"/>
                <a:gd name="T10" fmla="*/ 622496482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D4D22FC4-87D3-4832-9CBA-CA835E67B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3889375"/>
              <a:ext cx="2133600" cy="533400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846772500 h 336"/>
                <a:gd name="T4" fmla="*/ 2147483647 w 1344"/>
                <a:gd name="T5" fmla="*/ 84677250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8C0A3CB7-15F8-40BE-B3FC-F6B975C40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3736975"/>
              <a:ext cx="5257800" cy="1828800"/>
            </a:xfrm>
            <a:custGeom>
              <a:avLst/>
              <a:gdLst>
                <a:gd name="T0" fmla="*/ 2147483647 w 3312"/>
                <a:gd name="T1" fmla="*/ 2147483647 h 1200"/>
                <a:gd name="T2" fmla="*/ 2147483647 w 3312"/>
                <a:gd name="T3" fmla="*/ 2147483647 h 1200"/>
                <a:gd name="T4" fmla="*/ 2147483647 w 3312"/>
                <a:gd name="T5" fmla="*/ 2147483647 h 1200"/>
                <a:gd name="T6" fmla="*/ 0 w 3312"/>
                <a:gd name="T7" fmla="*/ 2147483647 h 1200"/>
                <a:gd name="T8" fmla="*/ 0 w 3312"/>
                <a:gd name="T9" fmla="*/ 0 h 1200"/>
                <a:gd name="T10" fmla="*/ 846772500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0">
              <a:extLst>
                <a:ext uri="{FF2B5EF4-FFF2-40B4-BE49-F238E27FC236}">
                  <a16:creationId xmlns:a16="http://schemas.microsoft.com/office/drawing/2014/main" id="{429EF94F-944E-4DFD-946F-262455ED3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0" y="1831975"/>
              <a:ext cx="5487988" cy="3643313"/>
              <a:chOff x="1631" y="1405"/>
              <a:chExt cx="3457" cy="2295"/>
            </a:xfrm>
          </p:grpSpPr>
          <p:grpSp>
            <p:nvGrpSpPr>
              <p:cNvPr id="93" name="Group 51">
                <a:extLst>
                  <a:ext uri="{FF2B5EF4-FFF2-40B4-BE49-F238E27FC236}">
                    <a16:creationId xmlns:a16="http://schemas.microsoft.com/office/drawing/2014/main" id="{4206D8E0-968B-43E2-B768-7778743BC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1" y="1405"/>
                <a:ext cx="192" cy="2295"/>
                <a:chOff x="1486" y="1488"/>
                <a:chExt cx="192" cy="2295"/>
              </a:xfrm>
            </p:grpSpPr>
            <p:sp>
              <p:nvSpPr>
                <p:cNvPr id="103" name="Rectangle 52">
                  <a:extLst>
                    <a:ext uri="{FF2B5EF4-FFF2-40B4-BE49-F238E27FC236}">
                      <a16:creationId xmlns:a16="http://schemas.microsoft.com/office/drawing/2014/main" id="{59437B93-DF0F-4E9C-990D-90CB891C2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488"/>
                  <a:ext cx="192" cy="2295"/>
                </a:xfrm>
                <a:prstGeom prst="rect">
                  <a:avLst/>
                </a:prstGeom>
                <a:solidFill>
                  <a:srgbClr val="07F70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800">
                      <a:solidFill>
                        <a:schemeClr val="tx1"/>
                      </a:solidFill>
                      <a:latin typeface="Comic Sans MS" pitchFamily="66" charset="0"/>
                    </a:rPr>
                    <a:t>IF/ID</a:t>
                  </a:r>
                </a:p>
              </p:txBody>
            </p:sp>
            <p:sp>
              <p:nvSpPr>
                <p:cNvPr id="104" name="AutoShape 53">
                  <a:extLst>
                    <a:ext uri="{FF2B5EF4-FFF2-40B4-BE49-F238E27FC236}">
                      <a16:creationId xmlns:a16="http://schemas.microsoft.com/office/drawing/2014/main" id="{81C64166-C770-4483-8758-CEE057B44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591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54">
                <a:extLst>
                  <a:ext uri="{FF2B5EF4-FFF2-40B4-BE49-F238E27FC236}">
                    <a16:creationId xmlns:a16="http://schemas.microsoft.com/office/drawing/2014/main" id="{AC65A98A-7473-4A17-B1D7-A564C8345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05"/>
                <a:ext cx="193" cy="2295"/>
                <a:chOff x="2740" y="1436"/>
                <a:chExt cx="193" cy="2295"/>
              </a:xfrm>
            </p:grpSpPr>
            <p:sp>
              <p:nvSpPr>
                <p:cNvPr id="101" name="Rectangle 55">
                  <a:extLst>
                    <a:ext uri="{FF2B5EF4-FFF2-40B4-BE49-F238E27FC236}">
                      <a16:creationId xmlns:a16="http://schemas.microsoft.com/office/drawing/2014/main" id="{A6885D27-FA04-4D18-B6F0-8EA1C7A4E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1" y="1436"/>
                  <a:ext cx="192" cy="2295"/>
                </a:xfrm>
                <a:prstGeom prst="rect">
                  <a:avLst/>
                </a:prstGeom>
                <a:solidFill>
                  <a:srgbClr val="07F70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800">
                      <a:solidFill>
                        <a:schemeClr val="tx1"/>
                      </a:solidFill>
                      <a:latin typeface="Comic Sans MS" pitchFamily="66" charset="0"/>
                    </a:rPr>
                    <a:t>ID/EX</a:t>
                  </a:r>
                </a:p>
              </p:txBody>
            </p:sp>
            <p:sp>
              <p:nvSpPr>
                <p:cNvPr id="102" name="AutoShape 56">
                  <a:extLst>
                    <a:ext uri="{FF2B5EF4-FFF2-40B4-BE49-F238E27FC236}">
                      <a16:creationId xmlns:a16="http://schemas.microsoft.com/office/drawing/2014/main" id="{EC038DA5-C297-4920-B98D-583666850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3533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57">
                <a:extLst>
                  <a:ext uri="{FF2B5EF4-FFF2-40B4-BE49-F238E27FC236}">
                    <a16:creationId xmlns:a16="http://schemas.microsoft.com/office/drawing/2014/main" id="{53DE4178-F86F-4C59-BA96-9C59278DC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405"/>
                <a:ext cx="192" cy="2295"/>
                <a:chOff x="4972" y="1431"/>
                <a:chExt cx="192" cy="2295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6831A38-5683-472D-AD44-8686AFD97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2" y="1431"/>
                  <a:ext cx="192" cy="2295"/>
                </a:xfrm>
                <a:prstGeom prst="rect">
                  <a:avLst/>
                </a:prstGeom>
                <a:solidFill>
                  <a:srgbClr val="07F70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800">
                      <a:solidFill>
                        <a:schemeClr val="tx1"/>
                      </a:solidFill>
                      <a:latin typeface="Comic Sans MS" pitchFamily="66" charset="0"/>
                    </a:rPr>
                    <a:t>MEM/WB</a:t>
                  </a:r>
                </a:p>
              </p:txBody>
            </p:sp>
            <p:sp>
              <p:nvSpPr>
                <p:cNvPr id="100" name="AutoShape 59">
                  <a:extLst>
                    <a:ext uri="{FF2B5EF4-FFF2-40B4-BE49-F238E27FC236}">
                      <a16:creationId xmlns:a16="http://schemas.microsoft.com/office/drawing/2014/main" id="{F8B42A88-C42D-4D47-AA03-B18DF0B4E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2" y="353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60">
                <a:extLst>
                  <a:ext uri="{FF2B5EF4-FFF2-40B4-BE49-F238E27FC236}">
                    <a16:creationId xmlns:a16="http://schemas.microsoft.com/office/drawing/2014/main" id="{A36878E9-D302-402C-A80B-F1E84ECA3F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6" y="1405"/>
                <a:ext cx="192" cy="2295"/>
                <a:chOff x="3920" y="1447"/>
                <a:chExt cx="192" cy="2295"/>
              </a:xfrm>
            </p:grpSpPr>
            <p:sp>
              <p:nvSpPr>
                <p:cNvPr id="97" name="Rectangle 61">
                  <a:extLst>
                    <a:ext uri="{FF2B5EF4-FFF2-40B4-BE49-F238E27FC236}">
                      <a16:creationId xmlns:a16="http://schemas.microsoft.com/office/drawing/2014/main" id="{58E0C3E5-81BE-47CD-8279-7EF215BC1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" y="1447"/>
                  <a:ext cx="192" cy="2295"/>
                </a:xfrm>
                <a:prstGeom prst="rect">
                  <a:avLst/>
                </a:prstGeom>
                <a:solidFill>
                  <a:srgbClr val="07F70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800">
                      <a:solidFill>
                        <a:schemeClr val="tx1"/>
                      </a:solidFill>
                      <a:latin typeface="Comic Sans MS" pitchFamily="66" charset="0"/>
                    </a:rPr>
                    <a:t>EX/MEM</a:t>
                  </a:r>
                </a:p>
              </p:txBody>
            </p:sp>
            <p:sp>
              <p:nvSpPr>
                <p:cNvPr id="98" name="AutoShape 62">
                  <a:extLst>
                    <a:ext uri="{FF2B5EF4-FFF2-40B4-BE49-F238E27FC236}">
                      <a16:creationId xmlns:a16="http://schemas.microsoft.com/office/drawing/2014/main" id="{DD3F03D8-CE2C-4C71-A90D-7EF3665FE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" y="354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7069DD27-12AE-4B34-B739-2E5093B40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600" y="4803775"/>
              <a:ext cx="228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0FC8055C-E8D0-4E49-BAA3-5877C2498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4117975"/>
              <a:ext cx="457200" cy="685800"/>
            </a:xfrm>
            <a:custGeom>
              <a:avLst/>
              <a:gdLst>
                <a:gd name="T0" fmla="*/ 0 w 336"/>
                <a:gd name="T1" fmla="*/ 1088707500 h 432"/>
                <a:gd name="T2" fmla="*/ 355496132 w 336"/>
                <a:gd name="T3" fmla="*/ 1088707500 h 432"/>
                <a:gd name="T4" fmla="*/ 355496132 w 336"/>
                <a:gd name="T5" fmla="*/ 0 h 432"/>
                <a:gd name="T6" fmla="*/ 622118571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2A5C9228-204D-45D8-B989-9CA82381C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000" y="1984375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08B22A4D-13A0-4736-A999-373DCD12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0" y="4803775"/>
              <a:ext cx="1371600" cy="38100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504031250 h 288"/>
                <a:gd name="T4" fmla="*/ 2147483647 w 864"/>
                <a:gd name="T5" fmla="*/ 50403125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6F792DC1-EA8B-4B80-872F-E5F09CD3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5184775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1B5E7892-134C-4AA9-984B-1E929DBAD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4800" y="5184775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0C48CD85-BCD2-4051-B647-FEDD1F416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1984375"/>
              <a:ext cx="457200" cy="533400"/>
            </a:xfrm>
            <a:custGeom>
              <a:avLst/>
              <a:gdLst>
                <a:gd name="T0" fmla="*/ 0 w 240"/>
                <a:gd name="T1" fmla="*/ 846772500 h 336"/>
                <a:gd name="T2" fmla="*/ 522579600 w 240"/>
                <a:gd name="T3" fmla="*/ 846772500 h 336"/>
                <a:gd name="T4" fmla="*/ 522579600 w 240"/>
                <a:gd name="T5" fmla="*/ 0 h 336"/>
                <a:gd name="T6" fmla="*/ 870966000 w 240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36">
                  <a:moveTo>
                    <a:pt x="0" y="336"/>
                  </a:moveTo>
                  <a:lnTo>
                    <a:pt x="144" y="336"/>
                  </a:lnTo>
                  <a:lnTo>
                    <a:pt x="144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70">
              <a:extLst>
                <a:ext uri="{FF2B5EF4-FFF2-40B4-BE49-F238E27FC236}">
                  <a16:creationId xmlns:a16="http://schemas.microsoft.com/office/drawing/2014/main" id="{C7920FF4-5CB1-4EF6-B0C0-3F993DF3E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263" y="2084388"/>
              <a:ext cx="914400" cy="990600"/>
              <a:chOff x="827" y="1455"/>
              <a:chExt cx="576" cy="624"/>
            </a:xfrm>
          </p:grpSpPr>
          <p:sp>
            <p:nvSpPr>
              <p:cNvPr id="88" name="Text Box 71">
                <a:extLst>
                  <a:ext uri="{FF2B5EF4-FFF2-40B4-BE49-F238E27FC236}">
                    <a16:creationId xmlns:a16="http://schemas.microsoft.com/office/drawing/2014/main" id="{BF3945F1-803E-4001-9CF3-1684044B2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1791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89" name="AutoShape 72">
                <a:extLst>
                  <a:ext uri="{FF2B5EF4-FFF2-40B4-BE49-F238E27FC236}">
                    <a16:creationId xmlns:a16="http://schemas.microsoft.com/office/drawing/2014/main" id="{307F2F99-3448-412A-9550-4CDFB0D8E9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965" y="1592"/>
                <a:ext cx="576" cy="301"/>
              </a:xfrm>
              <a:custGeom>
                <a:avLst/>
                <a:gdLst>
                  <a:gd name="T0" fmla="*/ 13 w 21600"/>
                  <a:gd name="T1" fmla="*/ 2 h 21600"/>
                  <a:gd name="T2" fmla="*/ 8 w 21600"/>
                  <a:gd name="T3" fmla="*/ 4 h 21600"/>
                  <a:gd name="T4" fmla="*/ 2 w 21600"/>
                  <a:gd name="T5" fmla="*/ 2 h 21600"/>
                  <a:gd name="T6" fmla="*/ 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" name="AutoShape 73">
                <a:extLst>
                  <a:ext uri="{FF2B5EF4-FFF2-40B4-BE49-F238E27FC236}">
                    <a16:creationId xmlns:a16="http://schemas.microsoft.com/office/drawing/2014/main" id="{3A1B8F20-2CC9-4664-9313-DAF8BD2FF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071" y="1644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74">
                <a:extLst>
                  <a:ext uri="{FF2B5EF4-FFF2-40B4-BE49-F238E27FC236}">
                    <a16:creationId xmlns:a16="http://schemas.microsoft.com/office/drawing/2014/main" id="{B92DEBBF-19BD-4881-80B5-A887EA1B4FD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1015" y="1643"/>
                <a:ext cx="4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Adder</a:t>
                </a:r>
                <a:endParaRPr lang="en-US" sz="100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" name="Freeform 75">
                <a:extLst>
                  <a:ext uri="{FF2B5EF4-FFF2-40B4-BE49-F238E27FC236}">
                    <a16:creationId xmlns:a16="http://schemas.microsoft.com/office/drawing/2014/main" id="{06D7C0B0-3742-4511-A033-0F809F94A4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1076" y="1652"/>
                <a:ext cx="173" cy="130"/>
              </a:xfrm>
              <a:custGeom>
                <a:avLst/>
                <a:gdLst>
                  <a:gd name="T0" fmla="*/ 0 w 384"/>
                  <a:gd name="T1" fmla="*/ 59 h 288"/>
                  <a:gd name="T2" fmla="*/ 39 w 384"/>
                  <a:gd name="T3" fmla="*/ 0 h 288"/>
                  <a:gd name="T4" fmla="*/ 78 w 384"/>
                  <a:gd name="T5" fmla="*/ 5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Line 76">
              <a:extLst>
                <a:ext uri="{FF2B5EF4-FFF2-40B4-BE49-F238E27FC236}">
                  <a16:creationId xmlns:a16="http://schemas.microsoft.com/office/drawing/2014/main" id="{39B8B3C8-A030-4CD6-91D1-46A050A79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1984375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77">
              <a:extLst>
                <a:ext uri="{FF2B5EF4-FFF2-40B4-BE49-F238E27FC236}">
                  <a16:creationId xmlns:a16="http://schemas.microsoft.com/office/drawing/2014/main" id="{71C7817C-A652-4F92-9935-8343D999F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4800" y="1984375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0D510306-2FC8-431F-9A02-6BA20868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1984375"/>
              <a:ext cx="228600" cy="1219200"/>
            </a:xfrm>
            <a:custGeom>
              <a:avLst/>
              <a:gdLst>
                <a:gd name="T0" fmla="*/ 0 w 96"/>
                <a:gd name="T1" fmla="*/ 0 h 768"/>
                <a:gd name="T2" fmla="*/ 0 w 96"/>
                <a:gd name="T3" fmla="*/ 1935480000 h 768"/>
                <a:gd name="T4" fmla="*/ 544353750 w 96"/>
                <a:gd name="T5" fmla="*/ 193548000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lnTo>
                    <a:pt x="0" y="768"/>
                  </a:lnTo>
                  <a:lnTo>
                    <a:pt x="96" y="7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99A14DA2-9A55-4901-8010-25930670B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163" y="1938338"/>
              <a:ext cx="13049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Comic Sans MS" pitchFamily="66" charset="0"/>
                </a:rPr>
                <a:t>Next SEQ PC</a:t>
              </a:r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D96E35E0-A7A5-4C0C-8A83-B7A47FCE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613" y="3622675"/>
              <a:ext cx="74612" cy="746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92776D97-5682-415D-B140-E5834464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300" y="3856038"/>
              <a:ext cx="74613" cy="746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DDA22C0D-6F2B-469C-ABC4-BE6A82D1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538" y="3389313"/>
              <a:ext cx="74612" cy="746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22A74DB-3EE4-4ED3-81BC-DFE927C2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3313113"/>
              <a:ext cx="74612" cy="746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907D3B7E-986A-4227-BD59-5C0B9953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4746625"/>
              <a:ext cx="74612" cy="746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1DD7B402-82C9-40FD-A92D-85478B863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3541713"/>
              <a:ext cx="74613" cy="746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FFB208B0-0CDB-49C8-B32E-6081C7EE0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4765675"/>
              <a:ext cx="74612" cy="746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DA4EF8D9-6A3B-4DA6-925B-733346A4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88" y="1947863"/>
              <a:ext cx="74612" cy="746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88">
              <a:extLst>
                <a:ext uri="{FF2B5EF4-FFF2-40B4-BE49-F238E27FC236}">
                  <a16:creationId xmlns:a16="http://schemas.microsoft.com/office/drawing/2014/main" id="{59487558-7F05-4526-A534-DE345FB7C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338" y="1944688"/>
              <a:ext cx="13049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Comic Sans MS" pitchFamily="66" charset="0"/>
                </a:rPr>
                <a:t>Next SEQ PC</a:t>
              </a:r>
            </a:p>
          </p:txBody>
        </p:sp>
        <p:sp>
          <p:nvSpPr>
            <p:cNvPr id="71" name="Text Box 89">
              <a:extLst>
                <a:ext uri="{FF2B5EF4-FFF2-40B4-BE49-F238E27FC236}">
                  <a16:creationId xmlns:a16="http://schemas.microsoft.com/office/drawing/2014/main" id="{49A636B0-ADDE-4AB6-8E97-435AE86BD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925" y="5199063"/>
              <a:ext cx="3889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200" b="0">
                  <a:solidFill>
                    <a:schemeClr val="tx1"/>
                  </a:solidFill>
                  <a:latin typeface="Comic Sans MS" pitchFamily="66" charset="0"/>
                </a:rPr>
                <a:t>RD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2" name="Text Box 90">
              <a:extLst>
                <a:ext uri="{FF2B5EF4-FFF2-40B4-BE49-F238E27FC236}">
                  <a16:creationId xmlns:a16="http://schemas.microsoft.com/office/drawing/2014/main" id="{FE5EA641-F201-4469-B2B1-F08249920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150" y="5199063"/>
              <a:ext cx="3889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200" b="0">
                  <a:solidFill>
                    <a:schemeClr val="tx1"/>
                  </a:solidFill>
                  <a:latin typeface="Comic Sans MS" pitchFamily="66" charset="0"/>
                </a:rPr>
                <a:t>RD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3" name="Text Box 91">
              <a:extLst>
                <a:ext uri="{FF2B5EF4-FFF2-40B4-BE49-F238E27FC236}">
                  <a16:creationId xmlns:a16="http://schemas.microsoft.com/office/drawing/2014/main" id="{0285B723-BB29-4248-904A-F8611C2DD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50" y="5199063"/>
              <a:ext cx="3889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200" b="0">
                  <a:solidFill>
                    <a:schemeClr val="tx1"/>
                  </a:solidFill>
                  <a:latin typeface="Comic Sans MS" pitchFamily="66" charset="0"/>
                </a:rPr>
                <a:t>RD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4" name="Text Box 92">
              <a:extLst>
                <a:ext uri="{FF2B5EF4-FFF2-40B4-BE49-F238E27FC236}">
                  <a16:creationId xmlns:a16="http://schemas.microsoft.com/office/drawing/2014/main" id="{2FA081F0-39AA-4393-A5FF-7530069D5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456613" y="4783138"/>
              <a:ext cx="927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Comic Sans MS" pitchFamily="66" charset="0"/>
                </a:rPr>
                <a:t>WB Data</a:t>
              </a:r>
            </a:p>
          </p:txBody>
        </p:sp>
        <p:sp>
          <p:nvSpPr>
            <p:cNvPr id="75" name="Text Box 94">
              <a:extLst>
                <a:ext uri="{FF2B5EF4-FFF2-40B4-BE49-F238E27FC236}">
                  <a16:creationId xmlns:a16="http://schemas.microsoft.com/office/drawing/2014/main" id="{B04FA99B-B477-41F0-A982-E8D64C29F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765300"/>
              <a:ext cx="8620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>
                  <a:solidFill>
                    <a:schemeClr val="tx1"/>
                  </a:solidFill>
                  <a:latin typeface="Comic Sans MS" pitchFamily="66" charset="0"/>
                </a:rPr>
                <a:t>Next PC</a:t>
              </a:r>
            </a:p>
          </p:txBody>
        </p:sp>
        <p:grpSp>
          <p:nvGrpSpPr>
            <p:cNvPr id="76" name="Group 95">
              <a:extLst>
                <a:ext uri="{FF2B5EF4-FFF2-40B4-BE49-F238E27FC236}">
                  <a16:creationId xmlns:a16="http://schemas.microsoft.com/office/drawing/2014/main" id="{BAB79F4D-3030-44CE-AD7A-5A3756B10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700" y="2974975"/>
              <a:ext cx="304800" cy="1228725"/>
              <a:chOff x="488" y="1914"/>
              <a:chExt cx="192" cy="774"/>
            </a:xfrm>
          </p:grpSpPr>
          <p:sp>
            <p:nvSpPr>
              <p:cNvPr id="86" name="Rectangle 96">
                <a:extLst>
                  <a:ext uri="{FF2B5EF4-FFF2-40B4-BE49-F238E27FC236}">
                    <a16:creationId xmlns:a16="http://schemas.microsoft.com/office/drawing/2014/main" id="{5F7AF024-37BA-48EB-95F8-A80D28FC6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914"/>
                <a:ext cx="192" cy="768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800" b="0">
                    <a:solidFill>
                      <a:schemeClr val="tx1"/>
                    </a:solidFill>
                    <a:latin typeface="Comic Sans MS" pitchFamily="66" charset="0"/>
                  </a:rPr>
                  <a:t>Address</a:t>
                </a:r>
              </a:p>
            </p:txBody>
          </p:sp>
          <p:sp>
            <p:nvSpPr>
              <p:cNvPr id="87" name="AutoShape 97">
                <a:extLst>
                  <a:ext uri="{FF2B5EF4-FFF2-40B4-BE49-F238E27FC236}">
                    <a16:creationId xmlns:a16="http://schemas.microsoft.com/office/drawing/2014/main" id="{D345BF19-14B1-458A-BCDF-89B1E158E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2544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Text Box 98">
              <a:extLst>
                <a:ext uri="{FF2B5EF4-FFF2-40B4-BE49-F238E27FC236}">
                  <a16:creationId xmlns:a16="http://schemas.microsoft.com/office/drawing/2014/main" id="{53B53F7E-5808-44B9-9D3F-93BD5D2B2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832100"/>
              <a:ext cx="4079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0">
                  <a:solidFill>
                    <a:schemeClr val="tx1"/>
                  </a:solidFill>
                  <a:latin typeface="Comic Sans MS" pitchFamily="66" charset="0"/>
                </a:rPr>
                <a:t>RS1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8" name="Text Box 99">
              <a:extLst>
                <a:ext uri="{FF2B5EF4-FFF2-40B4-BE49-F238E27FC236}">
                  <a16:creationId xmlns:a16="http://schemas.microsoft.com/office/drawing/2014/main" id="{054DC5B8-95CD-4E93-80D7-1BBC05D43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136900"/>
              <a:ext cx="4286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0">
                  <a:solidFill>
                    <a:schemeClr val="tx1"/>
                  </a:solidFill>
                  <a:latin typeface="Comic Sans MS" pitchFamily="66" charset="0"/>
                </a:rPr>
                <a:t>RS2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9" name="Text Box 100">
              <a:extLst>
                <a:ext uri="{FF2B5EF4-FFF2-40B4-BE49-F238E27FC236}">
                  <a16:creationId xmlns:a16="http://schemas.microsoft.com/office/drawing/2014/main" id="{1C78D1DF-5470-4CB2-9F75-61C77913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300" y="4797425"/>
              <a:ext cx="450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0">
                  <a:solidFill>
                    <a:schemeClr val="tx1"/>
                  </a:solidFill>
                  <a:latin typeface="Comic Sans MS" pitchFamily="66" charset="0"/>
                </a:rPr>
                <a:t>Imm</a:t>
              </a:r>
              <a:endParaRPr lang="en-US" sz="14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80" name="Oval 101">
              <a:extLst>
                <a:ext uri="{FF2B5EF4-FFF2-40B4-BE49-F238E27FC236}">
                  <a16:creationId xmlns:a16="http://schemas.microsoft.com/office/drawing/2014/main" id="{67CF1045-CFFC-41AE-B1AC-63F00704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1855788"/>
              <a:ext cx="209550" cy="552450"/>
            </a:xfrm>
            <a:prstGeom prst="ellipse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  <a:endParaRPr lang="en-US" sz="1800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CEF783-4BA4-4067-8C23-177257B8AB7C}"/>
              </a:ext>
            </a:extLst>
          </p:cNvPr>
          <p:cNvSpPr txBox="1"/>
          <p:nvPr/>
        </p:nvSpPr>
        <p:spPr>
          <a:xfrm>
            <a:off x="620857" y="5866581"/>
            <a:ext cx="1031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The right place to put the MUX that selects PC+4 and the target is the fetch stage. </a:t>
            </a:r>
          </a:p>
          <a:p>
            <a:r>
              <a:rPr lang="en-US" i="1" dirty="0">
                <a:solidFill>
                  <a:srgbClr val="C00000"/>
                </a:solidFill>
              </a:rPr>
              <a:t>The slide shows a vanilla 5-stage pipeline if we just take a single cycle </a:t>
            </a:r>
            <a:r>
              <a:rPr lang="en-US" i="1" dirty="0" err="1">
                <a:solidFill>
                  <a:srgbClr val="C00000"/>
                </a:solidFill>
              </a:rPr>
              <a:t>datapath</a:t>
            </a:r>
            <a:r>
              <a:rPr lang="en-US" i="1" dirty="0">
                <a:solidFill>
                  <a:srgbClr val="C00000"/>
                </a:solidFill>
              </a:rPr>
              <a:t> and divide it into five stages. </a:t>
            </a: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266F-4AE2-44E1-B3B9-B3EDB9AB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389"/>
            <a:ext cx="10515600" cy="1325563"/>
          </a:xfrm>
        </p:spPr>
        <p:txBody>
          <a:bodyPr/>
          <a:lstStyle/>
          <a:p>
            <a:r>
              <a:rPr lang="en-US" dirty="0"/>
              <a:t>Resource Utilization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EAC50-63AA-4404-ABEF-A1921269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34668-16D2-4A33-BB0F-C3071B4C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65" name="Image609">
            <a:extLst>
              <a:ext uri="{FF2B5EF4-FFF2-40B4-BE49-F238E27FC236}">
                <a16:creationId xmlns:a16="http://schemas.microsoft.com/office/drawing/2014/main" id="{D924F258-4DA5-4BE0-9835-2AAB5D6B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0" y="959866"/>
            <a:ext cx="8799576" cy="3770376"/>
          </a:xfrm>
          <a:prstGeom prst="rect">
            <a:avLst/>
          </a:prstGeom>
          <a:noFill/>
        </p:spPr>
      </p:pic>
      <p:sp>
        <p:nvSpPr>
          <p:cNvPr id="66" name="Text Box610">
            <a:extLst>
              <a:ext uri="{FF2B5EF4-FFF2-40B4-BE49-F238E27FC236}">
                <a16:creationId xmlns:a16="http://schemas.microsoft.com/office/drawing/2014/main" id="{90778407-A5C2-451E-84FF-2684DDB4A713}"/>
              </a:ext>
            </a:extLst>
          </p:cNvPr>
          <p:cNvSpPr txBox="1"/>
          <p:nvPr/>
        </p:nvSpPr>
        <p:spPr>
          <a:xfrm rot="16200000">
            <a:off x="1309384" y="5404511"/>
            <a:ext cx="1233473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Resources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67" name="Text Box611">
            <a:extLst>
              <a:ext uri="{FF2B5EF4-FFF2-40B4-BE49-F238E27FC236}">
                <a16:creationId xmlns:a16="http://schemas.microsoft.com/office/drawing/2014/main" id="{C04FE334-EFFC-4F74-BED4-7D26E4303526}"/>
              </a:ext>
            </a:extLst>
          </p:cNvPr>
          <p:cNvSpPr txBox="1"/>
          <p:nvPr/>
        </p:nvSpPr>
        <p:spPr>
          <a:xfrm>
            <a:off x="5589842" y="4545838"/>
            <a:ext cx="600456" cy="1810512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121"/>
              </a:lnSpc>
            </a:pPr>
            <a:endParaRPr/>
          </a:p>
          <a:p>
            <a:pPr marL="203330"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t4</a:t>
            </a:r>
            <a:endParaRPr lang="en-US" altLang="zh-CN" sz="1800">
              <a:latin typeface="Verdana"/>
              <a:ea typeface="Verdana"/>
              <a:cs typeface="Verdana"/>
            </a:endParaRPr>
          </a:p>
          <a:p>
            <a:pPr marL="203325" algn="l" rtl="0">
              <a:lnSpc>
                <a:spcPts val="2054"/>
              </a:lnSpc>
              <a:spcBef>
                <a:spcPts val="417"/>
              </a:spcBef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203325" algn="l" rtl="0">
              <a:lnSpc>
                <a:spcPts val="2057"/>
              </a:lnSpc>
              <a:spcBef>
                <a:spcPts val="104"/>
              </a:spcBef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203325" algn="l" rtl="0">
              <a:lnSpc>
                <a:spcPts val="2054"/>
              </a:lnSpc>
              <a:spcBef>
                <a:spcPts val="107"/>
              </a:spcBef>
            </a:pPr>
            <a:r>
              <a:rPr lang="en-US" altLang="zh-CN" sz="1800" spc="-14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203325" algn="l" rtl="0">
              <a:lnSpc>
                <a:spcPts val="2054"/>
              </a:lnSpc>
              <a:spcBef>
                <a:spcPts val="106"/>
              </a:spcBef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203325" algn="l" rtl="0">
              <a:lnSpc>
                <a:spcPts val="2059"/>
              </a:lnSpc>
              <a:spcBef>
                <a:spcPts val="104"/>
              </a:spcBef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68" name="Text Box612">
            <a:extLst>
              <a:ext uri="{FF2B5EF4-FFF2-40B4-BE49-F238E27FC236}">
                <a16:creationId xmlns:a16="http://schemas.microsoft.com/office/drawing/2014/main" id="{D19199BB-1D73-44AD-9FDC-7FEC63E63C98}"/>
              </a:ext>
            </a:extLst>
          </p:cNvPr>
          <p:cNvSpPr txBox="1"/>
          <p:nvPr/>
        </p:nvSpPr>
        <p:spPr>
          <a:xfrm>
            <a:off x="6981254" y="2200402"/>
            <a:ext cx="758953" cy="1149096"/>
          </a:xfrm>
          <a:prstGeom prst="rect">
            <a:avLst/>
          </a:prstGeom>
          <a:solidFill>
            <a:srgbClr val="91A67C"/>
          </a:solidFill>
          <a:ln w="18288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16"/>
              </a:lnSpc>
            </a:pPr>
            <a:endParaRPr/>
          </a:p>
          <a:p>
            <a:pPr marL="253617"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52068" algn="l" rtl="0">
              <a:lnSpc>
                <a:spcPts val="1100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addr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333115" algn="l" rtl="0">
              <a:lnSpc>
                <a:spcPts val="1164"/>
              </a:lnSpc>
              <a:spcBef>
                <a:spcPts val="611"/>
              </a:spcBef>
            </a:pPr>
            <a:r>
              <a:rPr lang="en-US" altLang="zh-CN" sz="12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rdata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63117" algn="l" rtl="0">
              <a:lnSpc>
                <a:spcPts val="1322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Data</a:t>
            </a:r>
            <a:endParaRPr lang="en-US" altLang="zh-CN" sz="1400">
              <a:latin typeface="Verdana"/>
              <a:ea typeface="Verdana"/>
              <a:cs typeface="Verdana"/>
            </a:endParaRPr>
          </a:p>
          <a:p>
            <a:pPr marL="64641" algn="l" rtl="0">
              <a:lnSpc>
                <a:spcPts val="1164"/>
              </a:lnSpc>
              <a:spcBef>
                <a:spcPts val="1692"/>
              </a:spcBef>
            </a:pPr>
            <a:r>
              <a:rPr lang="en-US" altLang="zh-CN" sz="12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wdata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69" name="Text Box613">
            <a:extLst>
              <a:ext uri="{FF2B5EF4-FFF2-40B4-BE49-F238E27FC236}">
                <a16:creationId xmlns:a16="http://schemas.microsoft.com/office/drawing/2014/main" id="{F2DDA7F4-1BE0-490D-8AB2-C4DBF920AABE}"/>
              </a:ext>
            </a:extLst>
          </p:cNvPr>
          <p:cNvSpPr txBox="1"/>
          <p:nvPr/>
        </p:nvSpPr>
        <p:spPr>
          <a:xfrm>
            <a:off x="3901503" y="2996592"/>
            <a:ext cx="361490" cy="33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Imm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algn="l" rtl="0">
              <a:lnSpc>
                <a:spcPts val="1164"/>
              </a:lnSpc>
              <a:spcBef>
                <a:spcPts val="276"/>
              </a:spcBef>
            </a:pPr>
            <a:r>
              <a:rPr lang="en-US" altLang="zh-CN" sz="1200" spc="6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Ext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0" name="Text Box614">
            <a:extLst>
              <a:ext uri="{FF2B5EF4-FFF2-40B4-BE49-F238E27FC236}">
                <a16:creationId xmlns:a16="http://schemas.microsoft.com/office/drawing/2014/main" id="{DDAF6F71-E078-4802-AEF6-F25E5694E14F}"/>
              </a:ext>
            </a:extLst>
          </p:cNvPr>
          <p:cNvSpPr txBox="1"/>
          <p:nvPr/>
        </p:nvSpPr>
        <p:spPr>
          <a:xfrm>
            <a:off x="1665542" y="2081530"/>
            <a:ext cx="755904" cy="1146048"/>
          </a:xfrm>
          <a:prstGeom prst="rect">
            <a:avLst/>
          </a:prstGeom>
          <a:solidFill>
            <a:srgbClr val="91A67C"/>
          </a:solidFill>
          <a:ln w="18288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315"/>
              </a:lnSpc>
            </a:pPr>
            <a:endParaRPr/>
          </a:p>
          <a:p>
            <a:pPr marL="52423" algn="l" rtl="0">
              <a:lnSpc>
                <a:spcPts val="1164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addr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331975" algn="l" rtl="0">
              <a:lnSpc>
                <a:spcPts val="1087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rdata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44499" algn="l" rtl="0">
              <a:lnSpc>
                <a:spcPts val="1353"/>
              </a:lnSpc>
              <a:spcBef>
                <a:spcPts val="2042"/>
              </a:spcBef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Inst.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71" name="Text Box615">
            <a:extLst>
              <a:ext uri="{FF2B5EF4-FFF2-40B4-BE49-F238E27FC236}">
                <a16:creationId xmlns:a16="http://schemas.microsoft.com/office/drawing/2014/main" id="{A552A3DA-0A25-4545-8DED-7603DD2CF40A}"/>
              </a:ext>
            </a:extLst>
          </p:cNvPr>
          <p:cNvSpPr txBox="1"/>
          <p:nvPr/>
        </p:nvSpPr>
        <p:spPr>
          <a:xfrm>
            <a:off x="2532698" y="2098294"/>
            <a:ext cx="207264" cy="560832"/>
          </a:xfrm>
          <a:prstGeom prst="rect">
            <a:avLst/>
          </a:prstGeom>
          <a:solidFill>
            <a:srgbClr val="91A67C"/>
          </a:solidFill>
          <a:ln w="9144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977"/>
              </a:lnSpc>
            </a:pPr>
            <a:endParaRPr/>
          </a:p>
          <a:p>
            <a:pPr marL="37210"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IR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2" name="Text Box618">
            <a:extLst>
              <a:ext uri="{FF2B5EF4-FFF2-40B4-BE49-F238E27FC236}">
                <a16:creationId xmlns:a16="http://schemas.microsoft.com/office/drawing/2014/main" id="{F8952CBE-0EEE-43E9-9562-7F07B0FBA599}"/>
              </a:ext>
            </a:extLst>
          </p:cNvPr>
          <p:cNvSpPr txBox="1"/>
          <p:nvPr/>
        </p:nvSpPr>
        <p:spPr>
          <a:xfrm>
            <a:off x="1370189" y="1367055"/>
            <a:ext cx="32369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0x4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3" name="Text Box619">
            <a:extLst>
              <a:ext uri="{FF2B5EF4-FFF2-40B4-BE49-F238E27FC236}">
                <a16:creationId xmlns:a16="http://schemas.microsoft.com/office/drawing/2014/main" id="{626A26C0-7B3D-4530-84F7-FC513B1938F8}"/>
              </a:ext>
            </a:extLst>
          </p:cNvPr>
          <p:cNvSpPr txBox="1"/>
          <p:nvPr/>
        </p:nvSpPr>
        <p:spPr>
          <a:xfrm>
            <a:off x="1795998" y="1594132"/>
            <a:ext cx="331166" cy="147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4" name="Text Box620">
            <a:extLst>
              <a:ext uri="{FF2B5EF4-FFF2-40B4-BE49-F238E27FC236}">
                <a16:creationId xmlns:a16="http://schemas.microsoft.com/office/drawing/2014/main" id="{1FC1B859-CC20-480E-9D16-326E277079F7}"/>
              </a:ext>
            </a:extLst>
          </p:cNvPr>
          <p:cNvSpPr txBox="1"/>
          <p:nvPr/>
        </p:nvSpPr>
        <p:spPr>
          <a:xfrm>
            <a:off x="4055813" y="1767231"/>
            <a:ext cx="253898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5" name="Text Box621">
            <a:extLst>
              <a:ext uri="{FF2B5EF4-FFF2-40B4-BE49-F238E27FC236}">
                <a16:creationId xmlns:a16="http://schemas.microsoft.com/office/drawing/2014/main" id="{FE48D219-0D8E-4284-96BD-A9DBAD318ED9}"/>
              </a:ext>
            </a:extLst>
          </p:cNvPr>
          <p:cNvSpPr txBox="1"/>
          <p:nvPr/>
        </p:nvSpPr>
        <p:spPr>
          <a:xfrm>
            <a:off x="1222665" y="2253388"/>
            <a:ext cx="235915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PC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6" name="Text Box622">
            <a:extLst>
              <a:ext uri="{FF2B5EF4-FFF2-40B4-BE49-F238E27FC236}">
                <a16:creationId xmlns:a16="http://schemas.microsoft.com/office/drawing/2014/main" id="{C002A743-5D7E-4381-A77E-EC0366275FA7}"/>
              </a:ext>
            </a:extLst>
          </p:cNvPr>
          <p:cNvSpPr txBox="1"/>
          <p:nvPr/>
        </p:nvSpPr>
        <p:spPr>
          <a:xfrm>
            <a:off x="3849179" y="1919632"/>
            <a:ext cx="278435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rs1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7" name="Text Box623">
            <a:extLst>
              <a:ext uri="{FF2B5EF4-FFF2-40B4-BE49-F238E27FC236}">
                <a16:creationId xmlns:a16="http://schemas.microsoft.com/office/drawing/2014/main" id="{D9D3A95E-F824-4981-954E-E97F2D67B04F}"/>
              </a:ext>
            </a:extLst>
          </p:cNvPr>
          <p:cNvSpPr txBox="1"/>
          <p:nvPr/>
        </p:nvSpPr>
        <p:spPr>
          <a:xfrm>
            <a:off x="3850959" y="2062631"/>
            <a:ext cx="278435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rs2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8" name="Text Box624">
            <a:extLst>
              <a:ext uri="{FF2B5EF4-FFF2-40B4-BE49-F238E27FC236}">
                <a16:creationId xmlns:a16="http://schemas.microsoft.com/office/drawing/2014/main" id="{159316C9-4F0E-48FC-8C65-2A34AD12135C}"/>
              </a:ext>
            </a:extLst>
          </p:cNvPr>
          <p:cNvSpPr txBox="1"/>
          <p:nvPr/>
        </p:nvSpPr>
        <p:spPr>
          <a:xfrm>
            <a:off x="4100258" y="2192809"/>
            <a:ext cx="293522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79" name="Text Box625">
            <a:extLst>
              <a:ext uri="{FF2B5EF4-FFF2-40B4-BE49-F238E27FC236}">
                <a16:creationId xmlns:a16="http://schemas.microsoft.com/office/drawing/2014/main" id="{5C9C8110-DD19-4C37-A13C-B0A6B9B4685B}"/>
              </a:ext>
            </a:extLst>
          </p:cNvPr>
          <p:cNvSpPr txBox="1"/>
          <p:nvPr/>
        </p:nvSpPr>
        <p:spPr>
          <a:xfrm>
            <a:off x="3857055" y="2331112"/>
            <a:ext cx="24277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ws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80" name="Text Box626">
            <a:extLst>
              <a:ext uri="{FF2B5EF4-FFF2-40B4-BE49-F238E27FC236}">
                <a16:creationId xmlns:a16="http://schemas.microsoft.com/office/drawing/2014/main" id="{FD3F2702-1CDA-41E4-8AF5-88B564F7A6AF}"/>
              </a:ext>
            </a:extLst>
          </p:cNvPr>
          <p:cNvSpPr txBox="1"/>
          <p:nvPr/>
        </p:nvSpPr>
        <p:spPr>
          <a:xfrm>
            <a:off x="3857055" y="2474112"/>
            <a:ext cx="531904" cy="1682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25"/>
              </a:lnSpc>
            </a:pPr>
            <a:r>
              <a:rPr lang="en-US" altLang="zh-CN" sz="1200" spc="-3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wd</a:t>
            </a:r>
            <a:r>
              <a:rPr lang="en-US" altLang="zh-CN" sz="1200" spc="-21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spc="-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81" name="Text Box627">
            <a:extLst>
              <a:ext uri="{FF2B5EF4-FFF2-40B4-BE49-F238E27FC236}">
                <a16:creationId xmlns:a16="http://schemas.microsoft.com/office/drawing/2014/main" id="{B314E7BF-9770-4733-BEDD-C8BD955D329B}"/>
              </a:ext>
            </a:extLst>
          </p:cNvPr>
          <p:cNvSpPr txBox="1"/>
          <p:nvPr/>
        </p:nvSpPr>
        <p:spPr>
          <a:xfrm>
            <a:off x="3915854" y="2655212"/>
            <a:ext cx="43403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GPRs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82" name="Text Box628">
            <a:extLst>
              <a:ext uri="{FF2B5EF4-FFF2-40B4-BE49-F238E27FC236}">
                <a16:creationId xmlns:a16="http://schemas.microsoft.com/office/drawing/2014/main" id="{0BAF1075-7C9D-412C-8CF6-14CC0904CEB5}"/>
              </a:ext>
            </a:extLst>
          </p:cNvPr>
          <p:cNvSpPr txBox="1"/>
          <p:nvPr/>
        </p:nvSpPr>
        <p:spPr>
          <a:xfrm>
            <a:off x="5729413" y="2429664"/>
            <a:ext cx="338478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ALU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83" name="Text Box629">
            <a:extLst>
              <a:ext uri="{FF2B5EF4-FFF2-40B4-BE49-F238E27FC236}">
                <a16:creationId xmlns:a16="http://schemas.microsoft.com/office/drawing/2014/main" id="{CDFDE8D0-CDF9-433E-B801-196A22BF537D}"/>
              </a:ext>
            </a:extLst>
          </p:cNvPr>
          <p:cNvSpPr txBox="1"/>
          <p:nvPr/>
        </p:nvSpPr>
        <p:spPr>
          <a:xfrm>
            <a:off x="1710041" y="3007807"/>
            <a:ext cx="752130" cy="1714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5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84" name="Text Box630">
            <a:extLst>
              <a:ext uri="{FF2B5EF4-FFF2-40B4-BE49-F238E27FC236}">
                <a16:creationId xmlns:a16="http://schemas.microsoft.com/office/drawing/2014/main" id="{2315A246-223A-4B41-85A0-5FDCE1C8BEE2}"/>
              </a:ext>
            </a:extLst>
          </p:cNvPr>
          <p:cNvSpPr txBox="1"/>
          <p:nvPr/>
        </p:nvSpPr>
        <p:spPr>
          <a:xfrm>
            <a:off x="7044371" y="2950525"/>
            <a:ext cx="751950" cy="1714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5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85" name="Text Box631">
            <a:extLst>
              <a:ext uri="{FF2B5EF4-FFF2-40B4-BE49-F238E27FC236}">
                <a16:creationId xmlns:a16="http://schemas.microsoft.com/office/drawing/2014/main" id="{5DF3BB5F-7249-46D9-A51F-D83D9713E903}"/>
              </a:ext>
            </a:extLst>
          </p:cNvPr>
          <p:cNvSpPr txBox="1"/>
          <p:nvPr/>
        </p:nvSpPr>
        <p:spPr>
          <a:xfrm>
            <a:off x="8792652" y="3647350"/>
            <a:ext cx="716918" cy="2456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Write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86" name="Text Box632">
            <a:extLst>
              <a:ext uri="{FF2B5EF4-FFF2-40B4-BE49-F238E27FC236}">
                <a16:creationId xmlns:a16="http://schemas.microsoft.com/office/drawing/2014/main" id="{26BBF748-B435-42B1-8A3B-A3291B0C7541}"/>
              </a:ext>
            </a:extLst>
          </p:cNvPr>
          <p:cNvSpPr txBox="1"/>
          <p:nvPr/>
        </p:nvSpPr>
        <p:spPr>
          <a:xfrm>
            <a:off x="1561605" y="3947810"/>
            <a:ext cx="948216" cy="245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I-Fetch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87" name="Text Box633">
            <a:extLst>
              <a:ext uri="{FF2B5EF4-FFF2-40B4-BE49-F238E27FC236}">
                <a16:creationId xmlns:a16="http://schemas.microsoft.com/office/drawing/2014/main" id="{832C172E-937A-4B6A-9A84-491E911059FB}"/>
              </a:ext>
            </a:extLst>
          </p:cNvPr>
          <p:cNvSpPr txBox="1"/>
          <p:nvPr/>
        </p:nvSpPr>
        <p:spPr>
          <a:xfrm>
            <a:off x="2759138" y="3934748"/>
            <a:ext cx="3705267" cy="2584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35"/>
              </a:lnSpc>
            </a:pPr>
            <a:r>
              <a:rPr lang="en-US" altLang="zh-CN" sz="2000" i="1" spc="-8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Decode,</a:t>
            </a:r>
            <a:r>
              <a:rPr lang="en-US" altLang="zh-CN" sz="2000" i="1" spc="3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000" i="1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Reg.</a:t>
            </a:r>
            <a:r>
              <a:rPr lang="en-US" altLang="zh-CN" sz="2000" i="1" spc="-1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000" i="1" spc="-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Fetch</a:t>
            </a:r>
            <a:r>
              <a:rPr lang="en-US" altLang="zh-CN" sz="2000" i="1" spc="817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000" i="1" spc="-7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Execute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88" name="Text Box634">
            <a:extLst>
              <a:ext uri="{FF2B5EF4-FFF2-40B4-BE49-F238E27FC236}">
                <a16:creationId xmlns:a16="http://schemas.microsoft.com/office/drawing/2014/main" id="{8AC1AEEC-C335-40A8-83A1-A09CF5C71E51}"/>
              </a:ext>
            </a:extLst>
          </p:cNvPr>
          <p:cNvSpPr txBox="1"/>
          <p:nvPr/>
        </p:nvSpPr>
        <p:spPr>
          <a:xfrm>
            <a:off x="6952550" y="3949101"/>
            <a:ext cx="1056319" cy="245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-9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89" name="Text Box635">
            <a:extLst>
              <a:ext uri="{FF2B5EF4-FFF2-40B4-BE49-F238E27FC236}">
                <a16:creationId xmlns:a16="http://schemas.microsoft.com/office/drawing/2014/main" id="{8FC47546-1C6B-464D-A6F5-ECD816E75B87}"/>
              </a:ext>
            </a:extLst>
          </p:cNvPr>
          <p:cNvSpPr txBox="1"/>
          <p:nvPr/>
        </p:nvSpPr>
        <p:spPr>
          <a:xfrm>
            <a:off x="9073450" y="3952633"/>
            <a:ext cx="152954" cy="2453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-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0" name="Text Box636">
            <a:extLst>
              <a:ext uri="{FF2B5EF4-FFF2-40B4-BE49-F238E27FC236}">
                <a16:creationId xmlns:a16="http://schemas.microsoft.com/office/drawing/2014/main" id="{603E9A83-CDF5-4D08-9897-01C2089F045F}"/>
              </a:ext>
            </a:extLst>
          </p:cNvPr>
          <p:cNvSpPr txBox="1"/>
          <p:nvPr/>
        </p:nvSpPr>
        <p:spPr>
          <a:xfrm>
            <a:off x="1774965" y="4252377"/>
            <a:ext cx="520871" cy="245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-2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(IF)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1" name="Text Box637">
            <a:extLst>
              <a:ext uri="{FF2B5EF4-FFF2-40B4-BE49-F238E27FC236}">
                <a16:creationId xmlns:a16="http://schemas.microsoft.com/office/drawing/2014/main" id="{E201BF35-ABAE-423F-8D13-7FDA23168D1B}"/>
              </a:ext>
            </a:extLst>
          </p:cNvPr>
          <p:cNvSpPr txBox="1"/>
          <p:nvPr/>
        </p:nvSpPr>
        <p:spPr>
          <a:xfrm>
            <a:off x="3731831" y="4240037"/>
            <a:ext cx="570125" cy="245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(ID)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2" name="Text Box638">
            <a:extLst>
              <a:ext uri="{FF2B5EF4-FFF2-40B4-BE49-F238E27FC236}">
                <a16:creationId xmlns:a16="http://schemas.microsoft.com/office/drawing/2014/main" id="{4713CD15-CA9A-4B2F-8C6C-1F6E2048B503}"/>
              </a:ext>
            </a:extLst>
          </p:cNvPr>
          <p:cNvSpPr txBox="1"/>
          <p:nvPr/>
        </p:nvSpPr>
        <p:spPr>
          <a:xfrm>
            <a:off x="2362898" y="4688202"/>
            <a:ext cx="3135040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i="1" spc="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time</a:t>
            </a:r>
            <a:r>
              <a:rPr lang="en-US" altLang="zh-CN" sz="1800" i="1" spc="431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t0</a:t>
            </a:r>
            <a:r>
              <a:rPr lang="en-US" altLang="zh-CN" sz="1800" spc="200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t1</a:t>
            </a:r>
            <a:r>
              <a:rPr lang="en-US" altLang="zh-CN" sz="1800" spc="198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t2</a:t>
            </a:r>
            <a:r>
              <a:rPr lang="en-US" altLang="zh-CN" sz="1800" spc="200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t3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93" name="Text Box639">
            <a:extLst>
              <a:ext uri="{FF2B5EF4-FFF2-40B4-BE49-F238E27FC236}">
                <a16:creationId xmlns:a16="http://schemas.microsoft.com/office/drawing/2014/main" id="{3106041B-1D59-4AEB-B320-8B7091BC3352}"/>
              </a:ext>
            </a:extLst>
          </p:cNvPr>
          <p:cNvSpPr txBox="1"/>
          <p:nvPr/>
        </p:nvSpPr>
        <p:spPr>
          <a:xfrm>
            <a:off x="5641656" y="4252377"/>
            <a:ext cx="600660" cy="245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-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(EX)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4" name="Text Box640">
            <a:extLst>
              <a:ext uri="{FF2B5EF4-FFF2-40B4-BE49-F238E27FC236}">
                <a16:creationId xmlns:a16="http://schemas.microsoft.com/office/drawing/2014/main" id="{EF9C46F8-90D5-4F0F-97D6-74C2467C0057}"/>
              </a:ext>
            </a:extLst>
          </p:cNvPr>
          <p:cNvSpPr txBox="1"/>
          <p:nvPr/>
        </p:nvSpPr>
        <p:spPr>
          <a:xfrm>
            <a:off x="7153718" y="4254384"/>
            <a:ext cx="656393" cy="245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(MA)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5" name="Text Box641">
            <a:extLst>
              <a:ext uri="{FF2B5EF4-FFF2-40B4-BE49-F238E27FC236}">
                <a16:creationId xmlns:a16="http://schemas.microsoft.com/office/drawing/2014/main" id="{E3C717CE-F717-4CF0-85AA-10CAD1FDDAD2}"/>
              </a:ext>
            </a:extLst>
          </p:cNvPr>
          <p:cNvSpPr txBox="1"/>
          <p:nvPr/>
        </p:nvSpPr>
        <p:spPr>
          <a:xfrm>
            <a:off x="6366196" y="4688202"/>
            <a:ext cx="2325790" cy="22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t5</a:t>
            </a:r>
            <a:r>
              <a:rPr lang="en-US" altLang="zh-CN" sz="1800" spc="198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t6</a:t>
            </a:r>
            <a:r>
              <a:rPr lang="en-US" altLang="zh-CN" sz="1800" spc="200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t7</a:t>
            </a:r>
            <a:r>
              <a:rPr lang="en-US" altLang="zh-CN" sz="1800" spc="198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-1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en-US" altLang="zh-CN" sz="18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96" name="Text Box642">
            <a:extLst>
              <a:ext uri="{FF2B5EF4-FFF2-40B4-BE49-F238E27FC236}">
                <a16:creationId xmlns:a16="http://schemas.microsoft.com/office/drawing/2014/main" id="{DB01F047-1FD1-4194-84D5-5213DE4A3190}"/>
              </a:ext>
            </a:extLst>
          </p:cNvPr>
          <p:cNvSpPr txBox="1"/>
          <p:nvPr/>
        </p:nvSpPr>
        <p:spPr>
          <a:xfrm>
            <a:off x="8829609" y="4257433"/>
            <a:ext cx="643997" cy="2453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-5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Back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7" name="Text Box643">
            <a:extLst>
              <a:ext uri="{FF2B5EF4-FFF2-40B4-BE49-F238E27FC236}">
                <a16:creationId xmlns:a16="http://schemas.microsoft.com/office/drawing/2014/main" id="{5F38BDDB-1A96-4BE4-A7BB-07D618BAF880}"/>
              </a:ext>
            </a:extLst>
          </p:cNvPr>
          <p:cNvSpPr txBox="1"/>
          <p:nvPr/>
        </p:nvSpPr>
        <p:spPr>
          <a:xfrm>
            <a:off x="8804845" y="4562613"/>
            <a:ext cx="692823" cy="245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-3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(WB)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98" name="Text Box644">
            <a:extLst>
              <a:ext uri="{FF2B5EF4-FFF2-40B4-BE49-F238E27FC236}">
                <a16:creationId xmlns:a16="http://schemas.microsoft.com/office/drawing/2014/main" id="{818DB459-F611-4E5C-BA6F-AF36D98C9152}"/>
              </a:ext>
            </a:extLst>
          </p:cNvPr>
          <p:cNvSpPr txBox="1"/>
          <p:nvPr/>
        </p:nvSpPr>
        <p:spPr>
          <a:xfrm>
            <a:off x="2362898" y="4963135"/>
            <a:ext cx="267081" cy="2217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IF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99" name="Text Box645">
            <a:extLst>
              <a:ext uri="{FF2B5EF4-FFF2-40B4-BE49-F238E27FC236}">
                <a16:creationId xmlns:a16="http://schemas.microsoft.com/office/drawing/2014/main" id="{4AD3B03E-FAD4-4B0D-BA2D-0E1BA590505A}"/>
              </a:ext>
            </a:extLst>
          </p:cNvPr>
          <p:cNvSpPr txBox="1"/>
          <p:nvPr/>
        </p:nvSpPr>
        <p:spPr>
          <a:xfrm>
            <a:off x="3506279" y="4963135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0" name="Text Box646">
            <a:extLst>
              <a:ext uri="{FF2B5EF4-FFF2-40B4-BE49-F238E27FC236}">
                <a16:creationId xmlns:a16="http://schemas.microsoft.com/office/drawing/2014/main" id="{621CC4F5-DEFF-4C81-95DB-40947217E95D}"/>
              </a:ext>
            </a:extLst>
          </p:cNvPr>
          <p:cNvSpPr txBox="1"/>
          <p:nvPr/>
        </p:nvSpPr>
        <p:spPr>
          <a:xfrm>
            <a:off x="4079557" y="4963135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1" name="Text Box647">
            <a:extLst>
              <a:ext uri="{FF2B5EF4-FFF2-40B4-BE49-F238E27FC236}">
                <a16:creationId xmlns:a16="http://schemas.microsoft.com/office/drawing/2014/main" id="{BBA57288-66F6-4B98-8C08-9CE23983AB7E}"/>
              </a:ext>
            </a:extLst>
          </p:cNvPr>
          <p:cNvSpPr txBox="1"/>
          <p:nvPr/>
        </p:nvSpPr>
        <p:spPr>
          <a:xfrm>
            <a:off x="4649532" y="4963135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2" name="Text Box648">
            <a:extLst>
              <a:ext uri="{FF2B5EF4-FFF2-40B4-BE49-F238E27FC236}">
                <a16:creationId xmlns:a16="http://schemas.microsoft.com/office/drawing/2014/main" id="{9164444D-07CF-42F0-9356-BB96D2CA0F0D}"/>
              </a:ext>
            </a:extLst>
          </p:cNvPr>
          <p:cNvSpPr txBox="1"/>
          <p:nvPr/>
        </p:nvSpPr>
        <p:spPr>
          <a:xfrm>
            <a:off x="5222811" y="4963135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3" name="Text Box649">
            <a:extLst>
              <a:ext uri="{FF2B5EF4-FFF2-40B4-BE49-F238E27FC236}">
                <a16:creationId xmlns:a16="http://schemas.microsoft.com/office/drawing/2014/main" id="{04E1811A-E2C2-462F-8866-94BBBE355394}"/>
              </a:ext>
            </a:extLst>
          </p:cNvPr>
          <p:cNvSpPr txBox="1"/>
          <p:nvPr/>
        </p:nvSpPr>
        <p:spPr>
          <a:xfrm>
            <a:off x="2362898" y="5237222"/>
            <a:ext cx="310978" cy="222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i="1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ID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04" name="Text Box650">
            <a:extLst>
              <a:ext uri="{FF2B5EF4-FFF2-40B4-BE49-F238E27FC236}">
                <a16:creationId xmlns:a16="http://schemas.microsoft.com/office/drawing/2014/main" id="{278A8AF9-45C5-4949-B508-2F9B14B88D42}"/>
              </a:ext>
            </a:extLst>
          </p:cNvPr>
          <p:cNvSpPr txBox="1"/>
          <p:nvPr/>
        </p:nvSpPr>
        <p:spPr>
          <a:xfrm>
            <a:off x="4079557" y="5237222"/>
            <a:ext cx="229708" cy="2612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5" name="Text Box651">
            <a:extLst>
              <a:ext uri="{FF2B5EF4-FFF2-40B4-BE49-F238E27FC236}">
                <a16:creationId xmlns:a16="http://schemas.microsoft.com/office/drawing/2014/main" id="{EFE31719-5703-4848-9A80-13AA357DE1C1}"/>
              </a:ext>
            </a:extLst>
          </p:cNvPr>
          <p:cNvSpPr txBox="1"/>
          <p:nvPr/>
        </p:nvSpPr>
        <p:spPr>
          <a:xfrm>
            <a:off x="4649532" y="5237222"/>
            <a:ext cx="229709" cy="2612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6" name="Text Box652">
            <a:extLst>
              <a:ext uri="{FF2B5EF4-FFF2-40B4-BE49-F238E27FC236}">
                <a16:creationId xmlns:a16="http://schemas.microsoft.com/office/drawing/2014/main" id="{9517D207-AD68-4A7D-BA24-C1BA145CC560}"/>
              </a:ext>
            </a:extLst>
          </p:cNvPr>
          <p:cNvSpPr txBox="1"/>
          <p:nvPr/>
        </p:nvSpPr>
        <p:spPr>
          <a:xfrm>
            <a:off x="5222811" y="5237222"/>
            <a:ext cx="229708" cy="2612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7" name="Text Box653">
            <a:extLst>
              <a:ext uri="{FF2B5EF4-FFF2-40B4-BE49-F238E27FC236}">
                <a16:creationId xmlns:a16="http://schemas.microsoft.com/office/drawing/2014/main" id="{5D4F1EAD-286D-4DB1-B6DD-A5389903C3D3}"/>
              </a:ext>
            </a:extLst>
          </p:cNvPr>
          <p:cNvSpPr txBox="1"/>
          <p:nvPr/>
        </p:nvSpPr>
        <p:spPr>
          <a:xfrm>
            <a:off x="6366191" y="5237222"/>
            <a:ext cx="229708" cy="2612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7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08" name="Text Box654">
            <a:extLst>
              <a:ext uri="{FF2B5EF4-FFF2-40B4-BE49-F238E27FC236}">
                <a16:creationId xmlns:a16="http://schemas.microsoft.com/office/drawing/2014/main" id="{33392A4A-FB96-4561-981A-446E9CC8CED5}"/>
              </a:ext>
            </a:extLst>
          </p:cNvPr>
          <p:cNvSpPr txBox="1"/>
          <p:nvPr/>
        </p:nvSpPr>
        <p:spPr>
          <a:xfrm>
            <a:off x="2362898" y="5512057"/>
            <a:ext cx="337947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09" name="Text Box655">
            <a:extLst>
              <a:ext uri="{FF2B5EF4-FFF2-40B4-BE49-F238E27FC236}">
                <a16:creationId xmlns:a16="http://schemas.microsoft.com/office/drawing/2014/main" id="{299FC9B1-54BA-48F7-AC73-916C7E392236}"/>
              </a:ext>
            </a:extLst>
          </p:cNvPr>
          <p:cNvSpPr txBox="1"/>
          <p:nvPr/>
        </p:nvSpPr>
        <p:spPr>
          <a:xfrm>
            <a:off x="4649532" y="5512057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0" name="Text Box656">
            <a:extLst>
              <a:ext uri="{FF2B5EF4-FFF2-40B4-BE49-F238E27FC236}">
                <a16:creationId xmlns:a16="http://schemas.microsoft.com/office/drawing/2014/main" id="{E5524A8F-F08F-4399-9387-938FF9B45363}"/>
              </a:ext>
            </a:extLst>
          </p:cNvPr>
          <p:cNvSpPr txBox="1"/>
          <p:nvPr/>
        </p:nvSpPr>
        <p:spPr>
          <a:xfrm>
            <a:off x="5222811" y="551205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1" name="Text Box657">
            <a:extLst>
              <a:ext uri="{FF2B5EF4-FFF2-40B4-BE49-F238E27FC236}">
                <a16:creationId xmlns:a16="http://schemas.microsoft.com/office/drawing/2014/main" id="{060DD859-9E19-4B4B-B6E3-62E93FC7AD32}"/>
              </a:ext>
            </a:extLst>
          </p:cNvPr>
          <p:cNvSpPr txBox="1"/>
          <p:nvPr/>
        </p:nvSpPr>
        <p:spPr>
          <a:xfrm>
            <a:off x="6366191" y="5512057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2" name="Text Box658">
            <a:extLst>
              <a:ext uri="{FF2B5EF4-FFF2-40B4-BE49-F238E27FC236}">
                <a16:creationId xmlns:a16="http://schemas.microsoft.com/office/drawing/2014/main" id="{F8BCB9D6-574C-4345-8A32-89AF8E5F82E3}"/>
              </a:ext>
            </a:extLst>
          </p:cNvPr>
          <p:cNvSpPr txBox="1"/>
          <p:nvPr/>
        </p:nvSpPr>
        <p:spPr>
          <a:xfrm>
            <a:off x="6936421" y="551205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3" name="Text Box659">
            <a:extLst>
              <a:ext uri="{FF2B5EF4-FFF2-40B4-BE49-F238E27FC236}">
                <a16:creationId xmlns:a16="http://schemas.microsoft.com/office/drawing/2014/main" id="{9497DACA-A673-4813-9D03-0D8D4E263C23}"/>
              </a:ext>
            </a:extLst>
          </p:cNvPr>
          <p:cNvSpPr txBox="1"/>
          <p:nvPr/>
        </p:nvSpPr>
        <p:spPr>
          <a:xfrm>
            <a:off x="2362898" y="5786377"/>
            <a:ext cx="386258" cy="2217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6"/>
              </a:lnSpc>
            </a:pPr>
            <a:r>
              <a:rPr lang="en-US" altLang="zh-CN" sz="1800" i="1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14" name="Text Box660">
            <a:extLst>
              <a:ext uri="{FF2B5EF4-FFF2-40B4-BE49-F238E27FC236}">
                <a16:creationId xmlns:a16="http://schemas.microsoft.com/office/drawing/2014/main" id="{8E7C395C-5897-4AF3-97B2-632E4FA9C8C0}"/>
              </a:ext>
            </a:extLst>
          </p:cNvPr>
          <p:cNvSpPr txBox="1"/>
          <p:nvPr/>
        </p:nvSpPr>
        <p:spPr>
          <a:xfrm>
            <a:off x="5222811" y="578637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1A67C"/>
                </a:solidFill>
                <a:latin typeface="Verdana"/>
                <a:ea typeface="Verdana"/>
                <a:cs typeface="Verdana"/>
              </a:rPr>
              <a:t>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5" name="Text Box661">
            <a:extLst>
              <a:ext uri="{FF2B5EF4-FFF2-40B4-BE49-F238E27FC236}">
                <a16:creationId xmlns:a16="http://schemas.microsoft.com/office/drawing/2014/main" id="{D9242F33-582E-4A69-963A-BC5A76FEABD1}"/>
              </a:ext>
            </a:extLst>
          </p:cNvPr>
          <p:cNvSpPr txBox="1"/>
          <p:nvPr/>
        </p:nvSpPr>
        <p:spPr>
          <a:xfrm>
            <a:off x="6366191" y="5786377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6" name="Text Box662">
            <a:extLst>
              <a:ext uri="{FF2B5EF4-FFF2-40B4-BE49-F238E27FC236}">
                <a16:creationId xmlns:a16="http://schemas.microsoft.com/office/drawing/2014/main" id="{F76B8563-CF7A-424F-83B4-8DCDCD5675B2}"/>
              </a:ext>
            </a:extLst>
          </p:cNvPr>
          <p:cNvSpPr txBox="1"/>
          <p:nvPr/>
        </p:nvSpPr>
        <p:spPr>
          <a:xfrm>
            <a:off x="6936421" y="5786377"/>
            <a:ext cx="229514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7" name="Text Box663">
            <a:extLst>
              <a:ext uri="{FF2B5EF4-FFF2-40B4-BE49-F238E27FC236}">
                <a16:creationId xmlns:a16="http://schemas.microsoft.com/office/drawing/2014/main" id="{EBC7214B-0865-40DC-8FFF-A48DB78CE615}"/>
              </a:ext>
            </a:extLst>
          </p:cNvPr>
          <p:cNvSpPr txBox="1"/>
          <p:nvPr/>
        </p:nvSpPr>
        <p:spPr>
          <a:xfrm>
            <a:off x="7509826" y="5786377"/>
            <a:ext cx="229515" cy="260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4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18" name="Text Box664">
            <a:extLst>
              <a:ext uri="{FF2B5EF4-FFF2-40B4-BE49-F238E27FC236}">
                <a16:creationId xmlns:a16="http://schemas.microsoft.com/office/drawing/2014/main" id="{126D45C5-73FD-4351-838D-E67E5F307525}"/>
              </a:ext>
            </a:extLst>
          </p:cNvPr>
          <p:cNvSpPr txBox="1"/>
          <p:nvPr/>
        </p:nvSpPr>
        <p:spPr>
          <a:xfrm>
            <a:off x="2362898" y="6060464"/>
            <a:ext cx="420680" cy="222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8"/>
              </a:lnSpc>
            </a:pPr>
            <a:r>
              <a:rPr lang="en-US" altLang="zh-CN" sz="18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WB</a:t>
            </a:r>
            <a:endParaRPr lang="en-US" altLang="zh-CN" sz="1800">
              <a:latin typeface="Verdana"/>
              <a:ea typeface="Verdana"/>
              <a:cs typeface="Verdana"/>
            </a:endParaRPr>
          </a:p>
        </p:txBody>
      </p:sp>
      <p:sp>
        <p:nvSpPr>
          <p:cNvPr id="119" name="Text Box665">
            <a:extLst>
              <a:ext uri="{FF2B5EF4-FFF2-40B4-BE49-F238E27FC236}">
                <a16:creationId xmlns:a16="http://schemas.microsoft.com/office/drawing/2014/main" id="{419D110F-B66C-44CD-A523-B3962A9DA8FE}"/>
              </a:ext>
            </a:extLst>
          </p:cNvPr>
          <p:cNvSpPr txBox="1"/>
          <p:nvPr/>
        </p:nvSpPr>
        <p:spPr>
          <a:xfrm>
            <a:off x="6366191" y="6060464"/>
            <a:ext cx="229515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686EA8"/>
                </a:solidFill>
                <a:latin typeface="Verdana"/>
                <a:ea typeface="Verdana"/>
                <a:cs typeface="Verdana"/>
              </a:rPr>
              <a:t>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20" name="Text Box666">
            <a:extLst>
              <a:ext uri="{FF2B5EF4-FFF2-40B4-BE49-F238E27FC236}">
                <a16:creationId xmlns:a16="http://schemas.microsoft.com/office/drawing/2014/main" id="{04777B4C-B2B9-4E9C-983D-F8DBFAD4C30A}"/>
              </a:ext>
            </a:extLst>
          </p:cNvPr>
          <p:cNvSpPr txBox="1"/>
          <p:nvPr/>
        </p:nvSpPr>
        <p:spPr>
          <a:xfrm>
            <a:off x="6936421" y="6060464"/>
            <a:ext cx="229514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9E7B91"/>
                </a:solidFill>
                <a:latin typeface="Verdana"/>
                <a:ea typeface="Verdana"/>
                <a:cs typeface="Verdana"/>
              </a:rPr>
              <a:t>3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21" name="Text Box667">
            <a:extLst>
              <a:ext uri="{FF2B5EF4-FFF2-40B4-BE49-F238E27FC236}">
                <a16:creationId xmlns:a16="http://schemas.microsoft.com/office/drawing/2014/main" id="{E4C166D5-FDC6-4D31-91A9-01C3B7051A5B}"/>
              </a:ext>
            </a:extLst>
          </p:cNvPr>
          <p:cNvSpPr txBox="1"/>
          <p:nvPr/>
        </p:nvSpPr>
        <p:spPr>
          <a:xfrm>
            <a:off x="7509826" y="6060464"/>
            <a:ext cx="229515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56127A"/>
                </a:solidFill>
                <a:latin typeface="Verdana"/>
                <a:ea typeface="Verdana"/>
                <a:cs typeface="Verdana"/>
              </a:rPr>
              <a:t>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22" name="Text Box668">
            <a:extLst>
              <a:ext uri="{FF2B5EF4-FFF2-40B4-BE49-F238E27FC236}">
                <a16:creationId xmlns:a16="http://schemas.microsoft.com/office/drawing/2014/main" id="{FA08A37E-9CA9-475B-84FD-97B8C620D2B4}"/>
              </a:ext>
            </a:extLst>
          </p:cNvPr>
          <p:cNvSpPr txBox="1"/>
          <p:nvPr/>
        </p:nvSpPr>
        <p:spPr>
          <a:xfrm>
            <a:off x="8079802" y="6060464"/>
            <a:ext cx="229515" cy="261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59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5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28F1331-8EF6-4D15-93FE-B3DE7F7C87C4}"/>
              </a:ext>
            </a:extLst>
          </p:cNvPr>
          <p:cNvSpPr/>
          <p:nvPr/>
        </p:nvSpPr>
        <p:spPr>
          <a:xfrm>
            <a:off x="768775" y="978459"/>
            <a:ext cx="9458325" cy="13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0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83EA-E19E-4AEE-BF38-34A6627C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69AD7-C5FF-4FD6-AC74-14BDDF6C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E7F3-8281-4652-A302-04320EA3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5CB6792-4010-4331-97CA-BBBC48AB192E}"/>
              </a:ext>
            </a:extLst>
          </p:cNvPr>
          <p:cNvSpPr/>
          <p:nvPr/>
        </p:nvSpPr>
        <p:spPr>
          <a:xfrm>
            <a:off x="2654806" y="4400175"/>
            <a:ext cx="6739127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08CAC1D-0552-4E97-9EBF-0547D548D46A}"/>
              </a:ext>
            </a:extLst>
          </p:cNvPr>
          <p:cNvSpPr txBox="1"/>
          <p:nvPr/>
        </p:nvSpPr>
        <p:spPr>
          <a:xfrm>
            <a:off x="2967473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C058848-99B3-4C37-A7C0-D9D7EE23AE3C}"/>
              </a:ext>
            </a:extLst>
          </p:cNvPr>
          <p:cNvSpPr txBox="1"/>
          <p:nvPr/>
        </p:nvSpPr>
        <p:spPr>
          <a:xfrm>
            <a:off x="3737009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A6B8CAF7-AA27-487B-89E4-9C69571AA70A}"/>
              </a:ext>
            </a:extLst>
          </p:cNvPr>
          <p:cNvSpPr txBox="1"/>
          <p:nvPr/>
        </p:nvSpPr>
        <p:spPr>
          <a:xfrm>
            <a:off x="4498910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72973A5-B917-44AE-BB45-692295969BBF}"/>
              </a:ext>
            </a:extLst>
          </p:cNvPr>
          <p:cNvSpPr txBox="1"/>
          <p:nvPr/>
        </p:nvSpPr>
        <p:spPr>
          <a:xfrm>
            <a:off x="5260811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C7BEC76-D256-4892-B1F2-0F8DF43E7BA4}"/>
              </a:ext>
            </a:extLst>
          </p:cNvPr>
          <p:cNvSpPr txBox="1"/>
          <p:nvPr/>
        </p:nvSpPr>
        <p:spPr>
          <a:xfrm>
            <a:off x="5421883" y="1581028"/>
            <a:ext cx="11791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75310" marR="5080" indent="-563245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cycle  </a:t>
            </a:r>
            <a:r>
              <a:rPr sz="1800" spc="-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C9DCF22B-01AA-469F-AAF6-C3E57BE545A2}"/>
              </a:ext>
            </a:extLst>
          </p:cNvPr>
          <p:cNvSpPr txBox="1"/>
          <p:nvPr/>
        </p:nvSpPr>
        <p:spPr>
          <a:xfrm>
            <a:off x="6670336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B4F203C9-B361-46E9-93AA-93C228F18A51}"/>
              </a:ext>
            </a:extLst>
          </p:cNvPr>
          <p:cNvSpPr txBox="1"/>
          <p:nvPr/>
        </p:nvSpPr>
        <p:spPr>
          <a:xfrm>
            <a:off x="7394152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53C18E92-8B3E-4E6A-A23D-6147CEE045CA}"/>
              </a:ext>
            </a:extLst>
          </p:cNvPr>
          <p:cNvSpPr txBox="1"/>
          <p:nvPr/>
        </p:nvSpPr>
        <p:spPr>
          <a:xfrm>
            <a:off x="8156053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978B3EC3-F502-46A7-A01A-9F8BDCB740A2}"/>
              </a:ext>
            </a:extLst>
          </p:cNvPr>
          <p:cNvSpPr txBox="1"/>
          <p:nvPr/>
        </p:nvSpPr>
        <p:spPr>
          <a:xfrm>
            <a:off x="8917954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79C146B-D84B-4AC2-942E-6F3A8C4186F2}"/>
              </a:ext>
            </a:extLst>
          </p:cNvPr>
          <p:cNvSpPr txBox="1"/>
          <p:nvPr/>
        </p:nvSpPr>
        <p:spPr>
          <a:xfrm>
            <a:off x="622807" y="2141861"/>
            <a:ext cx="8754745" cy="3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dirty="0">
                <a:latin typeface="Calibri body"/>
                <a:cs typeface="Trebuchet MS"/>
              </a:rPr>
              <a:t>lw	$t0,</a:t>
            </a:r>
            <a:r>
              <a:rPr spc="-5" dirty="0">
                <a:latin typeface="Calibri body"/>
                <a:cs typeface="Trebuchet MS"/>
              </a:rPr>
              <a:t> </a:t>
            </a:r>
            <a:r>
              <a:rPr dirty="0">
                <a:latin typeface="Calibri body"/>
                <a:cs typeface="Trebuchet MS"/>
              </a:rPr>
              <a:t>4($sp)</a:t>
            </a:r>
          </a:p>
          <a:p>
            <a:pPr marL="78105" marR="6929755">
              <a:lnSpc>
                <a:spcPct val="179100"/>
              </a:lnSpc>
              <a:tabLst>
                <a:tab pos="591820" algn="l"/>
              </a:tabLst>
            </a:pPr>
            <a:r>
              <a:rPr dirty="0">
                <a:latin typeface="Calibri body"/>
                <a:cs typeface="Trebuchet MS"/>
              </a:rPr>
              <a:t>sub	</a:t>
            </a:r>
            <a:r>
              <a:rPr spc="-5" dirty="0">
                <a:latin typeface="Calibri body"/>
                <a:cs typeface="Trebuchet MS"/>
              </a:rPr>
              <a:t>$v0, $a0,</a:t>
            </a:r>
            <a:r>
              <a:rPr spc="-70" dirty="0">
                <a:latin typeface="Calibri body"/>
                <a:cs typeface="Trebuchet MS"/>
              </a:rPr>
              <a:t> </a:t>
            </a:r>
            <a:r>
              <a:rPr spc="-5" dirty="0">
                <a:latin typeface="Calibri body"/>
                <a:cs typeface="Trebuchet MS"/>
              </a:rPr>
              <a:t>$a1  </a:t>
            </a:r>
            <a:r>
              <a:rPr dirty="0">
                <a:latin typeface="Calibri body"/>
                <a:cs typeface="Trebuchet MS"/>
              </a:rPr>
              <a:t>and	</a:t>
            </a:r>
            <a:r>
              <a:rPr spc="-5" dirty="0">
                <a:latin typeface="Calibri body"/>
                <a:cs typeface="Trebuchet MS"/>
              </a:rPr>
              <a:t>$t1, </a:t>
            </a:r>
            <a:r>
              <a:rPr dirty="0">
                <a:latin typeface="Calibri body"/>
                <a:cs typeface="Trebuchet MS"/>
              </a:rPr>
              <a:t>$t2, $t3  </a:t>
            </a:r>
            <a:r>
              <a:rPr spc="-5" dirty="0">
                <a:latin typeface="Calibri body"/>
                <a:cs typeface="Trebuchet MS"/>
              </a:rPr>
              <a:t>or	$s0, $s1, $s2  add	$sp, $sp,</a:t>
            </a:r>
            <a:r>
              <a:rPr spc="-40" dirty="0">
                <a:latin typeface="Calibri body"/>
                <a:cs typeface="Trebuchet MS"/>
              </a:rPr>
              <a:t> </a:t>
            </a:r>
            <a:r>
              <a:rPr spc="-5" dirty="0">
                <a:latin typeface="Calibri body"/>
                <a:cs typeface="Trebuchet MS"/>
              </a:rPr>
              <a:t>-4</a:t>
            </a:r>
            <a:endParaRPr dirty="0">
              <a:latin typeface="Calibri body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rebuchet MS"/>
              <a:cs typeface="Trebuchet MS"/>
            </a:endParaRPr>
          </a:p>
          <a:p>
            <a:pPr marL="3211830">
              <a:lnSpc>
                <a:spcPct val="100000"/>
              </a:lnSpc>
              <a:tabLst>
                <a:tab pos="5269865" algn="l"/>
                <a:tab pos="6793865" algn="l"/>
              </a:tabLst>
            </a:pPr>
            <a:r>
              <a:rPr sz="2800" spc="-5" dirty="0">
                <a:latin typeface="Calbri body"/>
                <a:cs typeface="Trebuchet MS"/>
              </a:rPr>
              <a:t>filling	full	</a:t>
            </a:r>
            <a:r>
              <a:rPr sz="2800" spc="-10" dirty="0">
                <a:latin typeface="Calbri body"/>
                <a:cs typeface="Trebuchet MS"/>
              </a:rPr>
              <a:t>emptying</a:t>
            </a:r>
            <a:endParaRPr lang="en-IN" sz="2800" spc="-10" dirty="0">
              <a:latin typeface="Calbri body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050" dirty="0"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tabLst>
                <a:tab pos="354965" algn="l"/>
                <a:tab pos="356235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7671548D-ACE1-49CF-9158-CA0919561178}"/>
              </a:ext>
            </a:extLst>
          </p:cNvPr>
          <p:cNvGraphicFramePr>
            <a:graphicFrameLocks noGrp="1"/>
          </p:cNvGraphicFramePr>
          <p:nvPr/>
        </p:nvGraphicFramePr>
        <p:xfrm>
          <a:off x="2647949" y="2157609"/>
          <a:ext cx="6721475" cy="218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83EA-E19E-4AEE-BF38-34A6627C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Pipeline: Execution time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69AD7-C5FF-4FD6-AC74-14BDDF6C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E7F3-8281-4652-A302-04320EA3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5CB6792-4010-4331-97CA-BBBC48AB192E}"/>
              </a:ext>
            </a:extLst>
          </p:cNvPr>
          <p:cNvSpPr/>
          <p:nvPr/>
        </p:nvSpPr>
        <p:spPr>
          <a:xfrm>
            <a:off x="2654806" y="4400175"/>
            <a:ext cx="6739127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08CAC1D-0552-4E97-9EBF-0547D548D46A}"/>
              </a:ext>
            </a:extLst>
          </p:cNvPr>
          <p:cNvSpPr txBox="1"/>
          <p:nvPr/>
        </p:nvSpPr>
        <p:spPr>
          <a:xfrm>
            <a:off x="2967473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C058848-99B3-4C37-A7C0-D9D7EE23AE3C}"/>
              </a:ext>
            </a:extLst>
          </p:cNvPr>
          <p:cNvSpPr txBox="1"/>
          <p:nvPr/>
        </p:nvSpPr>
        <p:spPr>
          <a:xfrm>
            <a:off x="3737009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A6B8CAF7-AA27-487B-89E4-9C69571AA70A}"/>
              </a:ext>
            </a:extLst>
          </p:cNvPr>
          <p:cNvSpPr txBox="1"/>
          <p:nvPr/>
        </p:nvSpPr>
        <p:spPr>
          <a:xfrm>
            <a:off x="4498910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C72973A5-B917-44AE-BB45-692295969BBF}"/>
              </a:ext>
            </a:extLst>
          </p:cNvPr>
          <p:cNvSpPr txBox="1"/>
          <p:nvPr/>
        </p:nvSpPr>
        <p:spPr>
          <a:xfrm>
            <a:off x="5260811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C7BEC76-D256-4892-B1F2-0F8DF43E7BA4}"/>
              </a:ext>
            </a:extLst>
          </p:cNvPr>
          <p:cNvSpPr txBox="1"/>
          <p:nvPr/>
        </p:nvSpPr>
        <p:spPr>
          <a:xfrm>
            <a:off x="5421883" y="1581028"/>
            <a:ext cx="11791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75310" marR="5080" indent="-563245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cycle  </a:t>
            </a:r>
            <a:r>
              <a:rPr sz="1800" spc="-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C9DCF22B-01AA-469F-AAF6-C3E57BE545A2}"/>
              </a:ext>
            </a:extLst>
          </p:cNvPr>
          <p:cNvSpPr txBox="1"/>
          <p:nvPr/>
        </p:nvSpPr>
        <p:spPr>
          <a:xfrm>
            <a:off x="6670336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B4F203C9-B361-46E9-93AA-93C228F18A51}"/>
              </a:ext>
            </a:extLst>
          </p:cNvPr>
          <p:cNvSpPr txBox="1"/>
          <p:nvPr/>
        </p:nvSpPr>
        <p:spPr>
          <a:xfrm>
            <a:off x="7394152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53C18E92-8B3E-4E6A-A23D-6147CEE045CA}"/>
              </a:ext>
            </a:extLst>
          </p:cNvPr>
          <p:cNvSpPr txBox="1"/>
          <p:nvPr/>
        </p:nvSpPr>
        <p:spPr>
          <a:xfrm>
            <a:off x="8156053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978B3EC3-F502-46A7-A01A-9F8BDCB740A2}"/>
              </a:ext>
            </a:extLst>
          </p:cNvPr>
          <p:cNvSpPr txBox="1"/>
          <p:nvPr/>
        </p:nvSpPr>
        <p:spPr>
          <a:xfrm>
            <a:off x="8917954" y="18614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79C146B-D84B-4AC2-942E-6F3A8C4186F2}"/>
              </a:ext>
            </a:extLst>
          </p:cNvPr>
          <p:cNvSpPr txBox="1"/>
          <p:nvPr/>
        </p:nvSpPr>
        <p:spPr>
          <a:xfrm>
            <a:off x="622807" y="2141861"/>
            <a:ext cx="8754745" cy="4304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dirty="0">
                <a:latin typeface="Calibri body"/>
                <a:cs typeface="Trebuchet MS"/>
              </a:rPr>
              <a:t>lw	$t0,</a:t>
            </a:r>
            <a:r>
              <a:rPr spc="-5" dirty="0">
                <a:latin typeface="Calibri body"/>
                <a:cs typeface="Trebuchet MS"/>
              </a:rPr>
              <a:t> </a:t>
            </a:r>
            <a:r>
              <a:rPr dirty="0">
                <a:latin typeface="Calibri body"/>
                <a:cs typeface="Trebuchet MS"/>
              </a:rPr>
              <a:t>4($sp)</a:t>
            </a:r>
          </a:p>
          <a:p>
            <a:pPr marL="78105" marR="6929755">
              <a:lnSpc>
                <a:spcPct val="179100"/>
              </a:lnSpc>
              <a:tabLst>
                <a:tab pos="591820" algn="l"/>
              </a:tabLst>
            </a:pPr>
            <a:r>
              <a:rPr dirty="0">
                <a:latin typeface="Calibri body"/>
                <a:cs typeface="Trebuchet MS"/>
              </a:rPr>
              <a:t>sub	</a:t>
            </a:r>
            <a:r>
              <a:rPr spc="-5" dirty="0">
                <a:latin typeface="Calibri body"/>
                <a:cs typeface="Trebuchet MS"/>
              </a:rPr>
              <a:t>$v0, $a0,</a:t>
            </a:r>
            <a:r>
              <a:rPr spc="-70" dirty="0">
                <a:latin typeface="Calibri body"/>
                <a:cs typeface="Trebuchet MS"/>
              </a:rPr>
              <a:t> </a:t>
            </a:r>
            <a:r>
              <a:rPr spc="-5" dirty="0">
                <a:latin typeface="Calibri body"/>
                <a:cs typeface="Trebuchet MS"/>
              </a:rPr>
              <a:t>$a1  </a:t>
            </a:r>
            <a:r>
              <a:rPr dirty="0">
                <a:latin typeface="Calibri body"/>
                <a:cs typeface="Trebuchet MS"/>
              </a:rPr>
              <a:t>and	</a:t>
            </a:r>
            <a:r>
              <a:rPr spc="-5" dirty="0">
                <a:latin typeface="Calibri body"/>
                <a:cs typeface="Trebuchet MS"/>
              </a:rPr>
              <a:t>$t1, </a:t>
            </a:r>
            <a:r>
              <a:rPr dirty="0">
                <a:latin typeface="Calibri body"/>
                <a:cs typeface="Trebuchet MS"/>
              </a:rPr>
              <a:t>$t2, $t3  </a:t>
            </a:r>
            <a:r>
              <a:rPr spc="-5" dirty="0">
                <a:latin typeface="Calibri body"/>
                <a:cs typeface="Trebuchet MS"/>
              </a:rPr>
              <a:t>or	$s0, $s1, $s2  add	$sp, $sp,</a:t>
            </a:r>
            <a:r>
              <a:rPr spc="-40" dirty="0">
                <a:latin typeface="Calibri body"/>
                <a:cs typeface="Trebuchet MS"/>
              </a:rPr>
              <a:t> </a:t>
            </a:r>
            <a:r>
              <a:rPr spc="-5" dirty="0">
                <a:latin typeface="Calibri body"/>
                <a:cs typeface="Trebuchet MS"/>
              </a:rPr>
              <a:t>-4</a:t>
            </a:r>
            <a:endParaRPr dirty="0">
              <a:latin typeface="Calibri body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rebuchet MS"/>
              <a:cs typeface="Trebuchet MS"/>
            </a:endParaRPr>
          </a:p>
          <a:p>
            <a:pPr marL="3211830">
              <a:lnSpc>
                <a:spcPct val="100000"/>
              </a:lnSpc>
              <a:tabLst>
                <a:tab pos="5269865" algn="l"/>
                <a:tab pos="6793865" algn="l"/>
              </a:tabLst>
            </a:pPr>
            <a:r>
              <a:rPr sz="2800" spc="-5" dirty="0">
                <a:latin typeface="Calbri body"/>
                <a:cs typeface="Trebuchet MS"/>
              </a:rPr>
              <a:t>filling	full	</a:t>
            </a:r>
            <a:r>
              <a:rPr sz="2800" spc="-10" dirty="0" err="1">
                <a:latin typeface="Calbri body"/>
                <a:cs typeface="Trebuchet MS"/>
              </a:rPr>
              <a:t>emptyi</a:t>
            </a:r>
            <a:r>
              <a:rPr lang="en-IN" sz="2800" spc="-10" dirty="0">
                <a:latin typeface="Calbri body"/>
                <a:cs typeface="Trebuchet MS"/>
              </a:rPr>
              <a:t>ng</a:t>
            </a:r>
          </a:p>
          <a:p>
            <a:pPr marL="3211830">
              <a:lnSpc>
                <a:spcPct val="100000"/>
              </a:lnSpc>
              <a:tabLst>
                <a:tab pos="5269865" algn="l"/>
                <a:tab pos="6793865" algn="l"/>
              </a:tabLst>
            </a:pPr>
            <a:endParaRPr lang="en-IN" sz="2800" spc="-10" dirty="0">
              <a:latin typeface="Calbri body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050" dirty="0"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tabLst>
                <a:tab pos="354965" algn="l"/>
                <a:tab pos="356235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7671548D-ACE1-49CF-9158-CA0919561178}"/>
              </a:ext>
            </a:extLst>
          </p:cNvPr>
          <p:cNvGraphicFramePr>
            <a:graphicFrameLocks noGrp="1"/>
          </p:cNvGraphicFramePr>
          <p:nvPr/>
        </p:nvGraphicFramePr>
        <p:xfrm>
          <a:off x="2647949" y="2157609"/>
          <a:ext cx="6721475" cy="218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2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9BCDA9-453D-4EEC-8727-20DAB06161FE}"/>
              </a:ext>
            </a:extLst>
          </p:cNvPr>
          <p:cNvSpPr txBox="1"/>
          <p:nvPr/>
        </p:nvSpPr>
        <p:spPr>
          <a:xfrm>
            <a:off x="220024" y="5844091"/>
            <a:ext cx="320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first instruction: K cycles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E39A8-2631-4CA5-BAF3-2E97BF3166F2}"/>
              </a:ext>
            </a:extLst>
          </p:cNvPr>
          <p:cNvSpPr txBox="1"/>
          <p:nvPr/>
        </p:nvSpPr>
        <p:spPr>
          <a:xfrm>
            <a:off x="4356385" y="5833599"/>
            <a:ext cx="721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Next N-1 instructions: N-1 cycles, total = K + (N-1) cycles 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49D36D-D727-4C95-BE04-0C276A71824E}"/>
              </a:ext>
            </a:extLst>
          </p:cNvPr>
          <p:cNvSpPr txBox="1"/>
          <p:nvPr/>
        </p:nvSpPr>
        <p:spPr>
          <a:xfrm>
            <a:off x="220024" y="5401737"/>
            <a:ext cx="591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For a k-stage pipeline executing N instructions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BB51-15B8-4ECF-9051-7981830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versus Single cycle CPU design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B626D5-1D8E-4130-B627-846B3B6F6E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38" y="1825625"/>
          <a:ext cx="120776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2">
                  <a:extLst>
                    <a:ext uri="{9D8B030D-6E8A-4147-A177-3AD203B41FA5}">
                      <a16:colId xmlns:a16="http://schemas.microsoft.com/office/drawing/2014/main" val="113571868"/>
                    </a:ext>
                  </a:extLst>
                </a:gridCol>
                <a:gridCol w="1617208">
                  <a:extLst>
                    <a:ext uri="{9D8B030D-6E8A-4147-A177-3AD203B41FA5}">
                      <a16:colId xmlns:a16="http://schemas.microsoft.com/office/drawing/2014/main" val="2551101916"/>
                    </a:ext>
                  </a:extLst>
                </a:gridCol>
                <a:gridCol w="1725385">
                  <a:extLst>
                    <a:ext uri="{9D8B030D-6E8A-4147-A177-3AD203B41FA5}">
                      <a16:colId xmlns:a16="http://schemas.microsoft.com/office/drawing/2014/main" val="395656055"/>
                    </a:ext>
                  </a:extLst>
                </a:gridCol>
                <a:gridCol w="1725385">
                  <a:extLst>
                    <a:ext uri="{9D8B030D-6E8A-4147-A177-3AD203B41FA5}">
                      <a16:colId xmlns:a16="http://schemas.microsoft.com/office/drawing/2014/main" val="180175590"/>
                    </a:ext>
                  </a:extLst>
                </a:gridCol>
                <a:gridCol w="1725385">
                  <a:extLst>
                    <a:ext uri="{9D8B030D-6E8A-4147-A177-3AD203B41FA5}">
                      <a16:colId xmlns:a16="http://schemas.microsoft.com/office/drawing/2014/main" val="140333712"/>
                    </a:ext>
                  </a:extLst>
                </a:gridCol>
                <a:gridCol w="1725385">
                  <a:extLst>
                    <a:ext uri="{9D8B030D-6E8A-4147-A177-3AD203B41FA5}">
                      <a16:colId xmlns:a16="http://schemas.microsoft.com/office/drawing/2014/main" val="3900838356"/>
                    </a:ext>
                  </a:extLst>
                </a:gridCol>
                <a:gridCol w="1725385">
                  <a:extLst>
                    <a:ext uri="{9D8B030D-6E8A-4147-A177-3AD203B41FA5}">
                      <a16:colId xmlns:a16="http://schemas.microsoft.com/office/drawing/2014/main" val="261082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Instruction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Ifetch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Decode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Execute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Memory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Writeback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 time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LOAD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200ns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800ns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9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STORE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700ns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600ns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0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BRANCH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572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32333-85F2-4697-904B-8C2C156C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A0BA-4CA9-4A15-9BFC-294F7327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36A57-2A5E-41BD-B630-9269819B4235}"/>
              </a:ext>
            </a:extLst>
          </p:cNvPr>
          <p:cNvSpPr txBox="1"/>
          <p:nvPr/>
        </p:nvSpPr>
        <p:spPr>
          <a:xfrm>
            <a:off x="2548015" y="4509225"/>
            <a:ext cx="7048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Total latency in single cycle CPU: </a:t>
            </a:r>
            <a:r>
              <a:rPr lang="en-US" sz="3200" dirty="0">
                <a:solidFill>
                  <a:srgbClr val="C00000"/>
                </a:solidFill>
              </a:rPr>
              <a:t>3200 ns 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8534D-01B5-40A2-BF5E-8A2DB8DDF049}"/>
              </a:ext>
            </a:extLst>
          </p:cNvPr>
          <p:cNvSpPr txBox="1"/>
          <p:nvPr/>
        </p:nvSpPr>
        <p:spPr>
          <a:xfrm>
            <a:off x="966864" y="5186566"/>
            <a:ext cx="10644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Total latency in pipelined CPU (200ns clock cycle):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1000ns (1</a:t>
            </a:r>
            <a:r>
              <a:rPr lang="en-US" sz="3200" baseline="30000" dirty="0">
                <a:solidFill>
                  <a:srgbClr val="C00000"/>
                </a:solidFill>
              </a:rPr>
              <a:t>st</a:t>
            </a:r>
            <a:r>
              <a:rPr lang="en-US" sz="3200" dirty="0">
                <a:solidFill>
                  <a:srgbClr val="C00000"/>
                </a:solidFill>
              </a:rPr>
              <a:t> instruction) + 3 X 200 ns (for next three) = 1600 ns  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B32-B8FD-44F9-A757-A5E3552E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0904-02FE-494B-BAA7-5CBE8749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Speedup = 3200ns/1600ns = 2X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we have a billion instructions? </a:t>
            </a:r>
          </a:p>
          <a:p>
            <a:pPr marL="0" indent="0">
              <a:buNone/>
            </a:pPr>
            <a:r>
              <a:rPr lang="en-US" dirty="0"/>
              <a:t>Single cycle = 1 billion X 800ns = 800 seconds </a:t>
            </a:r>
          </a:p>
          <a:p>
            <a:pPr marL="0" indent="0">
              <a:buNone/>
            </a:pPr>
            <a:r>
              <a:rPr lang="en-US" dirty="0"/>
              <a:t>Pipelined = 1000ns + (1 billion -1) X 200ns ~ 200 seconds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Speedup = 4X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B9B6-26D6-475F-8979-D999D8E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1A99E-3F97-465A-9137-C35A55E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8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6498-452A-4DD6-86EA-A313E08A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include latch latency too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28E2-4C44-4D28-8FB4-60A1D4F4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Inter-stage latch = 10ns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clock cycle time in the pipelined design = 210ns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instruction will get completed by 1040ns (five stages X 200 ns + four inter-stage latches X 10ns)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Speedup = 800s/210s ~ 3.8X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E144-5F12-4292-AA20-C4FF0219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BBFF-8575-49AD-A514-9C497CD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27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AC4B-127A-4BA7-884D-1956024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Divide the Datapath?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B5232-0F22-4796-AA49-4E1451D6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5CED6-7A87-49AC-966A-FCA4231B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Text Box478">
            <a:extLst>
              <a:ext uri="{FF2B5EF4-FFF2-40B4-BE49-F238E27FC236}">
                <a16:creationId xmlns:a16="http://schemas.microsoft.com/office/drawing/2014/main" id="{B70F081F-7349-4C2A-8C2D-6D1C4BAB1A5B}"/>
              </a:ext>
            </a:extLst>
          </p:cNvPr>
          <p:cNvSpPr txBox="1"/>
          <p:nvPr/>
        </p:nvSpPr>
        <p:spPr>
          <a:xfrm>
            <a:off x="919582" y="1635465"/>
            <a:ext cx="9667456" cy="7516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bri body"/>
            </a:endParaRPr>
          </a:p>
          <a:p>
            <a:pPr algn="l" rtl="0">
              <a:lnSpc>
                <a:spcPts val="2604"/>
              </a:lnSpc>
            </a:pPr>
            <a:r>
              <a:rPr lang="en-US" altLang="zh-CN" sz="3600" spc="-4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Suppose</a:t>
            </a:r>
            <a:r>
              <a:rPr lang="en-US" altLang="zh-CN" sz="3600" spc="5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memory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is</a:t>
            </a:r>
            <a:r>
              <a:rPr lang="en-US" altLang="zh-CN" sz="3600" spc="1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significantly</a:t>
            </a:r>
            <a:r>
              <a:rPr lang="en-US" altLang="zh-CN" sz="3600" spc="106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slower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than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other</a:t>
            </a:r>
            <a:r>
              <a:rPr lang="en-US" altLang="zh-CN" sz="3600" spc="19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stages.</a:t>
            </a:r>
            <a:r>
              <a:rPr lang="en-US" altLang="zh-CN" sz="3600" spc="2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2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For</a:t>
            </a:r>
            <a:r>
              <a:rPr lang="en-US" altLang="zh-CN" sz="3600" spc="1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example,</a:t>
            </a:r>
            <a:r>
              <a:rPr lang="en-US" altLang="zh-CN" sz="3600" spc="23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suppose</a:t>
            </a:r>
            <a:endParaRPr lang="en-US" altLang="zh-CN" sz="3600" dirty="0">
              <a:latin typeface="Calbri body"/>
              <a:ea typeface="Verdana"/>
              <a:cs typeface="Verdana"/>
            </a:endParaRPr>
          </a:p>
        </p:txBody>
      </p:sp>
      <p:sp>
        <p:nvSpPr>
          <p:cNvPr id="7" name="Text Box479">
            <a:extLst>
              <a:ext uri="{FF2B5EF4-FFF2-40B4-BE49-F238E27FC236}">
                <a16:creationId xmlns:a16="http://schemas.microsoft.com/office/drawing/2014/main" id="{93AE3A5F-8195-47D3-A096-EFAB43ED458B}"/>
              </a:ext>
            </a:extLst>
          </p:cNvPr>
          <p:cNvSpPr txBox="1"/>
          <p:nvPr/>
        </p:nvSpPr>
        <p:spPr>
          <a:xfrm>
            <a:off x="1829439" y="2552700"/>
            <a:ext cx="310606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8" name="Text Box480">
            <a:extLst>
              <a:ext uri="{FF2B5EF4-FFF2-40B4-BE49-F238E27FC236}">
                <a16:creationId xmlns:a16="http://schemas.microsoft.com/office/drawing/2014/main" id="{E01C08B1-DDBF-4E38-B217-D749BB2E589A}"/>
              </a:ext>
            </a:extLst>
          </p:cNvPr>
          <p:cNvSpPr txBox="1"/>
          <p:nvPr/>
        </p:nvSpPr>
        <p:spPr>
          <a:xfrm>
            <a:off x="1829434" y="2947878"/>
            <a:ext cx="310608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9" name="Text Box481">
            <a:extLst>
              <a:ext uri="{FF2B5EF4-FFF2-40B4-BE49-F238E27FC236}">
                <a16:creationId xmlns:a16="http://schemas.microsoft.com/office/drawing/2014/main" id="{D8121FBC-86CE-412D-89C5-3DE46A8A58C5}"/>
              </a:ext>
            </a:extLst>
          </p:cNvPr>
          <p:cNvSpPr txBox="1"/>
          <p:nvPr/>
        </p:nvSpPr>
        <p:spPr>
          <a:xfrm>
            <a:off x="1829434" y="3343552"/>
            <a:ext cx="310608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0" name="Text Box482">
            <a:extLst>
              <a:ext uri="{FF2B5EF4-FFF2-40B4-BE49-F238E27FC236}">
                <a16:creationId xmlns:a16="http://schemas.microsoft.com/office/drawing/2014/main" id="{874918B2-2562-4A56-904B-CDF6D2F67F56}"/>
              </a:ext>
            </a:extLst>
          </p:cNvPr>
          <p:cNvSpPr txBox="1"/>
          <p:nvPr/>
        </p:nvSpPr>
        <p:spPr>
          <a:xfrm>
            <a:off x="1829434" y="3738731"/>
            <a:ext cx="310608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1" name="Text Box483">
            <a:extLst>
              <a:ext uri="{FF2B5EF4-FFF2-40B4-BE49-F238E27FC236}">
                <a16:creationId xmlns:a16="http://schemas.microsoft.com/office/drawing/2014/main" id="{0CEFB423-1DA3-46F5-A57A-FF8C2D2F1D39}"/>
              </a:ext>
            </a:extLst>
          </p:cNvPr>
          <p:cNvSpPr txBox="1"/>
          <p:nvPr/>
        </p:nvSpPr>
        <p:spPr>
          <a:xfrm>
            <a:off x="1829434" y="4133610"/>
            <a:ext cx="310879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5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2" name="Text Box484">
            <a:extLst>
              <a:ext uri="{FF2B5EF4-FFF2-40B4-BE49-F238E27FC236}">
                <a16:creationId xmlns:a16="http://schemas.microsoft.com/office/drawing/2014/main" id="{3CF5429D-92EE-4B01-A9D1-8FB7E2AD3A7F}"/>
              </a:ext>
            </a:extLst>
          </p:cNvPr>
          <p:cNvSpPr txBox="1"/>
          <p:nvPr/>
        </p:nvSpPr>
        <p:spPr>
          <a:xfrm>
            <a:off x="2056195" y="2713253"/>
            <a:ext cx="568339" cy="2931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3600" spc="-11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IM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3" name="Text Box485">
            <a:extLst>
              <a:ext uri="{FF2B5EF4-FFF2-40B4-BE49-F238E27FC236}">
                <a16:creationId xmlns:a16="http://schemas.microsoft.com/office/drawing/2014/main" id="{3B88E3DD-250B-4955-BF3B-9A58CF7967A3}"/>
              </a:ext>
            </a:extLst>
          </p:cNvPr>
          <p:cNvSpPr txBox="1"/>
          <p:nvPr/>
        </p:nvSpPr>
        <p:spPr>
          <a:xfrm>
            <a:off x="2056195" y="3108433"/>
            <a:ext cx="705765" cy="2931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DM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4" name="Text Box486">
            <a:extLst>
              <a:ext uri="{FF2B5EF4-FFF2-40B4-BE49-F238E27FC236}">
                <a16:creationId xmlns:a16="http://schemas.microsoft.com/office/drawing/2014/main" id="{5167A703-61BD-4792-9453-59F765C7214F}"/>
              </a:ext>
            </a:extLst>
          </p:cNvPr>
          <p:cNvSpPr txBox="1"/>
          <p:nvPr/>
        </p:nvSpPr>
        <p:spPr>
          <a:xfrm>
            <a:off x="2056195" y="3504106"/>
            <a:ext cx="842031" cy="2931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3600" spc="-8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ALU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5" name="Text Box487">
            <a:extLst>
              <a:ext uri="{FF2B5EF4-FFF2-40B4-BE49-F238E27FC236}">
                <a16:creationId xmlns:a16="http://schemas.microsoft.com/office/drawing/2014/main" id="{E9C8D7C1-10A7-4BC4-8F5D-EF9B1BB2FA4E}"/>
              </a:ext>
            </a:extLst>
          </p:cNvPr>
          <p:cNvSpPr txBox="1"/>
          <p:nvPr/>
        </p:nvSpPr>
        <p:spPr>
          <a:xfrm>
            <a:off x="2056195" y="3899286"/>
            <a:ext cx="575149" cy="2931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3600" spc="-3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RF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6" name="Text Box488">
            <a:extLst>
              <a:ext uri="{FF2B5EF4-FFF2-40B4-BE49-F238E27FC236}">
                <a16:creationId xmlns:a16="http://schemas.microsoft.com/office/drawing/2014/main" id="{9DECC44D-BFD2-4B9E-B348-A80E091E173E}"/>
              </a:ext>
            </a:extLst>
          </p:cNvPr>
          <p:cNvSpPr txBox="1"/>
          <p:nvPr/>
        </p:nvSpPr>
        <p:spPr>
          <a:xfrm>
            <a:off x="2056195" y="4294795"/>
            <a:ext cx="734460" cy="2931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3600" spc="-4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RW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7" name="Text Box489">
            <a:extLst>
              <a:ext uri="{FF2B5EF4-FFF2-40B4-BE49-F238E27FC236}">
                <a16:creationId xmlns:a16="http://schemas.microsoft.com/office/drawing/2014/main" id="{7C51B827-1397-4FB8-8951-AE0EA5263BA8}"/>
              </a:ext>
            </a:extLst>
          </p:cNvPr>
          <p:cNvSpPr txBox="1"/>
          <p:nvPr/>
        </p:nvSpPr>
        <p:spPr>
          <a:xfrm>
            <a:off x="3618613" y="2552700"/>
            <a:ext cx="3101275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=</a:t>
            </a:r>
            <a:r>
              <a:rPr lang="en-US" altLang="zh-CN" sz="360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6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10</a:t>
            </a:r>
            <a:r>
              <a:rPr lang="en-US" altLang="zh-CN" sz="3600" spc="19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8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units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8" name="Text Box490">
            <a:extLst>
              <a:ext uri="{FF2B5EF4-FFF2-40B4-BE49-F238E27FC236}">
                <a16:creationId xmlns:a16="http://schemas.microsoft.com/office/drawing/2014/main" id="{1ECF323E-3491-43E5-BE73-D0F20C65E5AF}"/>
              </a:ext>
            </a:extLst>
          </p:cNvPr>
          <p:cNvSpPr txBox="1"/>
          <p:nvPr/>
        </p:nvSpPr>
        <p:spPr>
          <a:xfrm>
            <a:off x="3618613" y="2947878"/>
            <a:ext cx="3101275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=</a:t>
            </a:r>
            <a:r>
              <a:rPr lang="en-US" altLang="zh-CN" sz="360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6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10</a:t>
            </a:r>
            <a:r>
              <a:rPr lang="en-US" altLang="zh-CN" sz="3600" spc="19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8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units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19" name="Text Box491">
            <a:extLst>
              <a:ext uri="{FF2B5EF4-FFF2-40B4-BE49-F238E27FC236}">
                <a16:creationId xmlns:a16="http://schemas.microsoft.com/office/drawing/2014/main" id="{A3EE566C-A8AE-4E5A-BDB8-F3F5DC91B3AB}"/>
              </a:ext>
            </a:extLst>
          </p:cNvPr>
          <p:cNvSpPr txBox="1"/>
          <p:nvPr/>
        </p:nvSpPr>
        <p:spPr>
          <a:xfrm>
            <a:off x="3618613" y="3343552"/>
            <a:ext cx="2737955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=</a:t>
            </a:r>
            <a:r>
              <a:rPr lang="en-US" altLang="zh-CN" sz="360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5</a:t>
            </a:r>
            <a:r>
              <a:rPr lang="en-US" altLang="zh-CN" sz="3600" spc="1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8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units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20" name="Text Box492">
            <a:extLst>
              <a:ext uri="{FF2B5EF4-FFF2-40B4-BE49-F238E27FC236}">
                <a16:creationId xmlns:a16="http://schemas.microsoft.com/office/drawing/2014/main" id="{4EF918D3-270A-4F7D-9946-BE5D11DBA088}"/>
              </a:ext>
            </a:extLst>
          </p:cNvPr>
          <p:cNvSpPr txBox="1"/>
          <p:nvPr/>
        </p:nvSpPr>
        <p:spPr>
          <a:xfrm>
            <a:off x="3618613" y="3738731"/>
            <a:ext cx="2439097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2"/>
              </a:lnSpc>
            </a:pP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=</a:t>
            </a:r>
            <a:r>
              <a:rPr lang="en-US" altLang="zh-CN" sz="360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1</a:t>
            </a:r>
            <a:r>
              <a:rPr lang="en-US" altLang="zh-CN" sz="3600" spc="1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9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unit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21" name="Text Box493">
            <a:extLst>
              <a:ext uri="{FF2B5EF4-FFF2-40B4-BE49-F238E27FC236}">
                <a16:creationId xmlns:a16="http://schemas.microsoft.com/office/drawing/2014/main" id="{08A640A2-07A7-4118-850A-8F20F196EEAC}"/>
              </a:ext>
            </a:extLst>
          </p:cNvPr>
          <p:cNvSpPr txBox="1"/>
          <p:nvPr/>
        </p:nvSpPr>
        <p:spPr>
          <a:xfrm>
            <a:off x="3618613" y="4133610"/>
            <a:ext cx="2439111" cy="350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>
              <a:latin typeface="Calbri body"/>
            </a:endParaRPr>
          </a:p>
          <a:p>
            <a:pPr algn="l" rtl="0">
              <a:lnSpc>
                <a:spcPts val="1935"/>
              </a:lnSpc>
            </a:pP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=</a:t>
            </a:r>
            <a:r>
              <a:rPr lang="en-US" altLang="zh-CN" sz="3600" spc="-7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1</a:t>
            </a:r>
            <a:r>
              <a:rPr lang="en-US" altLang="zh-CN" sz="3600" spc="8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9" dirty="0">
                <a:solidFill>
                  <a:srgbClr val="56127A"/>
                </a:solidFill>
                <a:latin typeface="Calbri body"/>
                <a:ea typeface="Verdana"/>
                <a:cs typeface="Verdana"/>
              </a:rPr>
              <a:t>unit</a:t>
            </a:r>
            <a:endParaRPr lang="en-US" altLang="zh-CN" sz="3600">
              <a:latin typeface="Calbri body"/>
              <a:ea typeface="Verdana"/>
              <a:cs typeface="Verdana"/>
            </a:endParaRPr>
          </a:p>
        </p:txBody>
      </p:sp>
      <p:sp>
        <p:nvSpPr>
          <p:cNvPr id="22" name="Text Box494">
            <a:extLst>
              <a:ext uri="{FF2B5EF4-FFF2-40B4-BE49-F238E27FC236}">
                <a16:creationId xmlns:a16="http://schemas.microsoft.com/office/drawing/2014/main" id="{713646D0-027E-4493-8620-F62A40F9350B}"/>
              </a:ext>
            </a:extLst>
          </p:cNvPr>
          <p:cNvSpPr txBox="1"/>
          <p:nvPr/>
        </p:nvSpPr>
        <p:spPr>
          <a:xfrm>
            <a:off x="919582" y="4762827"/>
            <a:ext cx="10515600" cy="11203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bri body"/>
            </a:endParaRPr>
          </a:p>
          <a:p>
            <a:pPr algn="l" rtl="0">
              <a:lnSpc>
                <a:spcPts val="2698"/>
              </a:lnSpc>
            </a:pPr>
            <a:r>
              <a:rPr lang="en-US" altLang="zh-CN" sz="3600" spc="-4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Since</a:t>
            </a:r>
            <a:r>
              <a:rPr lang="en-US" altLang="zh-CN" sz="3600" spc="23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the</a:t>
            </a:r>
            <a:r>
              <a:rPr lang="en-US" altLang="zh-CN" sz="3600" spc="2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slowest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4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stage</a:t>
            </a:r>
            <a:r>
              <a:rPr lang="en-US" altLang="zh-CN" sz="3600" spc="2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determines</a:t>
            </a:r>
            <a:r>
              <a:rPr lang="en-US" altLang="zh-CN" sz="3600" spc="1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the</a:t>
            </a:r>
            <a:r>
              <a:rPr lang="en-US" altLang="zh-CN" sz="3600" spc="2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clock,</a:t>
            </a:r>
            <a:r>
              <a:rPr lang="en-US" altLang="zh-CN" sz="3600" spc="2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it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1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may</a:t>
            </a:r>
            <a:r>
              <a:rPr lang="en-US" altLang="zh-CN" sz="3600" spc="1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4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be</a:t>
            </a:r>
            <a:r>
              <a:rPr lang="en-US" altLang="zh-CN" sz="3600" spc="2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possible</a:t>
            </a:r>
            <a:r>
              <a:rPr lang="en-US" altLang="zh-CN" sz="3600" spc="4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to</a:t>
            </a:r>
            <a:r>
              <a:rPr lang="en-US" altLang="zh-CN" sz="3600" spc="2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3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combine</a:t>
            </a:r>
            <a:r>
              <a:rPr lang="en-US" altLang="zh-CN" sz="3600" spc="23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some</a:t>
            </a:r>
            <a:r>
              <a:rPr lang="en-US" altLang="zh-CN" sz="3600" spc="24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2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stages</a:t>
            </a:r>
            <a:r>
              <a:rPr lang="en-US" altLang="zh-CN" sz="3600" spc="12" dirty="0">
                <a:solidFill>
                  <a:srgbClr val="C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without</a:t>
            </a:r>
            <a:r>
              <a:rPr lang="en-US" altLang="zh-CN" sz="360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-1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any</a:t>
            </a:r>
            <a:r>
              <a:rPr lang="en-US" altLang="zh-CN" sz="3600" spc="12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loss</a:t>
            </a:r>
            <a:r>
              <a:rPr lang="en-US" altLang="zh-CN" sz="3600" spc="15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of</a:t>
            </a:r>
            <a:r>
              <a:rPr lang="en-US" altLang="zh-CN" sz="3600" spc="31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bri body"/>
                <a:ea typeface="Verdana"/>
                <a:cs typeface="Verdana"/>
              </a:rPr>
              <a:t>performance</a:t>
            </a:r>
            <a:endParaRPr lang="en-US" altLang="zh-CN" sz="3600" dirty="0">
              <a:latin typeface="Calbri body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046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19C-5116-4F93-9EDF-85CFD2A2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#Stages and Speedup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E5F9-203A-4361-B358-502D9445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24F7A-8D0D-43AA-89C5-4F82F7C6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74EAC-19E0-4CA6-84E7-E3DB59A0D9CD}"/>
              </a:ext>
            </a:extLst>
          </p:cNvPr>
          <p:cNvGrpSpPr/>
          <p:nvPr/>
        </p:nvGrpSpPr>
        <p:grpSpPr>
          <a:xfrm>
            <a:off x="748664" y="1525270"/>
            <a:ext cx="8404507" cy="3928349"/>
            <a:chOff x="748664" y="1525270"/>
            <a:chExt cx="8404507" cy="3928349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1D3B3FC-1922-4A5A-9A64-3BEB7ADC0E89}"/>
                </a:ext>
              </a:extLst>
            </p:cNvPr>
            <p:cNvSpPr txBox="1"/>
            <p:nvPr/>
          </p:nvSpPr>
          <p:spPr>
            <a:xfrm>
              <a:off x="1343123" y="2223897"/>
              <a:ext cx="908685" cy="21672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620395" algn="l"/>
                </a:tabLst>
              </a:pPr>
              <a:r>
                <a:rPr sz="1300" spc="20" dirty="0">
                  <a:solidFill>
                    <a:srgbClr val="551179"/>
                  </a:solidFill>
                  <a:latin typeface="Calibri body"/>
                  <a:cs typeface="Verdana"/>
                </a:rPr>
                <a:t>IM</a:t>
              </a:r>
              <a:r>
                <a:rPr sz="1300" spc="20" dirty="0">
                  <a:solidFill>
                    <a:srgbClr val="551179"/>
                  </a:solidFill>
                  <a:latin typeface="Calibri body"/>
                  <a:cs typeface="Times New Roman"/>
                </a:rPr>
                <a:t>	</a:t>
              </a:r>
              <a:r>
                <a:rPr sz="1300" spc="30" dirty="0">
                  <a:solidFill>
                    <a:srgbClr val="551179"/>
                  </a:solidFill>
                  <a:latin typeface="Calibri body"/>
                  <a:cs typeface="Verdana"/>
                </a:rPr>
                <a:t>DM</a:t>
              </a:r>
              <a:endParaRPr sz="1300">
                <a:latin typeface="Calibri body"/>
                <a:cs typeface="Verdana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FE059B7-09CD-4D9B-9BCB-903239C07EE7}"/>
                </a:ext>
              </a:extLst>
            </p:cNvPr>
            <p:cNvSpPr txBox="1"/>
            <p:nvPr/>
          </p:nvSpPr>
          <p:spPr>
            <a:xfrm>
              <a:off x="773147" y="2076068"/>
              <a:ext cx="236601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81965" algn="l"/>
                  <a:tab pos="885825" algn="l"/>
                  <a:tab pos="1550035" algn="l"/>
                  <a:tab pos="1937385" algn="l"/>
                </a:tabLst>
              </a:pPr>
              <a:r>
                <a:rPr sz="2000" spc="-5" dirty="0">
                  <a:solidFill>
                    <a:srgbClr val="551179"/>
                  </a:solidFill>
                  <a:latin typeface="Calibri body"/>
                  <a:cs typeface="Verdana"/>
                </a:rPr>
                <a:t>1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.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	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	</a:t>
              </a:r>
              <a:r>
                <a:rPr lang="en-US"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=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	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</a:t>
              </a:r>
              <a:r>
                <a:rPr lang="en-US"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1</a:t>
              </a:r>
              <a:r>
                <a:rPr sz="2000" spc="-10" dirty="0">
                  <a:solidFill>
                    <a:srgbClr val="551179"/>
                  </a:solidFill>
                  <a:latin typeface="Calibri body"/>
                  <a:cs typeface="Verdana"/>
                </a:rPr>
                <a:t>0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,</a:t>
              </a:r>
              <a:endParaRPr sz="2000" dirty="0">
                <a:latin typeface="Calibri body"/>
                <a:cs typeface="Verdana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3970B73-0B9B-4458-AB62-1E8BE88A900B}"/>
                </a:ext>
              </a:extLst>
            </p:cNvPr>
            <p:cNvSpPr txBox="1"/>
            <p:nvPr/>
          </p:nvSpPr>
          <p:spPr>
            <a:xfrm>
              <a:off x="1192250" y="2390012"/>
              <a:ext cx="1644650" cy="635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00"/>
                </a:spcBef>
              </a:pP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ALU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</a:t>
              </a:r>
              <a:r>
                <a:rPr sz="2000" spc="-290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5,</a:t>
              </a:r>
              <a:endParaRPr sz="2000" dirty="0">
                <a:latin typeface="Calibri body"/>
                <a:cs typeface="Verdana"/>
              </a:endParaRPr>
            </a:p>
            <a:p>
              <a:pPr marL="50800">
                <a:lnSpc>
                  <a:spcPct val="100000"/>
                </a:lnSpc>
              </a:pP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RF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RW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=</a:t>
              </a:r>
              <a:r>
                <a:rPr sz="2000" spc="-335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1</a:t>
              </a:r>
              <a:endParaRPr sz="2000" dirty="0">
                <a:latin typeface="Calibri body"/>
                <a:cs typeface="Verdana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E02FC3E-5B17-4A27-8038-8B288D2BDB38}"/>
                </a:ext>
              </a:extLst>
            </p:cNvPr>
            <p:cNvSpPr txBox="1"/>
            <p:nvPr/>
          </p:nvSpPr>
          <p:spPr>
            <a:xfrm>
              <a:off x="1230350" y="3051428"/>
              <a:ext cx="207327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4-stage</a:t>
              </a:r>
              <a:r>
                <a:rPr sz="2000" spc="-90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spc="-5" dirty="0">
                  <a:solidFill>
                    <a:srgbClr val="551179"/>
                  </a:solidFill>
                  <a:latin typeface="Calibri body"/>
                  <a:cs typeface="Verdana"/>
                </a:rPr>
                <a:t>pipeline</a:t>
              </a:r>
              <a:endParaRPr sz="2000">
                <a:latin typeface="Calibri body"/>
                <a:cs typeface="Verdana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A181ADE7-A292-4A14-BD33-D6781E3D4833}"/>
                </a:ext>
              </a:extLst>
            </p:cNvPr>
            <p:cNvSpPr txBox="1"/>
            <p:nvPr/>
          </p:nvSpPr>
          <p:spPr>
            <a:xfrm>
              <a:off x="1339468" y="1525270"/>
              <a:ext cx="164973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Verdana"/>
                  <a:cs typeface="Verdana"/>
                </a:rPr>
                <a:t>Assumpt</a:t>
              </a:r>
              <a:r>
                <a:rPr sz="2000" spc="-15" dirty="0">
                  <a:latin typeface="Verdana"/>
                  <a:cs typeface="Verdana"/>
                </a:rPr>
                <a:t>i</a:t>
              </a:r>
              <a:r>
                <a:rPr sz="2000" dirty="0">
                  <a:latin typeface="Verdana"/>
                  <a:cs typeface="Verdana"/>
                </a:rPr>
                <a:t>ons</a:t>
              </a:r>
              <a:endParaRPr sz="2000">
                <a:latin typeface="Verdana"/>
                <a:cs typeface="Verdana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48A53E87-AA28-42A2-9A10-ED547A3AFBAF}"/>
                </a:ext>
              </a:extLst>
            </p:cNvPr>
            <p:cNvSpPr txBox="1"/>
            <p:nvPr/>
          </p:nvSpPr>
          <p:spPr>
            <a:xfrm>
              <a:off x="4973054" y="1525270"/>
              <a:ext cx="1569085" cy="6978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Verdana"/>
                  <a:cs typeface="Verdana"/>
                </a:rPr>
                <a:t>Unpipelined</a:t>
              </a:r>
              <a:endParaRPr lang="en-IN" sz="2000" dirty="0">
                <a:latin typeface="Verdana"/>
                <a:cs typeface="Verdana"/>
              </a:endParaRPr>
            </a:p>
            <a:p>
              <a:pPr marR="145415" algn="ctr">
                <a:lnSpc>
                  <a:spcPct val="100000"/>
                </a:lnSpc>
                <a:spcBef>
                  <a:spcPts val="10"/>
                </a:spcBef>
              </a:pPr>
              <a:r>
                <a:rPr lang="en-IN" sz="2400" spc="-5" dirty="0" err="1">
                  <a:latin typeface="Verdana"/>
                  <a:cs typeface="Verdana"/>
                </a:rPr>
                <a:t>t</a:t>
              </a:r>
              <a:r>
                <a:rPr lang="en-IN" sz="2400" spc="-7" baseline="-20833" dirty="0" err="1">
                  <a:latin typeface="Verdana"/>
                  <a:cs typeface="Verdana"/>
                </a:rPr>
                <a:t>C</a:t>
              </a:r>
              <a:endParaRPr lang="en-IN" sz="2400" baseline="-20833" dirty="0">
                <a:latin typeface="Verdana"/>
                <a:cs typeface="Verdana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1B5A0F50-D2AE-4301-B963-1777C90358B6}"/>
                </a:ext>
              </a:extLst>
            </p:cNvPr>
            <p:cNvSpPr txBox="1"/>
            <p:nvPr/>
          </p:nvSpPr>
          <p:spPr>
            <a:xfrm>
              <a:off x="6734456" y="1525270"/>
              <a:ext cx="2418715" cy="6978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Verdana"/>
                  <a:cs typeface="Verdana"/>
                </a:rPr>
                <a:t>Pipelined</a:t>
              </a:r>
              <a:r>
                <a:rPr sz="2000" spc="-45" dirty="0">
                  <a:latin typeface="Verdana"/>
                  <a:cs typeface="Verdana"/>
                </a:rPr>
                <a:t> </a:t>
              </a:r>
              <a:r>
                <a:rPr sz="2000" spc="-5" dirty="0">
                  <a:latin typeface="Verdana"/>
                  <a:cs typeface="Verdana"/>
                </a:rPr>
                <a:t>Speedup</a:t>
              </a:r>
              <a:endParaRPr sz="2000">
                <a:latin typeface="Verdana"/>
                <a:cs typeface="Verdana"/>
              </a:endParaRPr>
            </a:p>
            <a:p>
              <a:pPr marL="435609">
                <a:lnSpc>
                  <a:spcPct val="100000"/>
                </a:lnSpc>
                <a:spcBef>
                  <a:spcPts val="10"/>
                </a:spcBef>
              </a:pPr>
              <a:r>
                <a:rPr sz="2400" spc="-5" dirty="0">
                  <a:latin typeface="Verdana"/>
                  <a:cs typeface="Verdana"/>
                </a:rPr>
                <a:t>t</a:t>
              </a:r>
              <a:r>
                <a:rPr sz="2400" spc="-7" baseline="-20833" dirty="0">
                  <a:latin typeface="Verdana"/>
                  <a:cs typeface="Verdana"/>
                </a:rPr>
                <a:t>C</a:t>
              </a:r>
              <a:endParaRPr sz="2400" baseline="-20833">
                <a:latin typeface="Verdana"/>
                <a:cs typeface="Verdana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FB4F6B6D-5ACB-49E6-A346-568E6AD0518F}"/>
                </a:ext>
              </a:extLst>
            </p:cNvPr>
            <p:cNvSpPr txBox="1"/>
            <p:nvPr/>
          </p:nvSpPr>
          <p:spPr>
            <a:xfrm>
              <a:off x="5506722" y="2604908"/>
              <a:ext cx="34861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C00000"/>
                  </a:solidFill>
                  <a:latin typeface="Verdana"/>
                  <a:cs typeface="Verdana"/>
                </a:rPr>
                <a:t>27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B14194CC-840F-4B9B-AD3D-5AF968C7A542}"/>
                </a:ext>
              </a:extLst>
            </p:cNvPr>
            <p:cNvSpPr txBox="1"/>
            <p:nvPr/>
          </p:nvSpPr>
          <p:spPr>
            <a:xfrm>
              <a:off x="7186424" y="2604908"/>
              <a:ext cx="34861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C00000"/>
                  </a:solidFill>
                  <a:latin typeface="Verdana"/>
                  <a:cs typeface="Verdana"/>
                </a:rPr>
                <a:t>10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F625FB4-DB33-45C1-9CCE-F36C8D933720}"/>
                </a:ext>
              </a:extLst>
            </p:cNvPr>
            <p:cNvSpPr txBox="1"/>
            <p:nvPr/>
          </p:nvSpPr>
          <p:spPr>
            <a:xfrm>
              <a:off x="8517129" y="2604908"/>
              <a:ext cx="441959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C00000"/>
                  </a:solidFill>
                  <a:latin typeface="Verdana"/>
                  <a:cs typeface="Verdana"/>
                </a:rPr>
                <a:t>2.7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5C2AB4DE-1E09-4A02-B2E7-AC44E21067BA}"/>
                </a:ext>
              </a:extLst>
            </p:cNvPr>
            <p:cNvSpPr txBox="1"/>
            <p:nvPr/>
          </p:nvSpPr>
          <p:spPr>
            <a:xfrm>
              <a:off x="5506722" y="3624082"/>
              <a:ext cx="34861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C00000"/>
                  </a:solidFill>
                  <a:latin typeface="Verdana"/>
                  <a:cs typeface="Verdana"/>
                </a:rPr>
                <a:t>25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0BD97A8D-BEF6-4096-B05C-FC31377518D1}"/>
                </a:ext>
              </a:extLst>
            </p:cNvPr>
            <p:cNvSpPr txBox="1"/>
            <p:nvPr/>
          </p:nvSpPr>
          <p:spPr>
            <a:xfrm>
              <a:off x="7186424" y="3624082"/>
              <a:ext cx="34861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C00000"/>
                  </a:solidFill>
                  <a:latin typeface="Verdana"/>
                  <a:cs typeface="Verdana"/>
                </a:rPr>
                <a:t>10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D697C602-517D-473A-A618-232D2A8E591B}"/>
                </a:ext>
              </a:extLst>
            </p:cNvPr>
            <p:cNvSpPr txBox="1"/>
            <p:nvPr/>
          </p:nvSpPr>
          <p:spPr>
            <a:xfrm>
              <a:off x="8517129" y="3624082"/>
              <a:ext cx="441959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C00000"/>
                  </a:solidFill>
                  <a:latin typeface="Verdana"/>
                  <a:cs typeface="Verdana"/>
                </a:rPr>
                <a:t>2.5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E4A8B562-94E6-41DE-A0DD-992CF1D31DDA}"/>
                </a:ext>
              </a:extLst>
            </p:cNvPr>
            <p:cNvSpPr txBox="1"/>
            <p:nvPr/>
          </p:nvSpPr>
          <p:spPr>
            <a:xfrm>
              <a:off x="5506722" y="4694009"/>
              <a:ext cx="348615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5" dirty="0">
                  <a:solidFill>
                    <a:srgbClr val="C00000"/>
                  </a:solidFill>
                  <a:latin typeface="Verdana"/>
                  <a:cs typeface="Verdana"/>
                </a:rPr>
                <a:t>25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B6B64FD4-6954-4063-80FE-D6F3D44F81D4}"/>
                </a:ext>
              </a:extLst>
            </p:cNvPr>
            <p:cNvSpPr txBox="1"/>
            <p:nvPr/>
          </p:nvSpPr>
          <p:spPr>
            <a:xfrm>
              <a:off x="7348602" y="4694009"/>
              <a:ext cx="18796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solidFill>
                    <a:srgbClr val="C00000"/>
                  </a:solidFill>
                  <a:latin typeface="Verdana"/>
                  <a:cs typeface="Verdana"/>
                </a:rPr>
                <a:t>5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E51F1B35-EF9D-45EC-895F-E87CECF45740}"/>
                </a:ext>
              </a:extLst>
            </p:cNvPr>
            <p:cNvSpPr txBox="1"/>
            <p:nvPr/>
          </p:nvSpPr>
          <p:spPr>
            <a:xfrm>
              <a:off x="8517127" y="4694009"/>
              <a:ext cx="442595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solidFill>
                    <a:srgbClr val="C00000"/>
                  </a:solidFill>
                  <a:latin typeface="Verdana"/>
                  <a:cs typeface="Verdana"/>
                </a:rPr>
                <a:t>5.0</a:t>
              </a:r>
              <a:endParaRPr sz="200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DE42DA17-0D39-4CA2-AF97-0D2566DB2FAD}"/>
                </a:ext>
              </a:extLst>
            </p:cNvPr>
            <p:cNvSpPr txBox="1"/>
            <p:nvPr/>
          </p:nvSpPr>
          <p:spPr>
            <a:xfrm>
              <a:off x="748664" y="3660733"/>
              <a:ext cx="4338955" cy="738505"/>
            </a:xfrm>
            <a:prstGeom prst="rect">
              <a:avLst/>
            </a:prstGeom>
          </p:spPr>
          <p:txBody>
            <a:bodyPr vert="horz" wrap="square" lIns="0" tIns="641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505"/>
                </a:spcBef>
                <a:tabLst>
                  <a:tab pos="495300" algn="l"/>
                </a:tabLst>
              </a:pP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2.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	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IM </a:t>
              </a: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=t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DM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ALU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RF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RW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</a:t>
              </a:r>
              <a:r>
                <a:rPr sz="2000" spc="335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5</a:t>
              </a:r>
              <a:endParaRPr sz="2000">
                <a:latin typeface="Calibri body"/>
                <a:cs typeface="Verdana"/>
              </a:endParaRPr>
            </a:p>
            <a:p>
              <a:pPr marL="469265">
                <a:lnSpc>
                  <a:spcPct val="100000"/>
                </a:lnSpc>
                <a:spcBef>
                  <a:spcPts val="405"/>
                </a:spcBef>
              </a:pP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4-stage</a:t>
              </a:r>
              <a:r>
                <a:rPr sz="2000" spc="-25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spc="-5" dirty="0">
                  <a:solidFill>
                    <a:srgbClr val="551179"/>
                  </a:solidFill>
                  <a:latin typeface="Calibri body"/>
                  <a:cs typeface="Verdana"/>
                </a:rPr>
                <a:t>pipeline</a:t>
              </a:r>
              <a:endParaRPr sz="2000">
                <a:latin typeface="Calibri body"/>
                <a:cs typeface="Verdana"/>
              </a:endParaRP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74C4D502-7EB1-4128-AD19-79251B2BCA71}"/>
                </a:ext>
              </a:extLst>
            </p:cNvPr>
            <p:cNvSpPr txBox="1"/>
            <p:nvPr/>
          </p:nvSpPr>
          <p:spPr>
            <a:xfrm>
              <a:off x="748666" y="4730088"/>
              <a:ext cx="4329430" cy="72353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9265" marR="30480" indent="-431800">
                <a:lnSpc>
                  <a:spcPct val="117100"/>
                </a:lnSpc>
                <a:spcBef>
                  <a:spcPts val="100"/>
                </a:spcBef>
                <a:tabLst>
                  <a:tab pos="470534" algn="l"/>
                </a:tabLst>
              </a:pP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3.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Times New Roman"/>
                </a:rPr>
                <a:t>		</a:t>
              </a: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IM </a:t>
              </a: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=t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DM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ALU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0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15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RF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</a:t>
              </a:r>
              <a:r>
                <a:rPr sz="2000" spc="15" dirty="0">
                  <a:solidFill>
                    <a:srgbClr val="551179"/>
                  </a:solidFill>
                  <a:latin typeface="Calibri body"/>
                  <a:cs typeface="Verdana"/>
                </a:rPr>
                <a:t>t</a:t>
              </a:r>
              <a:r>
                <a:rPr sz="1950" spc="22" baseline="-21367" dirty="0">
                  <a:solidFill>
                    <a:srgbClr val="551179"/>
                  </a:solidFill>
                  <a:latin typeface="Calibri body"/>
                  <a:cs typeface="Verdana"/>
                </a:rPr>
                <a:t>RW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= 5  </a:t>
              </a:r>
              <a:endParaRPr lang="en-US" sz="2000" dirty="0">
                <a:solidFill>
                  <a:srgbClr val="551179"/>
                </a:solidFill>
                <a:latin typeface="Calibri body"/>
                <a:cs typeface="Verdana"/>
              </a:endParaRPr>
            </a:p>
            <a:p>
              <a:pPr marL="469265" marR="30480" indent="-431800">
                <a:lnSpc>
                  <a:spcPct val="117100"/>
                </a:lnSpc>
                <a:spcBef>
                  <a:spcPts val="100"/>
                </a:spcBef>
                <a:tabLst>
                  <a:tab pos="470534" algn="l"/>
                </a:tabLst>
              </a:pPr>
              <a:r>
                <a:rPr lang="en-IN" sz="2000" dirty="0">
                  <a:solidFill>
                    <a:srgbClr val="551179"/>
                  </a:solidFill>
                  <a:latin typeface="Calibri body"/>
                  <a:cs typeface="Verdana"/>
                </a:rPr>
                <a:t>       </a:t>
              </a:r>
              <a:r>
                <a:rPr sz="2000" dirty="0">
                  <a:solidFill>
                    <a:srgbClr val="551179"/>
                  </a:solidFill>
                  <a:latin typeface="Calibri body"/>
                  <a:cs typeface="Verdana"/>
                </a:rPr>
                <a:t>5-stage</a:t>
              </a:r>
              <a:r>
                <a:rPr sz="2000" spc="-25" dirty="0">
                  <a:solidFill>
                    <a:srgbClr val="551179"/>
                  </a:solidFill>
                  <a:latin typeface="Calibri body"/>
                  <a:cs typeface="Verdana"/>
                </a:rPr>
                <a:t> </a:t>
              </a:r>
              <a:r>
                <a:rPr sz="2000" spc="-5" dirty="0">
                  <a:solidFill>
                    <a:srgbClr val="551179"/>
                  </a:solidFill>
                  <a:latin typeface="Calibri body"/>
                  <a:cs typeface="Verdana"/>
                </a:rPr>
                <a:t>pipeline</a:t>
              </a:r>
              <a:endParaRPr sz="2000" dirty="0">
                <a:latin typeface="Calibri body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64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860E-5D2D-629E-C60E-4C57FB4D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Devil is in the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11B3E-2274-403A-D5D3-DB6E0109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0FFF-D62E-7096-ABEE-6B4109E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684A-39EC-45C4-B083-32BA9A81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to Multi Cycle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D7AF4-DC1E-4C38-8127-5A36BAC9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66C47-C88A-419A-926F-1CDE60A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49CF4735-762E-4010-AD98-5B8F72FFA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392" y="1502229"/>
          <a:ext cx="9293679" cy="45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95900" imgH="2619375" progId="MSDraw.Drawing.8.2">
                  <p:embed/>
                </p:oleObj>
              </mc:Choice>
              <mc:Fallback>
                <p:oleObj r:id="rId2" imgW="5295900" imgH="2619375" progId="MSDraw.Drawing.8.2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49CF4735-762E-4010-AD98-5B8F72FFA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92" y="1502229"/>
                        <a:ext cx="9293679" cy="457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7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302-F48A-4069-A3BD-E9984FF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Stage-1: Fetch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F1F00-1F7A-4F14-9CB2-A55D43CF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C9628-56FC-47C3-9A20-95AF0E0B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188D6EDC-FDF5-43D8-A89A-D399176B75EA}"/>
              </a:ext>
            </a:extLst>
          </p:cNvPr>
          <p:cNvGrpSpPr/>
          <p:nvPr/>
        </p:nvGrpSpPr>
        <p:grpSpPr>
          <a:xfrm>
            <a:off x="6527292" y="1321298"/>
            <a:ext cx="1161415" cy="4285615"/>
            <a:chOff x="6527292" y="1321298"/>
            <a:chExt cx="1161415" cy="428561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C4EE648-86A6-4B5F-AC4F-688C528EA816}"/>
                </a:ext>
              </a:extLst>
            </p:cNvPr>
            <p:cNvSpPr/>
            <p:nvPr/>
          </p:nvSpPr>
          <p:spPr>
            <a:xfrm>
              <a:off x="6527292" y="1321298"/>
              <a:ext cx="1161287" cy="4285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07C76F7-C902-46A4-A496-4F383914CE99}"/>
                </a:ext>
              </a:extLst>
            </p:cNvPr>
            <p:cNvSpPr/>
            <p:nvPr/>
          </p:nvSpPr>
          <p:spPr>
            <a:xfrm>
              <a:off x="6589776" y="3654552"/>
              <a:ext cx="1036320" cy="1630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0BCAAE09-9A74-4791-8F76-DF0AC95B7025}"/>
              </a:ext>
            </a:extLst>
          </p:cNvPr>
          <p:cNvSpPr txBox="1"/>
          <p:nvPr/>
        </p:nvSpPr>
        <p:spPr>
          <a:xfrm>
            <a:off x="6856913" y="3926539"/>
            <a:ext cx="546753" cy="1126614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352425" marR="5080" indent="-34036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Instructi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 </a:t>
            </a:r>
            <a:r>
              <a:rPr sz="1800" spc="-95" dirty="0">
                <a:latin typeface="Trebuchet MS"/>
                <a:cs typeface="Trebuchet MS"/>
              </a:rPr>
              <a:t>bits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BF471F3-6EA7-443F-B6BA-5AC7227C7959}"/>
              </a:ext>
            </a:extLst>
          </p:cNvPr>
          <p:cNvSpPr txBox="1"/>
          <p:nvPr/>
        </p:nvSpPr>
        <p:spPr>
          <a:xfrm>
            <a:off x="6381115" y="5556910"/>
            <a:ext cx="151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1800" spc="-44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800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1C2A8473-ED2B-4991-B895-5202CC96367A}"/>
              </a:ext>
            </a:extLst>
          </p:cNvPr>
          <p:cNvGrpSpPr/>
          <p:nvPr/>
        </p:nvGrpSpPr>
        <p:grpSpPr>
          <a:xfrm>
            <a:off x="1274063" y="3444220"/>
            <a:ext cx="3900170" cy="2050414"/>
            <a:chOff x="1274063" y="3444220"/>
            <a:chExt cx="3900170" cy="2050414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3A5282CF-9E04-46F7-B4D5-8D39F40EBA49}"/>
                </a:ext>
              </a:extLst>
            </p:cNvPr>
            <p:cNvSpPr/>
            <p:nvPr/>
          </p:nvSpPr>
          <p:spPr>
            <a:xfrm>
              <a:off x="3326891" y="3444220"/>
              <a:ext cx="1847088" cy="2049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CB6FB40-7E88-46D5-8F44-6A70CDCA76D5}"/>
                </a:ext>
              </a:extLst>
            </p:cNvPr>
            <p:cNvSpPr/>
            <p:nvPr/>
          </p:nvSpPr>
          <p:spPr>
            <a:xfrm>
              <a:off x="1274063" y="3668215"/>
              <a:ext cx="699515" cy="7651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2">
            <a:extLst>
              <a:ext uri="{FF2B5EF4-FFF2-40B4-BE49-F238E27FC236}">
                <a16:creationId xmlns:a16="http://schemas.microsoft.com/office/drawing/2014/main" id="{35D2C285-4FA0-48C8-A4DF-A9D846DC5195}"/>
              </a:ext>
            </a:extLst>
          </p:cNvPr>
          <p:cNvSpPr txBox="1"/>
          <p:nvPr/>
        </p:nvSpPr>
        <p:spPr>
          <a:xfrm>
            <a:off x="3871976" y="4209415"/>
            <a:ext cx="8147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637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rebuchet MS"/>
                <a:cs typeface="Trebuchet MS"/>
              </a:rPr>
              <a:t>In</a:t>
            </a:r>
            <a:r>
              <a:rPr sz="1400" spc="-60" dirty="0">
                <a:latin typeface="Trebuchet MS"/>
                <a:cs typeface="Trebuchet MS"/>
              </a:rPr>
              <a:t>st</a:t>
            </a:r>
            <a:r>
              <a:rPr sz="1400" spc="-25" dirty="0">
                <a:latin typeface="Trebuchet MS"/>
                <a:cs typeface="Trebuchet MS"/>
              </a:rPr>
              <a:t>ru</a:t>
            </a:r>
            <a:r>
              <a:rPr sz="1400" spc="-100" dirty="0">
                <a:latin typeface="Trebuchet MS"/>
                <a:cs typeface="Trebuchet MS"/>
              </a:rPr>
              <a:t>ct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25" dirty="0">
                <a:latin typeface="Trebuchet MS"/>
                <a:cs typeface="Trebuchet MS"/>
              </a:rPr>
              <a:t>o</a:t>
            </a:r>
            <a:r>
              <a:rPr sz="1400" spc="-45" dirty="0">
                <a:latin typeface="Trebuchet MS"/>
                <a:cs typeface="Trebuchet MS"/>
              </a:rPr>
              <a:t>n  </a:t>
            </a:r>
            <a:r>
              <a:rPr lang="en-US" sz="1400" spc="-45" dirty="0">
                <a:latin typeface="Trebuchet MS"/>
                <a:cs typeface="Trebuchet MS"/>
              </a:rPr>
              <a:t>Memory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5" name="object 13">
            <a:extLst>
              <a:ext uri="{FF2B5EF4-FFF2-40B4-BE49-F238E27FC236}">
                <a16:creationId xmlns:a16="http://schemas.microsoft.com/office/drawing/2014/main" id="{9D8B3AD4-FB50-4162-8D24-1E4AD6A8A0E5}"/>
              </a:ext>
            </a:extLst>
          </p:cNvPr>
          <p:cNvGrpSpPr/>
          <p:nvPr/>
        </p:nvGrpSpPr>
        <p:grpSpPr>
          <a:xfrm>
            <a:off x="1438402" y="4352290"/>
            <a:ext cx="5163820" cy="1576705"/>
            <a:chOff x="1438402" y="4352290"/>
            <a:chExt cx="5163820" cy="1576705"/>
          </a:xfrm>
        </p:grpSpPr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5CD02C7-8104-44A1-A4B4-29D9A2A15EDE}"/>
                </a:ext>
              </a:extLst>
            </p:cNvPr>
            <p:cNvSpPr/>
            <p:nvPr/>
          </p:nvSpPr>
          <p:spPr>
            <a:xfrm>
              <a:off x="5154167" y="4488180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1371600" y="0"/>
                  </a:moveTo>
                  <a:lnTo>
                    <a:pt x="1371600" y="76200"/>
                  </a:lnTo>
                  <a:lnTo>
                    <a:pt x="1435100" y="44450"/>
                  </a:lnTo>
                  <a:lnTo>
                    <a:pt x="1384300" y="44450"/>
                  </a:lnTo>
                  <a:lnTo>
                    <a:pt x="1384300" y="31750"/>
                  </a:lnTo>
                  <a:lnTo>
                    <a:pt x="1435100" y="31750"/>
                  </a:lnTo>
                  <a:lnTo>
                    <a:pt x="1371600" y="0"/>
                  </a:lnTo>
                  <a:close/>
                </a:path>
                <a:path w="1447800" h="76200">
                  <a:moveTo>
                    <a:pt x="1371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71600" y="44450"/>
                  </a:lnTo>
                  <a:lnTo>
                    <a:pt x="1371600" y="31750"/>
                  </a:lnTo>
                  <a:close/>
                </a:path>
                <a:path w="1447800" h="76200">
                  <a:moveTo>
                    <a:pt x="1435100" y="31750"/>
                  </a:moveTo>
                  <a:lnTo>
                    <a:pt x="1384300" y="31750"/>
                  </a:lnTo>
                  <a:lnTo>
                    <a:pt x="1384300" y="44450"/>
                  </a:lnTo>
                  <a:lnTo>
                    <a:pt x="1435100" y="44450"/>
                  </a:lnTo>
                  <a:lnTo>
                    <a:pt x="1447800" y="38100"/>
                  </a:lnTo>
                  <a:lnTo>
                    <a:pt x="1435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CFF94368-0D07-417B-B84A-E84A53882967}"/>
                </a:ext>
              </a:extLst>
            </p:cNvPr>
            <p:cNvSpPr/>
            <p:nvPr/>
          </p:nvSpPr>
          <p:spPr>
            <a:xfrm>
              <a:off x="1444752" y="4358640"/>
              <a:ext cx="2074545" cy="1564005"/>
            </a:xfrm>
            <a:custGeom>
              <a:avLst/>
              <a:gdLst/>
              <a:ahLst/>
              <a:cxnLst/>
              <a:rect l="l" t="t" r="r" b="b"/>
              <a:pathLst>
                <a:path w="2074545" h="1564004">
                  <a:moveTo>
                    <a:pt x="2074164" y="1060704"/>
                  </a:moveTo>
                  <a:lnTo>
                    <a:pt x="2074164" y="1563624"/>
                  </a:lnTo>
                </a:path>
                <a:path w="2074545" h="1564004">
                  <a:moveTo>
                    <a:pt x="0" y="0"/>
                  </a:moveTo>
                  <a:lnTo>
                    <a:pt x="0" y="50292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B739CC4C-F013-4B59-AEC0-F9476887E93A}"/>
              </a:ext>
            </a:extLst>
          </p:cNvPr>
          <p:cNvSpPr txBox="1"/>
          <p:nvPr/>
        </p:nvSpPr>
        <p:spPr>
          <a:xfrm>
            <a:off x="1382013" y="3820292"/>
            <a:ext cx="389890" cy="5645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05"/>
              </a:spcBef>
            </a:pPr>
            <a:r>
              <a:rPr sz="1400" spc="45" dirty="0">
                <a:latin typeface="Trebuchet MS"/>
                <a:cs typeface="Trebuchet MS"/>
              </a:rPr>
              <a:t>PC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-70" dirty="0">
                <a:latin typeface="Trebuchet MS"/>
                <a:cs typeface="Trebuchet MS"/>
              </a:rPr>
              <a:t>en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06C67C65-C6CB-4806-A34F-6319BF8D7F08}"/>
              </a:ext>
            </a:extLst>
          </p:cNvPr>
          <p:cNvSpPr txBox="1"/>
          <p:nvPr/>
        </p:nvSpPr>
        <p:spPr>
          <a:xfrm>
            <a:off x="3446145" y="5224094"/>
            <a:ext cx="175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Trebuchet MS"/>
                <a:cs typeface="Trebuchet MS"/>
              </a:rPr>
              <a:t>en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18">
            <a:extLst>
              <a:ext uri="{FF2B5EF4-FFF2-40B4-BE49-F238E27FC236}">
                <a16:creationId xmlns:a16="http://schemas.microsoft.com/office/drawing/2014/main" id="{87032A40-0E55-4454-9111-F01814350910}"/>
              </a:ext>
            </a:extLst>
          </p:cNvPr>
          <p:cNvGrpSpPr/>
          <p:nvPr/>
        </p:nvGrpSpPr>
        <p:grpSpPr>
          <a:xfrm>
            <a:off x="1953767" y="2331608"/>
            <a:ext cx="1468120" cy="1730375"/>
            <a:chOff x="1953767" y="2331608"/>
            <a:chExt cx="1468120" cy="1730375"/>
          </a:xfrm>
        </p:grpSpPr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ADA4EBC-4460-4832-87F4-CADE02973934}"/>
                </a:ext>
              </a:extLst>
            </p:cNvPr>
            <p:cNvSpPr/>
            <p:nvPr/>
          </p:nvSpPr>
          <p:spPr>
            <a:xfrm>
              <a:off x="1953767" y="3985259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1371599" y="0"/>
                  </a:moveTo>
                  <a:lnTo>
                    <a:pt x="1371599" y="76200"/>
                  </a:lnTo>
                  <a:lnTo>
                    <a:pt x="1435099" y="44450"/>
                  </a:lnTo>
                  <a:lnTo>
                    <a:pt x="1384299" y="44450"/>
                  </a:lnTo>
                  <a:lnTo>
                    <a:pt x="1384299" y="31750"/>
                  </a:lnTo>
                  <a:lnTo>
                    <a:pt x="1435099" y="31750"/>
                  </a:lnTo>
                  <a:lnTo>
                    <a:pt x="1371599" y="0"/>
                  </a:lnTo>
                  <a:close/>
                </a:path>
                <a:path w="1447800" h="76200">
                  <a:moveTo>
                    <a:pt x="137159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71599" y="44450"/>
                  </a:lnTo>
                  <a:lnTo>
                    <a:pt x="1371599" y="31750"/>
                  </a:lnTo>
                  <a:close/>
                </a:path>
                <a:path w="1447800" h="76200">
                  <a:moveTo>
                    <a:pt x="1435099" y="31750"/>
                  </a:moveTo>
                  <a:lnTo>
                    <a:pt x="1384299" y="31750"/>
                  </a:lnTo>
                  <a:lnTo>
                    <a:pt x="1384299" y="44450"/>
                  </a:lnTo>
                  <a:lnTo>
                    <a:pt x="1435099" y="44450"/>
                  </a:lnTo>
                  <a:lnTo>
                    <a:pt x="1447799" y="38100"/>
                  </a:lnTo>
                  <a:lnTo>
                    <a:pt x="143509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3B8F57BB-95DE-42B1-A5F3-6CAF6CCC99BF}"/>
                </a:ext>
              </a:extLst>
            </p:cNvPr>
            <p:cNvSpPr/>
            <p:nvPr/>
          </p:nvSpPr>
          <p:spPr>
            <a:xfrm>
              <a:off x="2869655" y="2331608"/>
              <a:ext cx="551760" cy="4225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1">
            <a:extLst>
              <a:ext uri="{FF2B5EF4-FFF2-40B4-BE49-F238E27FC236}">
                <a16:creationId xmlns:a16="http://schemas.microsoft.com/office/drawing/2014/main" id="{8E66B060-2F47-4A49-90FE-6385B2E502F1}"/>
              </a:ext>
            </a:extLst>
          </p:cNvPr>
          <p:cNvSpPr txBox="1"/>
          <p:nvPr/>
        </p:nvSpPr>
        <p:spPr>
          <a:xfrm>
            <a:off x="3116072" y="2387854"/>
            <a:ext cx="1149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35" dirty="0"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408A1D3E-1B5D-470C-86A8-1BB1E6AF832F}"/>
              </a:ext>
            </a:extLst>
          </p:cNvPr>
          <p:cNvSpPr/>
          <p:nvPr/>
        </p:nvSpPr>
        <p:spPr>
          <a:xfrm>
            <a:off x="3860266" y="2331658"/>
            <a:ext cx="780339" cy="1089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2547F838-6FAF-4655-8A5F-92B5F3AB8387}"/>
              </a:ext>
            </a:extLst>
          </p:cNvPr>
          <p:cNvSpPr txBox="1"/>
          <p:nvPr/>
        </p:nvSpPr>
        <p:spPr>
          <a:xfrm>
            <a:off x="4315205" y="2660345"/>
            <a:ext cx="174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8B47AF7-C73A-40E5-9053-34836EAD2374}"/>
              </a:ext>
            </a:extLst>
          </p:cNvPr>
          <p:cNvSpPr/>
          <p:nvPr/>
        </p:nvSpPr>
        <p:spPr>
          <a:xfrm>
            <a:off x="1269428" y="1437102"/>
            <a:ext cx="628015" cy="11461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24519F00-1AC3-4CF0-A4D0-6EB29313EF33}"/>
              </a:ext>
            </a:extLst>
          </p:cNvPr>
          <p:cNvSpPr txBox="1"/>
          <p:nvPr/>
        </p:nvSpPr>
        <p:spPr>
          <a:xfrm>
            <a:off x="1528952" y="1642948"/>
            <a:ext cx="1651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44394E98-C0B7-445B-A861-1261FEB66C16}"/>
              </a:ext>
            </a:extLst>
          </p:cNvPr>
          <p:cNvSpPr txBox="1"/>
          <p:nvPr/>
        </p:nvSpPr>
        <p:spPr>
          <a:xfrm>
            <a:off x="1535049" y="1856994"/>
            <a:ext cx="1517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55" dirty="0">
                <a:latin typeface="Trebuchet MS"/>
                <a:cs typeface="Trebuchet MS"/>
              </a:rPr>
              <a:t>U  </a:t>
            </a:r>
            <a:r>
              <a:rPr sz="1400" spc="210" dirty="0"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855A0BF4-38E9-47A1-ADC8-53271290BFA6}"/>
              </a:ext>
            </a:extLst>
          </p:cNvPr>
          <p:cNvGrpSpPr/>
          <p:nvPr/>
        </p:nvGrpSpPr>
        <p:grpSpPr>
          <a:xfrm>
            <a:off x="804418" y="1948942"/>
            <a:ext cx="6821805" cy="2112645"/>
            <a:chOff x="804418" y="1948942"/>
            <a:chExt cx="6821805" cy="211264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54CC21F-845D-4092-8949-E0882A31F9BF}"/>
                </a:ext>
              </a:extLst>
            </p:cNvPr>
            <p:cNvSpPr/>
            <p:nvPr/>
          </p:nvSpPr>
          <p:spPr>
            <a:xfrm>
              <a:off x="4620768" y="284988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D0CE5675-9297-4E8A-AAFF-826CA94E0D37}"/>
                </a:ext>
              </a:extLst>
            </p:cNvPr>
            <p:cNvSpPr/>
            <p:nvPr/>
          </p:nvSpPr>
          <p:spPr>
            <a:xfrm>
              <a:off x="1877568" y="2141220"/>
              <a:ext cx="3733800" cy="76200"/>
            </a:xfrm>
            <a:custGeom>
              <a:avLst/>
              <a:gdLst/>
              <a:ahLst/>
              <a:cxnLst/>
              <a:rect l="l" t="t" r="r" b="b"/>
              <a:pathLst>
                <a:path w="3733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7338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733800" h="76200">
                  <a:moveTo>
                    <a:pt x="37338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733800" y="44450"/>
                  </a:lnTo>
                  <a:lnTo>
                    <a:pt x="37338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36DC7F76-5379-44EB-88C6-6E69044870E3}"/>
                </a:ext>
              </a:extLst>
            </p:cNvPr>
            <p:cNvSpPr/>
            <p:nvPr/>
          </p:nvSpPr>
          <p:spPr>
            <a:xfrm>
              <a:off x="810768" y="1955292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0EA1AAAE-F52D-4E32-9E37-E557EE489D5F}"/>
                </a:ext>
              </a:extLst>
            </p:cNvPr>
            <p:cNvSpPr/>
            <p:nvPr/>
          </p:nvSpPr>
          <p:spPr>
            <a:xfrm>
              <a:off x="810768" y="3985260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0"/>
                  </a:moveTo>
                  <a:lnTo>
                    <a:pt x="457200" y="76200"/>
                  </a:lnTo>
                  <a:lnTo>
                    <a:pt x="520700" y="44450"/>
                  </a:lnTo>
                  <a:lnTo>
                    <a:pt x="469900" y="44450"/>
                  </a:lnTo>
                  <a:lnTo>
                    <a:pt x="469900" y="31750"/>
                  </a:lnTo>
                  <a:lnTo>
                    <a:pt x="520700" y="3175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457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533400" h="76200">
                  <a:moveTo>
                    <a:pt x="5207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520700" y="44450"/>
                  </a:lnTo>
                  <a:lnTo>
                    <a:pt x="533400" y="38100"/>
                  </a:lnTo>
                  <a:lnTo>
                    <a:pt x="520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FB112EE0-EF48-4F82-B9B9-8F377C6F43E6}"/>
                </a:ext>
              </a:extLst>
            </p:cNvPr>
            <p:cNvSpPr/>
            <p:nvPr/>
          </p:nvSpPr>
          <p:spPr>
            <a:xfrm>
              <a:off x="810768" y="1955292"/>
              <a:ext cx="4800600" cy="2068195"/>
            </a:xfrm>
            <a:custGeom>
              <a:avLst/>
              <a:gdLst/>
              <a:ahLst/>
              <a:cxnLst/>
              <a:rect l="l" t="t" r="r" b="b"/>
              <a:pathLst>
                <a:path w="4800600" h="2068195">
                  <a:moveTo>
                    <a:pt x="0" y="2068068"/>
                  </a:moveTo>
                  <a:lnTo>
                    <a:pt x="0" y="0"/>
                  </a:lnTo>
                </a:path>
                <a:path w="4800600" h="2068195">
                  <a:moveTo>
                    <a:pt x="4800600" y="894588"/>
                  </a:moveTo>
                  <a:lnTo>
                    <a:pt x="4800600" y="22402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13C44B13-C440-4729-AE39-54A2F91CBE17}"/>
                </a:ext>
              </a:extLst>
            </p:cNvPr>
            <p:cNvSpPr/>
            <p:nvPr/>
          </p:nvSpPr>
          <p:spPr>
            <a:xfrm>
              <a:off x="1572768" y="2346960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919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7D98097C-BC8E-42AA-AB50-0073EC5ECD72}"/>
                </a:ext>
              </a:extLst>
            </p:cNvPr>
            <p:cNvSpPr/>
            <p:nvPr/>
          </p:nvSpPr>
          <p:spPr>
            <a:xfrm>
              <a:off x="2944368" y="2476499"/>
              <a:ext cx="990600" cy="746760"/>
            </a:xfrm>
            <a:custGeom>
              <a:avLst/>
              <a:gdLst/>
              <a:ahLst/>
              <a:cxnLst/>
              <a:rect l="l" t="t" r="r" b="b"/>
              <a:pathLst>
                <a:path w="990600" h="746760">
                  <a:moveTo>
                    <a:pt x="990600" y="708660"/>
                  </a:moveTo>
                  <a:lnTo>
                    <a:pt x="977900" y="702310"/>
                  </a:lnTo>
                  <a:lnTo>
                    <a:pt x="914400" y="670560"/>
                  </a:lnTo>
                  <a:lnTo>
                    <a:pt x="914400" y="702310"/>
                  </a:lnTo>
                  <a:lnTo>
                    <a:pt x="0" y="702310"/>
                  </a:lnTo>
                  <a:lnTo>
                    <a:pt x="0" y="715010"/>
                  </a:lnTo>
                  <a:lnTo>
                    <a:pt x="914400" y="715010"/>
                  </a:lnTo>
                  <a:lnTo>
                    <a:pt x="914400" y="746760"/>
                  </a:lnTo>
                  <a:lnTo>
                    <a:pt x="977900" y="715010"/>
                  </a:lnTo>
                  <a:lnTo>
                    <a:pt x="990600" y="708660"/>
                  </a:lnTo>
                  <a:close/>
                </a:path>
                <a:path w="990600" h="746760">
                  <a:moveTo>
                    <a:pt x="990600" y="38100"/>
                  </a:moveTo>
                  <a:lnTo>
                    <a:pt x="977900" y="31750"/>
                  </a:lnTo>
                  <a:lnTo>
                    <a:pt x="914400" y="0"/>
                  </a:lnTo>
                  <a:lnTo>
                    <a:pt x="914400" y="31750"/>
                  </a:lnTo>
                  <a:lnTo>
                    <a:pt x="457200" y="31750"/>
                  </a:lnTo>
                  <a:lnTo>
                    <a:pt x="457200" y="44450"/>
                  </a:lnTo>
                  <a:lnTo>
                    <a:pt x="914400" y="44450"/>
                  </a:lnTo>
                  <a:lnTo>
                    <a:pt x="914400" y="76200"/>
                  </a:lnTo>
                  <a:lnTo>
                    <a:pt x="977900" y="44450"/>
                  </a:lnTo>
                  <a:lnTo>
                    <a:pt x="990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92C1A3AE-12F7-4E05-8C9B-1D60EABEEEBE}"/>
                </a:ext>
              </a:extLst>
            </p:cNvPr>
            <p:cNvSpPr/>
            <p:nvPr/>
          </p:nvSpPr>
          <p:spPr>
            <a:xfrm>
              <a:off x="2944368" y="3185160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838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6973F45F-C0D1-4586-B695-567D47E88B19}"/>
                </a:ext>
              </a:extLst>
            </p:cNvPr>
            <p:cNvSpPr/>
            <p:nvPr/>
          </p:nvSpPr>
          <p:spPr>
            <a:xfrm>
              <a:off x="6589776" y="1978152"/>
              <a:ext cx="1036320" cy="1630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7">
            <a:extLst>
              <a:ext uri="{FF2B5EF4-FFF2-40B4-BE49-F238E27FC236}">
                <a16:creationId xmlns:a16="http://schemas.microsoft.com/office/drawing/2014/main" id="{B3A6F354-D325-4211-85E7-ADB0CA4406E5}"/>
              </a:ext>
            </a:extLst>
          </p:cNvPr>
          <p:cNvSpPr txBox="1"/>
          <p:nvPr/>
        </p:nvSpPr>
        <p:spPr>
          <a:xfrm>
            <a:off x="6994073" y="2427530"/>
            <a:ext cx="269304" cy="677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50" dirty="0">
                <a:latin typeface="Trebuchet MS"/>
                <a:cs typeface="Trebuchet MS"/>
              </a:rPr>
              <a:t>PC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088E2B74-7B2B-4C5F-8844-D35EC039FFB6}"/>
              </a:ext>
            </a:extLst>
          </p:cNvPr>
          <p:cNvSpPr/>
          <p:nvPr/>
        </p:nvSpPr>
        <p:spPr>
          <a:xfrm>
            <a:off x="8581643" y="1845564"/>
            <a:ext cx="562355" cy="3441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BD562417-A8C9-41F8-BD63-DBE481E5A87A}"/>
              </a:ext>
            </a:extLst>
          </p:cNvPr>
          <p:cNvGrpSpPr/>
          <p:nvPr/>
        </p:nvGrpSpPr>
        <p:grpSpPr>
          <a:xfrm>
            <a:off x="1604772" y="1693164"/>
            <a:ext cx="7537450" cy="2668905"/>
            <a:chOff x="1604772" y="1693164"/>
            <a:chExt cx="7537450" cy="266890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BC4D5F5-C36C-4AD4-9ACC-0ED45E384A10}"/>
                </a:ext>
              </a:extLst>
            </p:cNvPr>
            <p:cNvSpPr/>
            <p:nvPr/>
          </p:nvSpPr>
          <p:spPr>
            <a:xfrm>
              <a:off x="5611368" y="2811780"/>
              <a:ext cx="990600" cy="76200"/>
            </a:xfrm>
            <a:custGeom>
              <a:avLst/>
              <a:gdLst/>
              <a:ahLst/>
              <a:cxnLst/>
              <a:rect l="l" t="t" r="r" b="b"/>
              <a:pathLst>
                <a:path w="990600" h="76200">
                  <a:moveTo>
                    <a:pt x="914400" y="0"/>
                  </a:moveTo>
                  <a:lnTo>
                    <a:pt x="914400" y="76200"/>
                  </a:lnTo>
                  <a:lnTo>
                    <a:pt x="977900" y="44450"/>
                  </a:lnTo>
                  <a:lnTo>
                    <a:pt x="927100" y="44450"/>
                  </a:lnTo>
                  <a:lnTo>
                    <a:pt x="927100" y="31750"/>
                  </a:lnTo>
                  <a:lnTo>
                    <a:pt x="977900" y="31750"/>
                  </a:lnTo>
                  <a:lnTo>
                    <a:pt x="914400" y="0"/>
                  </a:lnTo>
                  <a:close/>
                </a:path>
                <a:path w="990600" h="76200">
                  <a:moveTo>
                    <a:pt x="914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14400" y="44450"/>
                  </a:lnTo>
                  <a:lnTo>
                    <a:pt x="914400" y="31750"/>
                  </a:lnTo>
                  <a:close/>
                </a:path>
                <a:path w="990600" h="76200">
                  <a:moveTo>
                    <a:pt x="977900" y="31750"/>
                  </a:moveTo>
                  <a:lnTo>
                    <a:pt x="927100" y="31750"/>
                  </a:lnTo>
                  <a:lnTo>
                    <a:pt x="927100" y="44450"/>
                  </a:lnTo>
                  <a:lnTo>
                    <a:pt x="977900" y="44450"/>
                  </a:lnTo>
                  <a:lnTo>
                    <a:pt x="990600" y="38100"/>
                  </a:lnTo>
                  <a:lnTo>
                    <a:pt x="977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B6C6EEF5-E340-4D22-A628-5CDE39148D22}"/>
                </a:ext>
              </a:extLst>
            </p:cNvPr>
            <p:cNvSpPr/>
            <p:nvPr/>
          </p:nvSpPr>
          <p:spPr>
            <a:xfrm>
              <a:off x="1604772" y="4183380"/>
              <a:ext cx="265176" cy="1783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6A664F66-648D-4A8E-9AC1-191C87BC213B}"/>
                </a:ext>
              </a:extLst>
            </p:cNvPr>
            <p:cNvSpPr/>
            <p:nvPr/>
          </p:nvSpPr>
          <p:spPr>
            <a:xfrm>
              <a:off x="1877568" y="1693164"/>
              <a:ext cx="7264400" cy="76200"/>
            </a:xfrm>
            <a:custGeom>
              <a:avLst/>
              <a:gdLst/>
              <a:ahLst/>
              <a:cxnLst/>
              <a:rect l="l" t="t" r="r" b="b"/>
              <a:pathLst>
                <a:path w="7264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2644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264400" h="76200">
                  <a:moveTo>
                    <a:pt x="1016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7264400" h="76200">
                  <a:moveTo>
                    <a:pt x="1270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27000" y="44450"/>
                  </a:lnTo>
                  <a:lnTo>
                    <a:pt x="127000" y="31750"/>
                  </a:lnTo>
                  <a:close/>
                </a:path>
                <a:path w="7264400" h="76200">
                  <a:moveTo>
                    <a:pt x="152400" y="31750"/>
                  </a:moveTo>
                  <a:lnTo>
                    <a:pt x="139700" y="31750"/>
                  </a:lnTo>
                  <a:lnTo>
                    <a:pt x="1397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7264400" h="76200">
                  <a:moveTo>
                    <a:pt x="1778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7264400" h="76200">
                  <a:moveTo>
                    <a:pt x="203200" y="31750"/>
                  </a:moveTo>
                  <a:lnTo>
                    <a:pt x="190500" y="31750"/>
                  </a:lnTo>
                  <a:lnTo>
                    <a:pt x="1905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7264400" h="76200">
                  <a:moveTo>
                    <a:pt x="2286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7264400" h="76200">
                  <a:moveTo>
                    <a:pt x="2540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7264400" h="76200">
                  <a:moveTo>
                    <a:pt x="2794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279400" y="44450"/>
                  </a:lnTo>
                  <a:lnTo>
                    <a:pt x="279400" y="31750"/>
                  </a:lnTo>
                  <a:close/>
                </a:path>
                <a:path w="7264400" h="76200">
                  <a:moveTo>
                    <a:pt x="304800" y="31750"/>
                  </a:moveTo>
                  <a:lnTo>
                    <a:pt x="292100" y="31750"/>
                  </a:lnTo>
                  <a:lnTo>
                    <a:pt x="2921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7264400" h="76200">
                  <a:moveTo>
                    <a:pt x="3302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0200" y="44450"/>
                  </a:lnTo>
                  <a:lnTo>
                    <a:pt x="330200" y="31750"/>
                  </a:lnTo>
                  <a:close/>
                </a:path>
                <a:path w="7264400" h="76200">
                  <a:moveTo>
                    <a:pt x="355600" y="31750"/>
                  </a:moveTo>
                  <a:lnTo>
                    <a:pt x="342900" y="31750"/>
                  </a:lnTo>
                  <a:lnTo>
                    <a:pt x="3429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7264400" h="76200">
                  <a:moveTo>
                    <a:pt x="381000" y="31750"/>
                  </a:moveTo>
                  <a:lnTo>
                    <a:pt x="368300" y="31750"/>
                  </a:lnTo>
                  <a:lnTo>
                    <a:pt x="3683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7264400" h="76200">
                  <a:moveTo>
                    <a:pt x="4064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7264400" h="76200">
                  <a:moveTo>
                    <a:pt x="431800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31800" y="44450"/>
                  </a:lnTo>
                  <a:lnTo>
                    <a:pt x="431800" y="31750"/>
                  </a:lnTo>
                  <a:close/>
                </a:path>
                <a:path w="7264400" h="76200">
                  <a:moveTo>
                    <a:pt x="4572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7264400" h="76200">
                  <a:moveTo>
                    <a:pt x="4826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482600" y="44450"/>
                  </a:lnTo>
                  <a:lnTo>
                    <a:pt x="482600" y="31750"/>
                  </a:lnTo>
                  <a:close/>
                </a:path>
                <a:path w="7264400" h="76200">
                  <a:moveTo>
                    <a:pt x="508000" y="31750"/>
                  </a:moveTo>
                  <a:lnTo>
                    <a:pt x="495300" y="31750"/>
                  </a:lnTo>
                  <a:lnTo>
                    <a:pt x="495300" y="44450"/>
                  </a:lnTo>
                  <a:lnTo>
                    <a:pt x="508000" y="44450"/>
                  </a:lnTo>
                  <a:lnTo>
                    <a:pt x="508000" y="31750"/>
                  </a:lnTo>
                  <a:close/>
                </a:path>
                <a:path w="7264400" h="76200">
                  <a:moveTo>
                    <a:pt x="533400" y="31750"/>
                  </a:moveTo>
                  <a:lnTo>
                    <a:pt x="520700" y="31750"/>
                  </a:lnTo>
                  <a:lnTo>
                    <a:pt x="52070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  <a:path w="7264400" h="76200">
                  <a:moveTo>
                    <a:pt x="558800" y="31750"/>
                  </a:moveTo>
                  <a:lnTo>
                    <a:pt x="546100" y="31750"/>
                  </a:lnTo>
                  <a:lnTo>
                    <a:pt x="546100" y="44450"/>
                  </a:lnTo>
                  <a:lnTo>
                    <a:pt x="558800" y="44450"/>
                  </a:lnTo>
                  <a:lnTo>
                    <a:pt x="558800" y="31750"/>
                  </a:lnTo>
                  <a:close/>
                </a:path>
                <a:path w="7264400" h="76200">
                  <a:moveTo>
                    <a:pt x="584200" y="31750"/>
                  </a:moveTo>
                  <a:lnTo>
                    <a:pt x="571500" y="31750"/>
                  </a:lnTo>
                  <a:lnTo>
                    <a:pt x="5715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7264400" h="76200">
                  <a:moveTo>
                    <a:pt x="609600" y="31750"/>
                  </a:moveTo>
                  <a:lnTo>
                    <a:pt x="596900" y="31750"/>
                  </a:lnTo>
                  <a:lnTo>
                    <a:pt x="5969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  <a:path w="7264400" h="76200">
                  <a:moveTo>
                    <a:pt x="6350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35000" y="44450"/>
                  </a:lnTo>
                  <a:lnTo>
                    <a:pt x="635000" y="31750"/>
                  </a:lnTo>
                  <a:close/>
                </a:path>
                <a:path w="7264400" h="76200">
                  <a:moveTo>
                    <a:pt x="660400" y="31750"/>
                  </a:moveTo>
                  <a:lnTo>
                    <a:pt x="647700" y="31750"/>
                  </a:lnTo>
                  <a:lnTo>
                    <a:pt x="647700" y="44450"/>
                  </a:lnTo>
                  <a:lnTo>
                    <a:pt x="660400" y="44450"/>
                  </a:lnTo>
                  <a:lnTo>
                    <a:pt x="660400" y="31750"/>
                  </a:lnTo>
                  <a:close/>
                </a:path>
                <a:path w="7264400" h="76200">
                  <a:moveTo>
                    <a:pt x="685800" y="31750"/>
                  </a:moveTo>
                  <a:lnTo>
                    <a:pt x="673100" y="31750"/>
                  </a:lnTo>
                  <a:lnTo>
                    <a:pt x="673100" y="44450"/>
                  </a:lnTo>
                  <a:lnTo>
                    <a:pt x="685800" y="44450"/>
                  </a:lnTo>
                  <a:lnTo>
                    <a:pt x="685800" y="31750"/>
                  </a:lnTo>
                  <a:close/>
                </a:path>
                <a:path w="7264400" h="76200">
                  <a:moveTo>
                    <a:pt x="711200" y="31750"/>
                  </a:moveTo>
                  <a:lnTo>
                    <a:pt x="698500" y="31750"/>
                  </a:lnTo>
                  <a:lnTo>
                    <a:pt x="698500" y="44450"/>
                  </a:lnTo>
                  <a:lnTo>
                    <a:pt x="711200" y="44450"/>
                  </a:lnTo>
                  <a:lnTo>
                    <a:pt x="711200" y="31750"/>
                  </a:lnTo>
                  <a:close/>
                </a:path>
                <a:path w="7264400" h="76200">
                  <a:moveTo>
                    <a:pt x="736600" y="31750"/>
                  </a:moveTo>
                  <a:lnTo>
                    <a:pt x="723900" y="31750"/>
                  </a:lnTo>
                  <a:lnTo>
                    <a:pt x="723900" y="44450"/>
                  </a:lnTo>
                  <a:lnTo>
                    <a:pt x="736600" y="44450"/>
                  </a:lnTo>
                  <a:lnTo>
                    <a:pt x="736600" y="31750"/>
                  </a:lnTo>
                  <a:close/>
                </a:path>
                <a:path w="7264400" h="76200">
                  <a:moveTo>
                    <a:pt x="762000" y="31750"/>
                  </a:moveTo>
                  <a:lnTo>
                    <a:pt x="749300" y="31750"/>
                  </a:lnTo>
                  <a:lnTo>
                    <a:pt x="7493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7264400" h="76200">
                  <a:moveTo>
                    <a:pt x="7874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787400" y="44450"/>
                  </a:lnTo>
                  <a:lnTo>
                    <a:pt x="787400" y="31750"/>
                  </a:lnTo>
                  <a:close/>
                </a:path>
                <a:path w="7264400" h="76200">
                  <a:moveTo>
                    <a:pt x="8128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12800" y="44450"/>
                  </a:lnTo>
                  <a:lnTo>
                    <a:pt x="812800" y="31750"/>
                  </a:lnTo>
                  <a:close/>
                </a:path>
                <a:path w="7264400" h="76200">
                  <a:moveTo>
                    <a:pt x="838200" y="31750"/>
                  </a:moveTo>
                  <a:lnTo>
                    <a:pt x="825500" y="31750"/>
                  </a:lnTo>
                  <a:lnTo>
                    <a:pt x="82550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7264400" h="76200">
                  <a:moveTo>
                    <a:pt x="8636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863600" y="44450"/>
                  </a:lnTo>
                  <a:lnTo>
                    <a:pt x="863600" y="31750"/>
                  </a:lnTo>
                  <a:close/>
                </a:path>
                <a:path w="7264400" h="76200">
                  <a:moveTo>
                    <a:pt x="889000" y="31750"/>
                  </a:moveTo>
                  <a:lnTo>
                    <a:pt x="876300" y="31750"/>
                  </a:lnTo>
                  <a:lnTo>
                    <a:pt x="876300" y="44450"/>
                  </a:lnTo>
                  <a:lnTo>
                    <a:pt x="889000" y="44450"/>
                  </a:lnTo>
                  <a:lnTo>
                    <a:pt x="889000" y="31750"/>
                  </a:lnTo>
                  <a:close/>
                </a:path>
                <a:path w="7264400" h="76200">
                  <a:moveTo>
                    <a:pt x="914400" y="31750"/>
                  </a:moveTo>
                  <a:lnTo>
                    <a:pt x="901700" y="31750"/>
                  </a:lnTo>
                  <a:lnTo>
                    <a:pt x="901700" y="44450"/>
                  </a:lnTo>
                  <a:lnTo>
                    <a:pt x="914400" y="44450"/>
                  </a:lnTo>
                  <a:lnTo>
                    <a:pt x="914400" y="31750"/>
                  </a:lnTo>
                  <a:close/>
                </a:path>
                <a:path w="7264400" h="76200">
                  <a:moveTo>
                    <a:pt x="939800" y="31750"/>
                  </a:moveTo>
                  <a:lnTo>
                    <a:pt x="927100" y="31750"/>
                  </a:lnTo>
                  <a:lnTo>
                    <a:pt x="927100" y="44450"/>
                  </a:lnTo>
                  <a:lnTo>
                    <a:pt x="939800" y="44450"/>
                  </a:lnTo>
                  <a:lnTo>
                    <a:pt x="939800" y="31750"/>
                  </a:lnTo>
                  <a:close/>
                </a:path>
                <a:path w="7264400" h="76200">
                  <a:moveTo>
                    <a:pt x="965200" y="31750"/>
                  </a:moveTo>
                  <a:lnTo>
                    <a:pt x="952500" y="31750"/>
                  </a:lnTo>
                  <a:lnTo>
                    <a:pt x="952500" y="44450"/>
                  </a:lnTo>
                  <a:lnTo>
                    <a:pt x="965200" y="44450"/>
                  </a:lnTo>
                  <a:lnTo>
                    <a:pt x="965200" y="31750"/>
                  </a:lnTo>
                  <a:close/>
                </a:path>
                <a:path w="7264400" h="76200">
                  <a:moveTo>
                    <a:pt x="990600" y="31750"/>
                  </a:moveTo>
                  <a:lnTo>
                    <a:pt x="977900" y="31750"/>
                  </a:lnTo>
                  <a:lnTo>
                    <a:pt x="97790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7264400" h="76200">
                  <a:moveTo>
                    <a:pt x="10160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16000" y="44450"/>
                  </a:lnTo>
                  <a:lnTo>
                    <a:pt x="1016000" y="31750"/>
                  </a:lnTo>
                  <a:close/>
                </a:path>
                <a:path w="7264400" h="76200">
                  <a:moveTo>
                    <a:pt x="1041400" y="31750"/>
                  </a:moveTo>
                  <a:lnTo>
                    <a:pt x="1028700" y="31750"/>
                  </a:lnTo>
                  <a:lnTo>
                    <a:pt x="1028700" y="44450"/>
                  </a:lnTo>
                  <a:lnTo>
                    <a:pt x="1041400" y="44450"/>
                  </a:lnTo>
                  <a:lnTo>
                    <a:pt x="1041400" y="31750"/>
                  </a:lnTo>
                  <a:close/>
                </a:path>
                <a:path w="7264400" h="76200">
                  <a:moveTo>
                    <a:pt x="1066800" y="31750"/>
                  </a:moveTo>
                  <a:lnTo>
                    <a:pt x="1054100" y="31750"/>
                  </a:lnTo>
                  <a:lnTo>
                    <a:pt x="105410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7264400" h="76200">
                  <a:moveTo>
                    <a:pt x="10922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092200" y="44450"/>
                  </a:lnTo>
                  <a:lnTo>
                    <a:pt x="1092200" y="31750"/>
                  </a:lnTo>
                  <a:close/>
                </a:path>
                <a:path w="7264400" h="76200">
                  <a:moveTo>
                    <a:pt x="1117600" y="31750"/>
                  </a:moveTo>
                  <a:lnTo>
                    <a:pt x="1104900" y="31750"/>
                  </a:lnTo>
                  <a:lnTo>
                    <a:pt x="1104900" y="44450"/>
                  </a:lnTo>
                  <a:lnTo>
                    <a:pt x="1117600" y="44450"/>
                  </a:lnTo>
                  <a:lnTo>
                    <a:pt x="1117600" y="31750"/>
                  </a:lnTo>
                  <a:close/>
                </a:path>
                <a:path w="7264400" h="76200">
                  <a:moveTo>
                    <a:pt x="1143000" y="31750"/>
                  </a:moveTo>
                  <a:lnTo>
                    <a:pt x="1130300" y="31750"/>
                  </a:lnTo>
                  <a:lnTo>
                    <a:pt x="1130300" y="44450"/>
                  </a:lnTo>
                  <a:lnTo>
                    <a:pt x="1143000" y="44450"/>
                  </a:lnTo>
                  <a:lnTo>
                    <a:pt x="1143000" y="31750"/>
                  </a:lnTo>
                  <a:close/>
                </a:path>
                <a:path w="7264400" h="76200">
                  <a:moveTo>
                    <a:pt x="1168400" y="31750"/>
                  </a:moveTo>
                  <a:lnTo>
                    <a:pt x="1155700" y="31750"/>
                  </a:lnTo>
                  <a:lnTo>
                    <a:pt x="1155700" y="44450"/>
                  </a:lnTo>
                  <a:lnTo>
                    <a:pt x="1168400" y="44450"/>
                  </a:lnTo>
                  <a:lnTo>
                    <a:pt x="1168400" y="31750"/>
                  </a:lnTo>
                  <a:close/>
                </a:path>
                <a:path w="7264400" h="76200">
                  <a:moveTo>
                    <a:pt x="1193800" y="31750"/>
                  </a:moveTo>
                  <a:lnTo>
                    <a:pt x="1181100" y="31750"/>
                  </a:lnTo>
                  <a:lnTo>
                    <a:pt x="1181100" y="44450"/>
                  </a:lnTo>
                  <a:lnTo>
                    <a:pt x="1193800" y="44450"/>
                  </a:lnTo>
                  <a:lnTo>
                    <a:pt x="1193800" y="31750"/>
                  </a:lnTo>
                  <a:close/>
                </a:path>
                <a:path w="7264400" h="76200">
                  <a:moveTo>
                    <a:pt x="1219200" y="31750"/>
                  </a:moveTo>
                  <a:lnTo>
                    <a:pt x="1206500" y="31750"/>
                  </a:lnTo>
                  <a:lnTo>
                    <a:pt x="1206500" y="44450"/>
                  </a:lnTo>
                  <a:lnTo>
                    <a:pt x="1219200" y="44450"/>
                  </a:lnTo>
                  <a:lnTo>
                    <a:pt x="1219200" y="31750"/>
                  </a:lnTo>
                  <a:close/>
                </a:path>
                <a:path w="7264400" h="76200">
                  <a:moveTo>
                    <a:pt x="1244600" y="31750"/>
                  </a:moveTo>
                  <a:lnTo>
                    <a:pt x="1231900" y="31750"/>
                  </a:lnTo>
                  <a:lnTo>
                    <a:pt x="1231900" y="44450"/>
                  </a:lnTo>
                  <a:lnTo>
                    <a:pt x="1244600" y="44450"/>
                  </a:lnTo>
                  <a:lnTo>
                    <a:pt x="1244600" y="31750"/>
                  </a:lnTo>
                  <a:close/>
                </a:path>
                <a:path w="7264400" h="76200">
                  <a:moveTo>
                    <a:pt x="1270000" y="31750"/>
                  </a:moveTo>
                  <a:lnTo>
                    <a:pt x="1257300" y="31750"/>
                  </a:lnTo>
                  <a:lnTo>
                    <a:pt x="1257300" y="44450"/>
                  </a:lnTo>
                  <a:lnTo>
                    <a:pt x="1270000" y="44450"/>
                  </a:lnTo>
                  <a:lnTo>
                    <a:pt x="1270000" y="31750"/>
                  </a:lnTo>
                  <a:close/>
                </a:path>
                <a:path w="7264400" h="76200">
                  <a:moveTo>
                    <a:pt x="1295400" y="31750"/>
                  </a:moveTo>
                  <a:lnTo>
                    <a:pt x="1282700" y="31750"/>
                  </a:lnTo>
                  <a:lnTo>
                    <a:pt x="128270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7264400" h="76200">
                  <a:moveTo>
                    <a:pt x="13208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20800" y="44450"/>
                  </a:lnTo>
                  <a:lnTo>
                    <a:pt x="1320800" y="31750"/>
                  </a:lnTo>
                  <a:close/>
                </a:path>
                <a:path w="7264400" h="76200">
                  <a:moveTo>
                    <a:pt x="1346200" y="31750"/>
                  </a:moveTo>
                  <a:lnTo>
                    <a:pt x="1333500" y="31750"/>
                  </a:lnTo>
                  <a:lnTo>
                    <a:pt x="1333500" y="44450"/>
                  </a:lnTo>
                  <a:lnTo>
                    <a:pt x="1346200" y="44450"/>
                  </a:lnTo>
                  <a:lnTo>
                    <a:pt x="1346200" y="31750"/>
                  </a:lnTo>
                  <a:close/>
                </a:path>
                <a:path w="7264400" h="76200">
                  <a:moveTo>
                    <a:pt x="1371600" y="31750"/>
                  </a:moveTo>
                  <a:lnTo>
                    <a:pt x="1358900" y="31750"/>
                  </a:lnTo>
                  <a:lnTo>
                    <a:pt x="1358900" y="44450"/>
                  </a:lnTo>
                  <a:lnTo>
                    <a:pt x="1371600" y="44450"/>
                  </a:lnTo>
                  <a:lnTo>
                    <a:pt x="1371600" y="31750"/>
                  </a:lnTo>
                  <a:close/>
                </a:path>
                <a:path w="7264400" h="76200">
                  <a:moveTo>
                    <a:pt x="1396999" y="31750"/>
                  </a:moveTo>
                  <a:lnTo>
                    <a:pt x="1384299" y="31750"/>
                  </a:lnTo>
                  <a:lnTo>
                    <a:pt x="1384299" y="44450"/>
                  </a:lnTo>
                  <a:lnTo>
                    <a:pt x="1396999" y="44450"/>
                  </a:lnTo>
                  <a:lnTo>
                    <a:pt x="1396999" y="31750"/>
                  </a:lnTo>
                  <a:close/>
                </a:path>
                <a:path w="7264400" h="76200">
                  <a:moveTo>
                    <a:pt x="1422399" y="31750"/>
                  </a:moveTo>
                  <a:lnTo>
                    <a:pt x="1409699" y="31750"/>
                  </a:lnTo>
                  <a:lnTo>
                    <a:pt x="1409699" y="44450"/>
                  </a:lnTo>
                  <a:lnTo>
                    <a:pt x="1422399" y="44450"/>
                  </a:lnTo>
                  <a:lnTo>
                    <a:pt x="1422399" y="31750"/>
                  </a:lnTo>
                  <a:close/>
                </a:path>
                <a:path w="7264400" h="76200">
                  <a:moveTo>
                    <a:pt x="1447799" y="31750"/>
                  </a:moveTo>
                  <a:lnTo>
                    <a:pt x="1435099" y="31750"/>
                  </a:lnTo>
                  <a:lnTo>
                    <a:pt x="1435099" y="44450"/>
                  </a:lnTo>
                  <a:lnTo>
                    <a:pt x="1447799" y="44450"/>
                  </a:lnTo>
                  <a:lnTo>
                    <a:pt x="1447799" y="31750"/>
                  </a:lnTo>
                  <a:close/>
                </a:path>
                <a:path w="7264400" h="76200">
                  <a:moveTo>
                    <a:pt x="1473199" y="31750"/>
                  </a:moveTo>
                  <a:lnTo>
                    <a:pt x="1460499" y="31750"/>
                  </a:lnTo>
                  <a:lnTo>
                    <a:pt x="1460499" y="44450"/>
                  </a:lnTo>
                  <a:lnTo>
                    <a:pt x="1473199" y="44450"/>
                  </a:lnTo>
                  <a:lnTo>
                    <a:pt x="1473199" y="31750"/>
                  </a:lnTo>
                  <a:close/>
                </a:path>
                <a:path w="7264400" h="76200">
                  <a:moveTo>
                    <a:pt x="1498599" y="31750"/>
                  </a:moveTo>
                  <a:lnTo>
                    <a:pt x="1485899" y="31750"/>
                  </a:lnTo>
                  <a:lnTo>
                    <a:pt x="1485899" y="44450"/>
                  </a:lnTo>
                  <a:lnTo>
                    <a:pt x="1498599" y="44450"/>
                  </a:lnTo>
                  <a:lnTo>
                    <a:pt x="1498599" y="31750"/>
                  </a:lnTo>
                  <a:close/>
                </a:path>
                <a:path w="7264400" h="76200">
                  <a:moveTo>
                    <a:pt x="1523999" y="31750"/>
                  </a:moveTo>
                  <a:lnTo>
                    <a:pt x="1511299" y="31750"/>
                  </a:lnTo>
                  <a:lnTo>
                    <a:pt x="1511299" y="44450"/>
                  </a:lnTo>
                  <a:lnTo>
                    <a:pt x="1523999" y="44450"/>
                  </a:lnTo>
                  <a:lnTo>
                    <a:pt x="1523999" y="31750"/>
                  </a:lnTo>
                  <a:close/>
                </a:path>
                <a:path w="7264400" h="76200">
                  <a:moveTo>
                    <a:pt x="1549399" y="31750"/>
                  </a:moveTo>
                  <a:lnTo>
                    <a:pt x="1536699" y="31750"/>
                  </a:lnTo>
                  <a:lnTo>
                    <a:pt x="1536699" y="44450"/>
                  </a:lnTo>
                  <a:lnTo>
                    <a:pt x="1549399" y="44450"/>
                  </a:lnTo>
                  <a:lnTo>
                    <a:pt x="1549399" y="31750"/>
                  </a:lnTo>
                  <a:close/>
                </a:path>
                <a:path w="7264400" h="76200">
                  <a:moveTo>
                    <a:pt x="1574799" y="31750"/>
                  </a:moveTo>
                  <a:lnTo>
                    <a:pt x="1562099" y="31750"/>
                  </a:lnTo>
                  <a:lnTo>
                    <a:pt x="1562099" y="44450"/>
                  </a:lnTo>
                  <a:lnTo>
                    <a:pt x="1574799" y="44450"/>
                  </a:lnTo>
                  <a:lnTo>
                    <a:pt x="1574799" y="31750"/>
                  </a:lnTo>
                  <a:close/>
                </a:path>
                <a:path w="7264400" h="76200">
                  <a:moveTo>
                    <a:pt x="1600199" y="31750"/>
                  </a:moveTo>
                  <a:lnTo>
                    <a:pt x="1587499" y="31750"/>
                  </a:lnTo>
                  <a:lnTo>
                    <a:pt x="1587499" y="44450"/>
                  </a:lnTo>
                  <a:lnTo>
                    <a:pt x="1600199" y="44450"/>
                  </a:lnTo>
                  <a:lnTo>
                    <a:pt x="1600199" y="31750"/>
                  </a:lnTo>
                  <a:close/>
                </a:path>
                <a:path w="7264400" h="76200">
                  <a:moveTo>
                    <a:pt x="1625599" y="31750"/>
                  </a:moveTo>
                  <a:lnTo>
                    <a:pt x="1612899" y="31750"/>
                  </a:lnTo>
                  <a:lnTo>
                    <a:pt x="1612899" y="44450"/>
                  </a:lnTo>
                  <a:lnTo>
                    <a:pt x="1625599" y="44450"/>
                  </a:lnTo>
                  <a:lnTo>
                    <a:pt x="1625599" y="31750"/>
                  </a:lnTo>
                  <a:close/>
                </a:path>
                <a:path w="7264400" h="76200">
                  <a:moveTo>
                    <a:pt x="1650999" y="31750"/>
                  </a:moveTo>
                  <a:lnTo>
                    <a:pt x="1638299" y="31750"/>
                  </a:lnTo>
                  <a:lnTo>
                    <a:pt x="1638299" y="44450"/>
                  </a:lnTo>
                  <a:lnTo>
                    <a:pt x="1650999" y="44450"/>
                  </a:lnTo>
                  <a:lnTo>
                    <a:pt x="1650999" y="31750"/>
                  </a:lnTo>
                  <a:close/>
                </a:path>
                <a:path w="7264400" h="76200">
                  <a:moveTo>
                    <a:pt x="1676399" y="31750"/>
                  </a:moveTo>
                  <a:lnTo>
                    <a:pt x="1663699" y="31750"/>
                  </a:lnTo>
                  <a:lnTo>
                    <a:pt x="1663699" y="44450"/>
                  </a:lnTo>
                  <a:lnTo>
                    <a:pt x="1676399" y="44450"/>
                  </a:lnTo>
                  <a:lnTo>
                    <a:pt x="1676399" y="31750"/>
                  </a:lnTo>
                  <a:close/>
                </a:path>
                <a:path w="7264400" h="76200">
                  <a:moveTo>
                    <a:pt x="1701799" y="31750"/>
                  </a:moveTo>
                  <a:lnTo>
                    <a:pt x="1689099" y="31750"/>
                  </a:lnTo>
                  <a:lnTo>
                    <a:pt x="1689099" y="44450"/>
                  </a:lnTo>
                  <a:lnTo>
                    <a:pt x="1701799" y="44450"/>
                  </a:lnTo>
                  <a:lnTo>
                    <a:pt x="1701799" y="31750"/>
                  </a:lnTo>
                  <a:close/>
                </a:path>
                <a:path w="7264400" h="76200">
                  <a:moveTo>
                    <a:pt x="1727199" y="31750"/>
                  </a:moveTo>
                  <a:lnTo>
                    <a:pt x="1714499" y="31750"/>
                  </a:lnTo>
                  <a:lnTo>
                    <a:pt x="1714499" y="44450"/>
                  </a:lnTo>
                  <a:lnTo>
                    <a:pt x="1727199" y="44450"/>
                  </a:lnTo>
                  <a:lnTo>
                    <a:pt x="1727199" y="31750"/>
                  </a:lnTo>
                  <a:close/>
                </a:path>
                <a:path w="7264400" h="76200">
                  <a:moveTo>
                    <a:pt x="1752599" y="31750"/>
                  </a:moveTo>
                  <a:lnTo>
                    <a:pt x="1739899" y="31750"/>
                  </a:lnTo>
                  <a:lnTo>
                    <a:pt x="1739899" y="44450"/>
                  </a:lnTo>
                  <a:lnTo>
                    <a:pt x="1752599" y="44450"/>
                  </a:lnTo>
                  <a:lnTo>
                    <a:pt x="1752599" y="31750"/>
                  </a:lnTo>
                  <a:close/>
                </a:path>
                <a:path w="7264400" h="76200">
                  <a:moveTo>
                    <a:pt x="1777999" y="31750"/>
                  </a:moveTo>
                  <a:lnTo>
                    <a:pt x="1765299" y="31750"/>
                  </a:lnTo>
                  <a:lnTo>
                    <a:pt x="1765299" y="44450"/>
                  </a:lnTo>
                  <a:lnTo>
                    <a:pt x="1777999" y="44450"/>
                  </a:lnTo>
                  <a:lnTo>
                    <a:pt x="1777999" y="31750"/>
                  </a:lnTo>
                  <a:close/>
                </a:path>
                <a:path w="7264400" h="76200">
                  <a:moveTo>
                    <a:pt x="1803399" y="31750"/>
                  </a:moveTo>
                  <a:lnTo>
                    <a:pt x="1790699" y="31750"/>
                  </a:lnTo>
                  <a:lnTo>
                    <a:pt x="1790699" y="44450"/>
                  </a:lnTo>
                  <a:lnTo>
                    <a:pt x="1803399" y="44450"/>
                  </a:lnTo>
                  <a:lnTo>
                    <a:pt x="1803399" y="31750"/>
                  </a:lnTo>
                  <a:close/>
                </a:path>
                <a:path w="7264400" h="76200">
                  <a:moveTo>
                    <a:pt x="1828799" y="31750"/>
                  </a:moveTo>
                  <a:lnTo>
                    <a:pt x="1816099" y="31750"/>
                  </a:lnTo>
                  <a:lnTo>
                    <a:pt x="1816099" y="44450"/>
                  </a:lnTo>
                  <a:lnTo>
                    <a:pt x="1828799" y="44450"/>
                  </a:lnTo>
                  <a:lnTo>
                    <a:pt x="1828799" y="31750"/>
                  </a:lnTo>
                  <a:close/>
                </a:path>
                <a:path w="7264400" h="76200">
                  <a:moveTo>
                    <a:pt x="1854199" y="31750"/>
                  </a:moveTo>
                  <a:lnTo>
                    <a:pt x="1841499" y="31750"/>
                  </a:lnTo>
                  <a:lnTo>
                    <a:pt x="1841499" y="44450"/>
                  </a:lnTo>
                  <a:lnTo>
                    <a:pt x="1854199" y="44450"/>
                  </a:lnTo>
                  <a:lnTo>
                    <a:pt x="1854199" y="31750"/>
                  </a:lnTo>
                  <a:close/>
                </a:path>
                <a:path w="7264400" h="76200">
                  <a:moveTo>
                    <a:pt x="1879599" y="31750"/>
                  </a:moveTo>
                  <a:lnTo>
                    <a:pt x="1866899" y="31750"/>
                  </a:lnTo>
                  <a:lnTo>
                    <a:pt x="1866899" y="44450"/>
                  </a:lnTo>
                  <a:lnTo>
                    <a:pt x="1879599" y="44450"/>
                  </a:lnTo>
                  <a:lnTo>
                    <a:pt x="1879599" y="31750"/>
                  </a:lnTo>
                  <a:close/>
                </a:path>
                <a:path w="7264400" h="76200">
                  <a:moveTo>
                    <a:pt x="1904999" y="31750"/>
                  </a:moveTo>
                  <a:lnTo>
                    <a:pt x="1892299" y="31750"/>
                  </a:lnTo>
                  <a:lnTo>
                    <a:pt x="1892299" y="44450"/>
                  </a:lnTo>
                  <a:lnTo>
                    <a:pt x="1904999" y="44450"/>
                  </a:lnTo>
                  <a:lnTo>
                    <a:pt x="1904999" y="31750"/>
                  </a:lnTo>
                  <a:close/>
                </a:path>
                <a:path w="7264400" h="76200">
                  <a:moveTo>
                    <a:pt x="1930399" y="31750"/>
                  </a:moveTo>
                  <a:lnTo>
                    <a:pt x="1917699" y="31750"/>
                  </a:lnTo>
                  <a:lnTo>
                    <a:pt x="1917699" y="44450"/>
                  </a:lnTo>
                  <a:lnTo>
                    <a:pt x="1930399" y="44450"/>
                  </a:lnTo>
                  <a:lnTo>
                    <a:pt x="1930399" y="31750"/>
                  </a:lnTo>
                  <a:close/>
                </a:path>
                <a:path w="7264400" h="76200">
                  <a:moveTo>
                    <a:pt x="1955799" y="31750"/>
                  </a:moveTo>
                  <a:lnTo>
                    <a:pt x="1943099" y="31750"/>
                  </a:lnTo>
                  <a:lnTo>
                    <a:pt x="1943099" y="44450"/>
                  </a:lnTo>
                  <a:lnTo>
                    <a:pt x="1955799" y="44450"/>
                  </a:lnTo>
                  <a:lnTo>
                    <a:pt x="1955799" y="31750"/>
                  </a:lnTo>
                  <a:close/>
                </a:path>
                <a:path w="7264400" h="76200">
                  <a:moveTo>
                    <a:pt x="1981199" y="31750"/>
                  </a:moveTo>
                  <a:lnTo>
                    <a:pt x="1968499" y="31750"/>
                  </a:lnTo>
                  <a:lnTo>
                    <a:pt x="1968499" y="44450"/>
                  </a:lnTo>
                  <a:lnTo>
                    <a:pt x="1981199" y="44450"/>
                  </a:lnTo>
                  <a:lnTo>
                    <a:pt x="1981199" y="31750"/>
                  </a:lnTo>
                  <a:close/>
                </a:path>
                <a:path w="7264400" h="76200">
                  <a:moveTo>
                    <a:pt x="2006599" y="31750"/>
                  </a:moveTo>
                  <a:lnTo>
                    <a:pt x="1993899" y="31750"/>
                  </a:lnTo>
                  <a:lnTo>
                    <a:pt x="1993899" y="44450"/>
                  </a:lnTo>
                  <a:lnTo>
                    <a:pt x="2006599" y="44450"/>
                  </a:lnTo>
                  <a:lnTo>
                    <a:pt x="2006599" y="31750"/>
                  </a:lnTo>
                  <a:close/>
                </a:path>
                <a:path w="7264400" h="76200">
                  <a:moveTo>
                    <a:pt x="2031999" y="31750"/>
                  </a:moveTo>
                  <a:lnTo>
                    <a:pt x="2019299" y="31750"/>
                  </a:lnTo>
                  <a:lnTo>
                    <a:pt x="2019299" y="44450"/>
                  </a:lnTo>
                  <a:lnTo>
                    <a:pt x="2031999" y="44450"/>
                  </a:lnTo>
                  <a:lnTo>
                    <a:pt x="2031999" y="31750"/>
                  </a:lnTo>
                  <a:close/>
                </a:path>
                <a:path w="7264400" h="76200">
                  <a:moveTo>
                    <a:pt x="2057399" y="31750"/>
                  </a:moveTo>
                  <a:lnTo>
                    <a:pt x="2044699" y="31750"/>
                  </a:lnTo>
                  <a:lnTo>
                    <a:pt x="2044699" y="44450"/>
                  </a:lnTo>
                  <a:lnTo>
                    <a:pt x="2057399" y="44450"/>
                  </a:lnTo>
                  <a:lnTo>
                    <a:pt x="2057399" y="31750"/>
                  </a:lnTo>
                  <a:close/>
                </a:path>
                <a:path w="7264400" h="76200">
                  <a:moveTo>
                    <a:pt x="2082799" y="31750"/>
                  </a:moveTo>
                  <a:lnTo>
                    <a:pt x="2070099" y="31750"/>
                  </a:lnTo>
                  <a:lnTo>
                    <a:pt x="2070099" y="44450"/>
                  </a:lnTo>
                  <a:lnTo>
                    <a:pt x="2082799" y="44450"/>
                  </a:lnTo>
                  <a:lnTo>
                    <a:pt x="2082799" y="31750"/>
                  </a:lnTo>
                  <a:close/>
                </a:path>
                <a:path w="7264400" h="76200">
                  <a:moveTo>
                    <a:pt x="2108199" y="31750"/>
                  </a:moveTo>
                  <a:lnTo>
                    <a:pt x="2095499" y="31750"/>
                  </a:lnTo>
                  <a:lnTo>
                    <a:pt x="2095499" y="44450"/>
                  </a:lnTo>
                  <a:lnTo>
                    <a:pt x="2108199" y="44450"/>
                  </a:lnTo>
                  <a:lnTo>
                    <a:pt x="2108199" y="31750"/>
                  </a:lnTo>
                  <a:close/>
                </a:path>
                <a:path w="7264400" h="76200">
                  <a:moveTo>
                    <a:pt x="2133599" y="31750"/>
                  </a:moveTo>
                  <a:lnTo>
                    <a:pt x="2120899" y="31750"/>
                  </a:lnTo>
                  <a:lnTo>
                    <a:pt x="2120899" y="44450"/>
                  </a:lnTo>
                  <a:lnTo>
                    <a:pt x="2133599" y="44450"/>
                  </a:lnTo>
                  <a:lnTo>
                    <a:pt x="2133599" y="31750"/>
                  </a:lnTo>
                  <a:close/>
                </a:path>
                <a:path w="7264400" h="76200">
                  <a:moveTo>
                    <a:pt x="2158999" y="31750"/>
                  </a:moveTo>
                  <a:lnTo>
                    <a:pt x="2146299" y="31750"/>
                  </a:lnTo>
                  <a:lnTo>
                    <a:pt x="2146299" y="44450"/>
                  </a:lnTo>
                  <a:lnTo>
                    <a:pt x="2158999" y="44450"/>
                  </a:lnTo>
                  <a:lnTo>
                    <a:pt x="2158999" y="31750"/>
                  </a:lnTo>
                  <a:close/>
                </a:path>
                <a:path w="7264400" h="76200">
                  <a:moveTo>
                    <a:pt x="2184399" y="31750"/>
                  </a:moveTo>
                  <a:lnTo>
                    <a:pt x="2171699" y="31750"/>
                  </a:lnTo>
                  <a:lnTo>
                    <a:pt x="2171699" y="44450"/>
                  </a:lnTo>
                  <a:lnTo>
                    <a:pt x="2184399" y="44450"/>
                  </a:lnTo>
                  <a:lnTo>
                    <a:pt x="2184399" y="31750"/>
                  </a:lnTo>
                  <a:close/>
                </a:path>
                <a:path w="7264400" h="76200">
                  <a:moveTo>
                    <a:pt x="2209799" y="31750"/>
                  </a:moveTo>
                  <a:lnTo>
                    <a:pt x="2197099" y="31750"/>
                  </a:lnTo>
                  <a:lnTo>
                    <a:pt x="2197099" y="44450"/>
                  </a:lnTo>
                  <a:lnTo>
                    <a:pt x="2209799" y="44450"/>
                  </a:lnTo>
                  <a:lnTo>
                    <a:pt x="2209799" y="31750"/>
                  </a:lnTo>
                  <a:close/>
                </a:path>
                <a:path w="7264400" h="76200">
                  <a:moveTo>
                    <a:pt x="2235199" y="31750"/>
                  </a:moveTo>
                  <a:lnTo>
                    <a:pt x="2222499" y="31750"/>
                  </a:lnTo>
                  <a:lnTo>
                    <a:pt x="2222499" y="44450"/>
                  </a:lnTo>
                  <a:lnTo>
                    <a:pt x="2235199" y="44450"/>
                  </a:lnTo>
                  <a:lnTo>
                    <a:pt x="2235199" y="31750"/>
                  </a:lnTo>
                  <a:close/>
                </a:path>
                <a:path w="7264400" h="76200">
                  <a:moveTo>
                    <a:pt x="2260599" y="31750"/>
                  </a:moveTo>
                  <a:lnTo>
                    <a:pt x="2247899" y="31750"/>
                  </a:lnTo>
                  <a:lnTo>
                    <a:pt x="2247899" y="44450"/>
                  </a:lnTo>
                  <a:lnTo>
                    <a:pt x="2260599" y="44450"/>
                  </a:lnTo>
                  <a:lnTo>
                    <a:pt x="2260599" y="31750"/>
                  </a:lnTo>
                  <a:close/>
                </a:path>
                <a:path w="7264400" h="76200">
                  <a:moveTo>
                    <a:pt x="2285999" y="31750"/>
                  </a:moveTo>
                  <a:lnTo>
                    <a:pt x="2273299" y="31750"/>
                  </a:lnTo>
                  <a:lnTo>
                    <a:pt x="2273299" y="44450"/>
                  </a:lnTo>
                  <a:lnTo>
                    <a:pt x="2285999" y="44450"/>
                  </a:lnTo>
                  <a:lnTo>
                    <a:pt x="2285999" y="31750"/>
                  </a:lnTo>
                  <a:close/>
                </a:path>
                <a:path w="7264400" h="76200">
                  <a:moveTo>
                    <a:pt x="2311399" y="31750"/>
                  </a:moveTo>
                  <a:lnTo>
                    <a:pt x="2298699" y="31750"/>
                  </a:lnTo>
                  <a:lnTo>
                    <a:pt x="2298699" y="44450"/>
                  </a:lnTo>
                  <a:lnTo>
                    <a:pt x="2311399" y="44450"/>
                  </a:lnTo>
                  <a:lnTo>
                    <a:pt x="2311399" y="31750"/>
                  </a:lnTo>
                  <a:close/>
                </a:path>
                <a:path w="7264400" h="76200">
                  <a:moveTo>
                    <a:pt x="2336799" y="31750"/>
                  </a:moveTo>
                  <a:lnTo>
                    <a:pt x="2324099" y="31750"/>
                  </a:lnTo>
                  <a:lnTo>
                    <a:pt x="2324099" y="44450"/>
                  </a:lnTo>
                  <a:lnTo>
                    <a:pt x="2336799" y="44450"/>
                  </a:lnTo>
                  <a:lnTo>
                    <a:pt x="2336799" y="31750"/>
                  </a:lnTo>
                  <a:close/>
                </a:path>
                <a:path w="7264400" h="76200">
                  <a:moveTo>
                    <a:pt x="2362199" y="31750"/>
                  </a:moveTo>
                  <a:lnTo>
                    <a:pt x="2349499" y="31750"/>
                  </a:lnTo>
                  <a:lnTo>
                    <a:pt x="2349499" y="44450"/>
                  </a:lnTo>
                  <a:lnTo>
                    <a:pt x="2362199" y="44450"/>
                  </a:lnTo>
                  <a:lnTo>
                    <a:pt x="2362199" y="31750"/>
                  </a:lnTo>
                  <a:close/>
                </a:path>
                <a:path w="7264400" h="76200">
                  <a:moveTo>
                    <a:pt x="2387599" y="31750"/>
                  </a:moveTo>
                  <a:lnTo>
                    <a:pt x="2374899" y="31750"/>
                  </a:lnTo>
                  <a:lnTo>
                    <a:pt x="2374899" y="44450"/>
                  </a:lnTo>
                  <a:lnTo>
                    <a:pt x="2387599" y="44450"/>
                  </a:lnTo>
                  <a:lnTo>
                    <a:pt x="2387599" y="31750"/>
                  </a:lnTo>
                  <a:close/>
                </a:path>
                <a:path w="7264400" h="76200">
                  <a:moveTo>
                    <a:pt x="2412999" y="31750"/>
                  </a:moveTo>
                  <a:lnTo>
                    <a:pt x="2400299" y="31750"/>
                  </a:lnTo>
                  <a:lnTo>
                    <a:pt x="2400299" y="44450"/>
                  </a:lnTo>
                  <a:lnTo>
                    <a:pt x="2412999" y="44450"/>
                  </a:lnTo>
                  <a:lnTo>
                    <a:pt x="2412999" y="31750"/>
                  </a:lnTo>
                  <a:close/>
                </a:path>
                <a:path w="7264400" h="76200">
                  <a:moveTo>
                    <a:pt x="2438399" y="31750"/>
                  </a:moveTo>
                  <a:lnTo>
                    <a:pt x="2425699" y="31750"/>
                  </a:lnTo>
                  <a:lnTo>
                    <a:pt x="2425699" y="44450"/>
                  </a:lnTo>
                  <a:lnTo>
                    <a:pt x="2438399" y="44450"/>
                  </a:lnTo>
                  <a:lnTo>
                    <a:pt x="2438399" y="31750"/>
                  </a:lnTo>
                  <a:close/>
                </a:path>
                <a:path w="7264400" h="76200">
                  <a:moveTo>
                    <a:pt x="2463799" y="31750"/>
                  </a:moveTo>
                  <a:lnTo>
                    <a:pt x="2451099" y="31750"/>
                  </a:lnTo>
                  <a:lnTo>
                    <a:pt x="2451099" y="44450"/>
                  </a:lnTo>
                  <a:lnTo>
                    <a:pt x="2463799" y="44450"/>
                  </a:lnTo>
                  <a:lnTo>
                    <a:pt x="2463799" y="31750"/>
                  </a:lnTo>
                  <a:close/>
                </a:path>
                <a:path w="7264400" h="76200">
                  <a:moveTo>
                    <a:pt x="2489199" y="31750"/>
                  </a:moveTo>
                  <a:lnTo>
                    <a:pt x="2476499" y="31750"/>
                  </a:lnTo>
                  <a:lnTo>
                    <a:pt x="2476499" y="44450"/>
                  </a:lnTo>
                  <a:lnTo>
                    <a:pt x="2489199" y="44450"/>
                  </a:lnTo>
                  <a:lnTo>
                    <a:pt x="2489199" y="31750"/>
                  </a:lnTo>
                  <a:close/>
                </a:path>
                <a:path w="7264400" h="76200">
                  <a:moveTo>
                    <a:pt x="2514599" y="31750"/>
                  </a:moveTo>
                  <a:lnTo>
                    <a:pt x="2501899" y="31750"/>
                  </a:lnTo>
                  <a:lnTo>
                    <a:pt x="2501899" y="44450"/>
                  </a:lnTo>
                  <a:lnTo>
                    <a:pt x="2514599" y="44450"/>
                  </a:lnTo>
                  <a:lnTo>
                    <a:pt x="2514599" y="31750"/>
                  </a:lnTo>
                  <a:close/>
                </a:path>
                <a:path w="7264400" h="76200">
                  <a:moveTo>
                    <a:pt x="2539999" y="31750"/>
                  </a:moveTo>
                  <a:lnTo>
                    <a:pt x="2527299" y="31750"/>
                  </a:lnTo>
                  <a:lnTo>
                    <a:pt x="2527299" y="44450"/>
                  </a:lnTo>
                  <a:lnTo>
                    <a:pt x="2539999" y="44450"/>
                  </a:lnTo>
                  <a:lnTo>
                    <a:pt x="2539999" y="31750"/>
                  </a:lnTo>
                  <a:close/>
                </a:path>
                <a:path w="7264400" h="76200">
                  <a:moveTo>
                    <a:pt x="2565399" y="31750"/>
                  </a:moveTo>
                  <a:lnTo>
                    <a:pt x="2552699" y="31750"/>
                  </a:lnTo>
                  <a:lnTo>
                    <a:pt x="2552699" y="44450"/>
                  </a:lnTo>
                  <a:lnTo>
                    <a:pt x="2565399" y="44450"/>
                  </a:lnTo>
                  <a:lnTo>
                    <a:pt x="2565399" y="31750"/>
                  </a:lnTo>
                  <a:close/>
                </a:path>
                <a:path w="7264400" h="76200">
                  <a:moveTo>
                    <a:pt x="2590799" y="31750"/>
                  </a:moveTo>
                  <a:lnTo>
                    <a:pt x="2578099" y="31750"/>
                  </a:lnTo>
                  <a:lnTo>
                    <a:pt x="2578099" y="44450"/>
                  </a:lnTo>
                  <a:lnTo>
                    <a:pt x="2590799" y="44450"/>
                  </a:lnTo>
                  <a:lnTo>
                    <a:pt x="2590799" y="31750"/>
                  </a:lnTo>
                  <a:close/>
                </a:path>
                <a:path w="7264400" h="76200">
                  <a:moveTo>
                    <a:pt x="2616199" y="31750"/>
                  </a:moveTo>
                  <a:lnTo>
                    <a:pt x="2603499" y="31750"/>
                  </a:lnTo>
                  <a:lnTo>
                    <a:pt x="2603499" y="44450"/>
                  </a:lnTo>
                  <a:lnTo>
                    <a:pt x="2616199" y="44450"/>
                  </a:lnTo>
                  <a:lnTo>
                    <a:pt x="2616199" y="31750"/>
                  </a:lnTo>
                  <a:close/>
                </a:path>
                <a:path w="7264400" h="76200">
                  <a:moveTo>
                    <a:pt x="2641599" y="31750"/>
                  </a:moveTo>
                  <a:lnTo>
                    <a:pt x="2628899" y="31750"/>
                  </a:lnTo>
                  <a:lnTo>
                    <a:pt x="2628899" y="44450"/>
                  </a:lnTo>
                  <a:lnTo>
                    <a:pt x="2641599" y="44450"/>
                  </a:lnTo>
                  <a:lnTo>
                    <a:pt x="2641599" y="31750"/>
                  </a:lnTo>
                  <a:close/>
                </a:path>
                <a:path w="7264400" h="76200">
                  <a:moveTo>
                    <a:pt x="2666999" y="31750"/>
                  </a:moveTo>
                  <a:lnTo>
                    <a:pt x="2654299" y="31750"/>
                  </a:lnTo>
                  <a:lnTo>
                    <a:pt x="2654299" y="44450"/>
                  </a:lnTo>
                  <a:lnTo>
                    <a:pt x="2666999" y="44450"/>
                  </a:lnTo>
                  <a:lnTo>
                    <a:pt x="2666999" y="31750"/>
                  </a:lnTo>
                  <a:close/>
                </a:path>
                <a:path w="7264400" h="76200">
                  <a:moveTo>
                    <a:pt x="2692399" y="31750"/>
                  </a:moveTo>
                  <a:lnTo>
                    <a:pt x="2679699" y="31750"/>
                  </a:lnTo>
                  <a:lnTo>
                    <a:pt x="2679699" y="44450"/>
                  </a:lnTo>
                  <a:lnTo>
                    <a:pt x="2692399" y="44450"/>
                  </a:lnTo>
                  <a:lnTo>
                    <a:pt x="2692399" y="31750"/>
                  </a:lnTo>
                  <a:close/>
                </a:path>
                <a:path w="7264400" h="76200">
                  <a:moveTo>
                    <a:pt x="2717799" y="31750"/>
                  </a:moveTo>
                  <a:lnTo>
                    <a:pt x="2705099" y="31750"/>
                  </a:lnTo>
                  <a:lnTo>
                    <a:pt x="2705099" y="44450"/>
                  </a:lnTo>
                  <a:lnTo>
                    <a:pt x="2717799" y="44450"/>
                  </a:lnTo>
                  <a:lnTo>
                    <a:pt x="2717799" y="31750"/>
                  </a:lnTo>
                  <a:close/>
                </a:path>
                <a:path w="7264400" h="76200">
                  <a:moveTo>
                    <a:pt x="2743199" y="31750"/>
                  </a:moveTo>
                  <a:lnTo>
                    <a:pt x="2730499" y="31750"/>
                  </a:lnTo>
                  <a:lnTo>
                    <a:pt x="2730499" y="44450"/>
                  </a:lnTo>
                  <a:lnTo>
                    <a:pt x="2743199" y="44450"/>
                  </a:lnTo>
                  <a:lnTo>
                    <a:pt x="2743199" y="31750"/>
                  </a:lnTo>
                  <a:close/>
                </a:path>
                <a:path w="7264400" h="76200">
                  <a:moveTo>
                    <a:pt x="2768599" y="31750"/>
                  </a:moveTo>
                  <a:lnTo>
                    <a:pt x="2755899" y="31750"/>
                  </a:lnTo>
                  <a:lnTo>
                    <a:pt x="2755899" y="44450"/>
                  </a:lnTo>
                  <a:lnTo>
                    <a:pt x="2768599" y="44450"/>
                  </a:lnTo>
                  <a:lnTo>
                    <a:pt x="2768599" y="31750"/>
                  </a:lnTo>
                  <a:close/>
                </a:path>
                <a:path w="7264400" h="76200">
                  <a:moveTo>
                    <a:pt x="2793999" y="31750"/>
                  </a:moveTo>
                  <a:lnTo>
                    <a:pt x="2781299" y="31750"/>
                  </a:lnTo>
                  <a:lnTo>
                    <a:pt x="2781299" y="44450"/>
                  </a:lnTo>
                  <a:lnTo>
                    <a:pt x="2793999" y="44450"/>
                  </a:lnTo>
                  <a:lnTo>
                    <a:pt x="2793999" y="31750"/>
                  </a:lnTo>
                  <a:close/>
                </a:path>
                <a:path w="7264400" h="76200">
                  <a:moveTo>
                    <a:pt x="2819399" y="31750"/>
                  </a:moveTo>
                  <a:lnTo>
                    <a:pt x="2806699" y="31750"/>
                  </a:lnTo>
                  <a:lnTo>
                    <a:pt x="2806699" y="44450"/>
                  </a:lnTo>
                  <a:lnTo>
                    <a:pt x="2819399" y="44450"/>
                  </a:lnTo>
                  <a:lnTo>
                    <a:pt x="2819399" y="31750"/>
                  </a:lnTo>
                  <a:close/>
                </a:path>
                <a:path w="7264400" h="76200">
                  <a:moveTo>
                    <a:pt x="2844799" y="31750"/>
                  </a:moveTo>
                  <a:lnTo>
                    <a:pt x="2832099" y="31750"/>
                  </a:lnTo>
                  <a:lnTo>
                    <a:pt x="2832099" y="44450"/>
                  </a:lnTo>
                  <a:lnTo>
                    <a:pt x="2844799" y="44450"/>
                  </a:lnTo>
                  <a:lnTo>
                    <a:pt x="2844799" y="31750"/>
                  </a:lnTo>
                  <a:close/>
                </a:path>
                <a:path w="7264400" h="76200">
                  <a:moveTo>
                    <a:pt x="2870199" y="31750"/>
                  </a:moveTo>
                  <a:lnTo>
                    <a:pt x="2857499" y="31750"/>
                  </a:lnTo>
                  <a:lnTo>
                    <a:pt x="2857499" y="44450"/>
                  </a:lnTo>
                  <a:lnTo>
                    <a:pt x="2870199" y="44450"/>
                  </a:lnTo>
                  <a:lnTo>
                    <a:pt x="2870199" y="31750"/>
                  </a:lnTo>
                  <a:close/>
                </a:path>
                <a:path w="7264400" h="76200">
                  <a:moveTo>
                    <a:pt x="2895599" y="31750"/>
                  </a:moveTo>
                  <a:lnTo>
                    <a:pt x="2882899" y="31750"/>
                  </a:lnTo>
                  <a:lnTo>
                    <a:pt x="2882899" y="44450"/>
                  </a:lnTo>
                  <a:lnTo>
                    <a:pt x="2895599" y="44450"/>
                  </a:lnTo>
                  <a:lnTo>
                    <a:pt x="2895599" y="31750"/>
                  </a:lnTo>
                  <a:close/>
                </a:path>
                <a:path w="7264400" h="76200">
                  <a:moveTo>
                    <a:pt x="2920999" y="31750"/>
                  </a:moveTo>
                  <a:lnTo>
                    <a:pt x="2908299" y="31750"/>
                  </a:lnTo>
                  <a:lnTo>
                    <a:pt x="2908299" y="44450"/>
                  </a:lnTo>
                  <a:lnTo>
                    <a:pt x="2920999" y="44450"/>
                  </a:lnTo>
                  <a:lnTo>
                    <a:pt x="2920999" y="31750"/>
                  </a:lnTo>
                  <a:close/>
                </a:path>
                <a:path w="7264400" h="76200">
                  <a:moveTo>
                    <a:pt x="2946399" y="31750"/>
                  </a:moveTo>
                  <a:lnTo>
                    <a:pt x="2933699" y="31750"/>
                  </a:lnTo>
                  <a:lnTo>
                    <a:pt x="2933699" y="44450"/>
                  </a:lnTo>
                  <a:lnTo>
                    <a:pt x="2946399" y="44450"/>
                  </a:lnTo>
                  <a:lnTo>
                    <a:pt x="2946399" y="31750"/>
                  </a:lnTo>
                  <a:close/>
                </a:path>
                <a:path w="7264400" h="76200">
                  <a:moveTo>
                    <a:pt x="2971799" y="31750"/>
                  </a:moveTo>
                  <a:lnTo>
                    <a:pt x="2959099" y="31750"/>
                  </a:lnTo>
                  <a:lnTo>
                    <a:pt x="2959099" y="44450"/>
                  </a:lnTo>
                  <a:lnTo>
                    <a:pt x="2971799" y="44450"/>
                  </a:lnTo>
                  <a:lnTo>
                    <a:pt x="2971799" y="31750"/>
                  </a:lnTo>
                  <a:close/>
                </a:path>
                <a:path w="7264400" h="76200">
                  <a:moveTo>
                    <a:pt x="2997199" y="31750"/>
                  </a:moveTo>
                  <a:lnTo>
                    <a:pt x="2984499" y="31750"/>
                  </a:lnTo>
                  <a:lnTo>
                    <a:pt x="2984499" y="44450"/>
                  </a:lnTo>
                  <a:lnTo>
                    <a:pt x="2997199" y="44450"/>
                  </a:lnTo>
                  <a:lnTo>
                    <a:pt x="2997199" y="31750"/>
                  </a:lnTo>
                  <a:close/>
                </a:path>
                <a:path w="7264400" h="76200">
                  <a:moveTo>
                    <a:pt x="3022599" y="31750"/>
                  </a:moveTo>
                  <a:lnTo>
                    <a:pt x="3009899" y="31750"/>
                  </a:lnTo>
                  <a:lnTo>
                    <a:pt x="3009899" y="44450"/>
                  </a:lnTo>
                  <a:lnTo>
                    <a:pt x="3022599" y="44450"/>
                  </a:lnTo>
                  <a:lnTo>
                    <a:pt x="3022599" y="31750"/>
                  </a:lnTo>
                  <a:close/>
                </a:path>
                <a:path w="7264400" h="76200">
                  <a:moveTo>
                    <a:pt x="3047999" y="31750"/>
                  </a:moveTo>
                  <a:lnTo>
                    <a:pt x="3035299" y="31750"/>
                  </a:lnTo>
                  <a:lnTo>
                    <a:pt x="3035299" y="44450"/>
                  </a:lnTo>
                  <a:lnTo>
                    <a:pt x="3047999" y="44450"/>
                  </a:lnTo>
                  <a:lnTo>
                    <a:pt x="3047999" y="31750"/>
                  </a:lnTo>
                  <a:close/>
                </a:path>
                <a:path w="7264400" h="76200">
                  <a:moveTo>
                    <a:pt x="3073399" y="31750"/>
                  </a:moveTo>
                  <a:lnTo>
                    <a:pt x="3060699" y="31750"/>
                  </a:lnTo>
                  <a:lnTo>
                    <a:pt x="3060699" y="44450"/>
                  </a:lnTo>
                  <a:lnTo>
                    <a:pt x="3073399" y="44450"/>
                  </a:lnTo>
                  <a:lnTo>
                    <a:pt x="3073399" y="31750"/>
                  </a:lnTo>
                  <a:close/>
                </a:path>
                <a:path w="7264400" h="76200">
                  <a:moveTo>
                    <a:pt x="3098799" y="31750"/>
                  </a:moveTo>
                  <a:lnTo>
                    <a:pt x="3086099" y="31750"/>
                  </a:lnTo>
                  <a:lnTo>
                    <a:pt x="3086099" y="44450"/>
                  </a:lnTo>
                  <a:lnTo>
                    <a:pt x="3098799" y="44450"/>
                  </a:lnTo>
                  <a:lnTo>
                    <a:pt x="3098799" y="31750"/>
                  </a:lnTo>
                  <a:close/>
                </a:path>
                <a:path w="7264400" h="76200">
                  <a:moveTo>
                    <a:pt x="3124199" y="31750"/>
                  </a:moveTo>
                  <a:lnTo>
                    <a:pt x="3111499" y="31750"/>
                  </a:lnTo>
                  <a:lnTo>
                    <a:pt x="3111499" y="44450"/>
                  </a:lnTo>
                  <a:lnTo>
                    <a:pt x="3124199" y="44450"/>
                  </a:lnTo>
                  <a:lnTo>
                    <a:pt x="3124199" y="31750"/>
                  </a:lnTo>
                  <a:close/>
                </a:path>
                <a:path w="7264400" h="76200">
                  <a:moveTo>
                    <a:pt x="3149599" y="31750"/>
                  </a:moveTo>
                  <a:lnTo>
                    <a:pt x="3136899" y="31750"/>
                  </a:lnTo>
                  <a:lnTo>
                    <a:pt x="3136899" y="44450"/>
                  </a:lnTo>
                  <a:lnTo>
                    <a:pt x="3149599" y="44450"/>
                  </a:lnTo>
                  <a:lnTo>
                    <a:pt x="3149599" y="31750"/>
                  </a:lnTo>
                  <a:close/>
                </a:path>
                <a:path w="7264400" h="76200">
                  <a:moveTo>
                    <a:pt x="3174999" y="31750"/>
                  </a:moveTo>
                  <a:lnTo>
                    <a:pt x="3162299" y="31750"/>
                  </a:lnTo>
                  <a:lnTo>
                    <a:pt x="3162299" y="44450"/>
                  </a:lnTo>
                  <a:lnTo>
                    <a:pt x="3174999" y="44450"/>
                  </a:lnTo>
                  <a:lnTo>
                    <a:pt x="3174999" y="31750"/>
                  </a:lnTo>
                  <a:close/>
                </a:path>
                <a:path w="7264400" h="76200">
                  <a:moveTo>
                    <a:pt x="3200399" y="31750"/>
                  </a:moveTo>
                  <a:lnTo>
                    <a:pt x="3187699" y="31750"/>
                  </a:lnTo>
                  <a:lnTo>
                    <a:pt x="3187699" y="44450"/>
                  </a:lnTo>
                  <a:lnTo>
                    <a:pt x="3200399" y="44450"/>
                  </a:lnTo>
                  <a:lnTo>
                    <a:pt x="3200399" y="31750"/>
                  </a:lnTo>
                  <a:close/>
                </a:path>
                <a:path w="7264400" h="76200">
                  <a:moveTo>
                    <a:pt x="3225799" y="31750"/>
                  </a:moveTo>
                  <a:lnTo>
                    <a:pt x="3213099" y="31750"/>
                  </a:lnTo>
                  <a:lnTo>
                    <a:pt x="3213099" y="44450"/>
                  </a:lnTo>
                  <a:lnTo>
                    <a:pt x="3225799" y="44450"/>
                  </a:lnTo>
                  <a:lnTo>
                    <a:pt x="3225799" y="31750"/>
                  </a:lnTo>
                  <a:close/>
                </a:path>
                <a:path w="7264400" h="76200">
                  <a:moveTo>
                    <a:pt x="3251199" y="31750"/>
                  </a:moveTo>
                  <a:lnTo>
                    <a:pt x="3238499" y="31750"/>
                  </a:lnTo>
                  <a:lnTo>
                    <a:pt x="3238499" y="44450"/>
                  </a:lnTo>
                  <a:lnTo>
                    <a:pt x="3251199" y="44450"/>
                  </a:lnTo>
                  <a:lnTo>
                    <a:pt x="3251199" y="31750"/>
                  </a:lnTo>
                  <a:close/>
                </a:path>
                <a:path w="7264400" h="76200">
                  <a:moveTo>
                    <a:pt x="3276600" y="31750"/>
                  </a:moveTo>
                  <a:lnTo>
                    <a:pt x="3263900" y="31750"/>
                  </a:lnTo>
                  <a:lnTo>
                    <a:pt x="3263900" y="44450"/>
                  </a:lnTo>
                  <a:lnTo>
                    <a:pt x="3276600" y="44450"/>
                  </a:lnTo>
                  <a:lnTo>
                    <a:pt x="3276600" y="31750"/>
                  </a:lnTo>
                  <a:close/>
                </a:path>
                <a:path w="7264400" h="76200">
                  <a:moveTo>
                    <a:pt x="3302000" y="31750"/>
                  </a:moveTo>
                  <a:lnTo>
                    <a:pt x="3289300" y="31750"/>
                  </a:lnTo>
                  <a:lnTo>
                    <a:pt x="3289300" y="44450"/>
                  </a:lnTo>
                  <a:lnTo>
                    <a:pt x="3302000" y="44450"/>
                  </a:lnTo>
                  <a:lnTo>
                    <a:pt x="3302000" y="31750"/>
                  </a:lnTo>
                  <a:close/>
                </a:path>
                <a:path w="7264400" h="76200">
                  <a:moveTo>
                    <a:pt x="3327400" y="31750"/>
                  </a:moveTo>
                  <a:lnTo>
                    <a:pt x="3314700" y="31750"/>
                  </a:lnTo>
                  <a:lnTo>
                    <a:pt x="3314700" y="44450"/>
                  </a:lnTo>
                  <a:lnTo>
                    <a:pt x="3327400" y="44450"/>
                  </a:lnTo>
                  <a:lnTo>
                    <a:pt x="3327400" y="31750"/>
                  </a:lnTo>
                  <a:close/>
                </a:path>
                <a:path w="7264400" h="76200">
                  <a:moveTo>
                    <a:pt x="3352800" y="31750"/>
                  </a:moveTo>
                  <a:lnTo>
                    <a:pt x="3340100" y="31750"/>
                  </a:lnTo>
                  <a:lnTo>
                    <a:pt x="3340100" y="44450"/>
                  </a:lnTo>
                  <a:lnTo>
                    <a:pt x="3352800" y="44450"/>
                  </a:lnTo>
                  <a:lnTo>
                    <a:pt x="3352800" y="31750"/>
                  </a:lnTo>
                  <a:close/>
                </a:path>
                <a:path w="7264400" h="76200">
                  <a:moveTo>
                    <a:pt x="3378200" y="31750"/>
                  </a:moveTo>
                  <a:lnTo>
                    <a:pt x="3365500" y="31750"/>
                  </a:lnTo>
                  <a:lnTo>
                    <a:pt x="3365500" y="44450"/>
                  </a:lnTo>
                  <a:lnTo>
                    <a:pt x="3378200" y="44450"/>
                  </a:lnTo>
                  <a:lnTo>
                    <a:pt x="3378200" y="31750"/>
                  </a:lnTo>
                  <a:close/>
                </a:path>
                <a:path w="7264400" h="76200">
                  <a:moveTo>
                    <a:pt x="3403600" y="31750"/>
                  </a:moveTo>
                  <a:lnTo>
                    <a:pt x="3390900" y="31750"/>
                  </a:lnTo>
                  <a:lnTo>
                    <a:pt x="3390900" y="44450"/>
                  </a:lnTo>
                  <a:lnTo>
                    <a:pt x="3403600" y="44450"/>
                  </a:lnTo>
                  <a:lnTo>
                    <a:pt x="3403600" y="31750"/>
                  </a:lnTo>
                  <a:close/>
                </a:path>
                <a:path w="7264400" h="76200">
                  <a:moveTo>
                    <a:pt x="3429000" y="31750"/>
                  </a:moveTo>
                  <a:lnTo>
                    <a:pt x="3416300" y="31750"/>
                  </a:lnTo>
                  <a:lnTo>
                    <a:pt x="3416300" y="44450"/>
                  </a:lnTo>
                  <a:lnTo>
                    <a:pt x="3429000" y="44450"/>
                  </a:lnTo>
                  <a:lnTo>
                    <a:pt x="3429000" y="31750"/>
                  </a:lnTo>
                  <a:close/>
                </a:path>
                <a:path w="7264400" h="76200">
                  <a:moveTo>
                    <a:pt x="3454400" y="31750"/>
                  </a:moveTo>
                  <a:lnTo>
                    <a:pt x="3441700" y="31750"/>
                  </a:lnTo>
                  <a:lnTo>
                    <a:pt x="3441700" y="44450"/>
                  </a:lnTo>
                  <a:lnTo>
                    <a:pt x="3454400" y="44450"/>
                  </a:lnTo>
                  <a:lnTo>
                    <a:pt x="3454400" y="31750"/>
                  </a:lnTo>
                  <a:close/>
                </a:path>
                <a:path w="7264400" h="76200">
                  <a:moveTo>
                    <a:pt x="3479800" y="31750"/>
                  </a:moveTo>
                  <a:lnTo>
                    <a:pt x="3467100" y="31750"/>
                  </a:lnTo>
                  <a:lnTo>
                    <a:pt x="3467100" y="44450"/>
                  </a:lnTo>
                  <a:lnTo>
                    <a:pt x="3479800" y="44450"/>
                  </a:lnTo>
                  <a:lnTo>
                    <a:pt x="3479800" y="31750"/>
                  </a:lnTo>
                  <a:close/>
                </a:path>
                <a:path w="7264400" h="76200">
                  <a:moveTo>
                    <a:pt x="3505200" y="31750"/>
                  </a:moveTo>
                  <a:lnTo>
                    <a:pt x="3492500" y="31750"/>
                  </a:lnTo>
                  <a:lnTo>
                    <a:pt x="3492500" y="44450"/>
                  </a:lnTo>
                  <a:lnTo>
                    <a:pt x="3505200" y="44450"/>
                  </a:lnTo>
                  <a:lnTo>
                    <a:pt x="3505200" y="31750"/>
                  </a:lnTo>
                  <a:close/>
                </a:path>
                <a:path w="7264400" h="76200">
                  <a:moveTo>
                    <a:pt x="3530600" y="31750"/>
                  </a:moveTo>
                  <a:lnTo>
                    <a:pt x="3517900" y="31750"/>
                  </a:lnTo>
                  <a:lnTo>
                    <a:pt x="3517900" y="44450"/>
                  </a:lnTo>
                  <a:lnTo>
                    <a:pt x="3530600" y="44450"/>
                  </a:lnTo>
                  <a:lnTo>
                    <a:pt x="3530600" y="31750"/>
                  </a:lnTo>
                  <a:close/>
                </a:path>
                <a:path w="7264400" h="76200">
                  <a:moveTo>
                    <a:pt x="3556000" y="31750"/>
                  </a:moveTo>
                  <a:lnTo>
                    <a:pt x="3543300" y="31750"/>
                  </a:lnTo>
                  <a:lnTo>
                    <a:pt x="3543300" y="44450"/>
                  </a:lnTo>
                  <a:lnTo>
                    <a:pt x="3556000" y="44450"/>
                  </a:lnTo>
                  <a:lnTo>
                    <a:pt x="3556000" y="31750"/>
                  </a:lnTo>
                  <a:close/>
                </a:path>
                <a:path w="7264400" h="76200">
                  <a:moveTo>
                    <a:pt x="3581400" y="31750"/>
                  </a:moveTo>
                  <a:lnTo>
                    <a:pt x="3568700" y="31750"/>
                  </a:lnTo>
                  <a:lnTo>
                    <a:pt x="3568700" y="44450"/>
                  </a:lnTo>
                  <a:lnTo>
                    <a:pt x="3581400" y="44450"/>
                  </a:lnTo>
                  <a:lnTo>
                    <a:pt x="3581400" y="31750"/>
                  </a:lnTo>
                  <a:close/>
                </a:path>
                <a:path w="7264400" h="76200">
                  <a:moveTo>
                    <a:pt x="3606800" y="31750"/>
                  </a:moveTo>
                  <a:lnTo>
                    <a:pt x="3594100" y="31750"/>
                  </a:lnTo>
                  <a:lnTo>
                    <a:pt x="3594100" y="44450"/>
                  </a:lnTo>
                  <a:lnTo>
                    <a:pt x="3606800" y="44450"/>
                  </a:lnTo>
                  <a:lnTo>
                    <a:pt x="3606800" y="31750"/>
                  </a:lnTo>
                  <a:close/>
                </a:path>
                <a:path w="7264400" h="76200">
                  <a:moveTo>
                    <a:pt x="3632200" y="31750"/>
                  </a:moveTo>
                  <a:lnTo>
                    <a:pt x="3619500" y="31750"/>
                  </a:lnTo>
                  <a:lnTo>
                    <a:pt x="3619500" y="44450"/>
                  </a:lnTo>
                  <a:lnTo>
                    <a:pt x="3632200" y="44450"/>
                  </a:lnTo>
                  <a:lnTo>
                    <a:pt x="3632200" y="31750"/>
                  </a:lnTo>
                  <a:close/>
                </a:path>
                <a:path w="7264400" h="76200">
                  <a:moveTo>
                    <a:pt x="3657600" y="31750"/>
                  </a:moveTo>
                  <a:lnTo>
                    <a:pt x="3644900" y="31750"/>
                  </a:lnTo>
                  <a:lnTo>
                    <a:pt x="3644900" y="44450"/>
                  </a:lnTo>
                  <a:lnTo>
                    <a:pt x="3657600" y="44450"/>
                  </a:lnTo>
                  <a:lnTo>
                    <a:pt x="3657600" y="31750"/>
                  </a:lnTo>
                  <a:close/>
                </a:path>
                <a:path w="7264400" h="76200">
                  <a:moveTo>
                    <a:pt x="3683000" y="31750"/>
                  </a:moveTo>
                  <a:lnTo>
                    <a:pt x="3670300" y="31750"/>
                  </a:lnTo>
                  <a:lnTo>
                    <a:pt x="3670300" y="44450"/>
                  </a:lnTo>
                  <a:lnTo>
                    <a:pt x="3683000" y="44450"/>
                  </a:lnTo>
                  <a:lnTo>
                    <a:pt x="3683000" y="31750"/>
                  </a:lnTo>
                  <a:close/>
                </a:path>
                <a:path w="7264400" h="76200">
                  <a:moveTo>
                    <a:pt x="3708400" y="31750"/>
                  </a:moveTo>
                  <a:lnTo>
                    <a:pt x="3695700" y="31750"/>
                  </a:lnTo>
                  <a:lnTo>
                    <a:pt x="3695700" y="44450"/>
                  </a:lnTo>
                  <a:lnTo>
                    <a:pt x="3708400" y="44450"/>
                  </a:lnTo>
                  <a:lnTo>
                    <a:pt x="3708400" y="31750"/>
                  </a:lnTo>
                  <a:close/>
                </a:path>
                <a:path w="7264400" h="76200">
                  <a:moveTo>
                    <a:pt x="3733800" y="31750"/>
                  </a:moveTo>
                  <a:lnTo>
                    <a:pt x="3721100" y="31750"/>
                  </a:lnTo>
                  <a:lnTo>
                    <a:pt x="3721100" y="44450"/>
                  </a:lnTo>
                  <a:lnTo>
                    <a:pt x="3733800" y="44450"/>
                  </a:lnTo>
                  <a:lnTo>
                    <a:pt x="3733800" y="31750"/>
                  </a:lnTo>
                  <a:close/>
                </a:path>
                <a:path w="7264400" h="76200">
                  <a:moveTo>
                    <a:pt x="3759200" y="31750"/>
                  </a:moveTo>
                  <a:lnTo>
                    <a:pt x="3746500" y="31750"/>
                  </a:lnTo>
                  <a:lnTo>
                    <a:pt x="3746500" y="44450"/>
                  </a:lnTo>
                  <a:lnTo>
                    <a:pt x="3759200" y="44450"/>
                  </a:lnTo>
                  <a:lnTo>
                    <a:pt x="3759200" y="31750"/>
                  </a:lnTo>
                  <a:close/>
                </a:path>
                <a:path w="7264400" h="76200">
                  <a:moveTo>
                    <a:pt x="3784600" y="31750"/>
                  </a:moveTo>
                  <a:lnTo>
                    <a:pt x="3771900" y="31750"/>
                  </a:lnTo>
                  <a:lnTo>
                    <a:pt x="3771900" y="44450"/>
                  </a:lnTo>
                  <a:lnTo>
                    <a:pt x="3784600" y="44450"/>
                  </a:lnTo>
                  <a:lnTo>
                    <a:pt x="3784600" y="31750"/>
                  </a:lnTo>
                  <a:close/>
                </a:path>
                <a:path w="7264400" h="76200">
                  <a:moveTo>
                    <a:pt x="3810000" y="31750"/>
                  </a:moveTo>
                  <a:lnTo>
                    <a:pt x="3797300" y="31750"/>
                  </a:lnTo>
                  <a:lnTo>
                    <a:pt x="3797300" y="44450"/>
                  </a:lnTo>
                  <a:lnTo>
                    <a:pt x="3810000" y="44450"/>
                  </a:lnTo>
                  <a:lnTo>
                    <a:pt x="3810000" y="31750"/>
                  </a:lnTo>
                  <a:close/>
                </a:path>
                <a:path w="7264400" h="76200">
                  <a:moveTo>
                    <a:pt x="3835400" y="31750"/>
                  </a:moveTo>
                  <a:lnTo>
                    <a:pt x="3822700" y="31750"/>
                  </a:lnTo>
                  <a:lnTo>
                    <a:pt x="3822700" y="44450"/>
                  </a:lnTo>
                  <a:lnTo>
                    <a:pt x="3835400" y="44450"/>
                  </a:lnTo>
                  <a:lnTo>
                    <a:pt x="3835400" y="31750"/>
                  </a:lnTo>
                  <a:close/>
                </a:path>
                <a:path w="7264400" h="76200">
                  <a:moveTo>
                    <a:pt x="3860800" y="31750"/>
                  </a:moveTo>
                  <a:lnTo>
                    <a:pt x="3848100" y="31750"/>
                  </a:lnTo>
                  <a:lnTo>
                    <a:pt x="3848100" y="44450"/>
                  </a:lnTo>
                  <a:lnTo>
                    <a:pt x="3860800" y="44450"/>
                  </a:lnTo>
                  <a:lnTo>
                    <a:pt x="3860800" y="31750"/>
                  </a:lnTo>
                  <a:close/>
                </a:path>
                <a:path w="7264400" h="76200">
                  <a:moveTo>
                    <a:pt x="3886200" y="31750"/>
                  </a:moveTo>
                  <a:lnTo>
                    <a:pt x="3873500" y="31750"/>
                  </a:lnTo>
                  <a:lnTo>
                    <a:pt x="3873500" y="44450"/>
                  </a:lnTo>
                  <a:lnTo>
                    <a:pt x="3886200" y="44450"/>
                  </a:lnTo>
                  <a:lnTo>
                    <a:pt x="3886200" y="31750"/>
                  </a:lnTo>
                  <a:close/>
                </a:path>
                <a:path w="7264400" h="76200">
                  <a:moveTo>
                    <a:pt x="3911600" y="31750"/>
                  </a:moveTo>
                  <a:lnTo>
                    <a:pt x="3898900" y="31750"/>
                  </a:lnTo>
                  <a:lnTo>
                    <a:pt x="3898900" y="44450"/>
                  </a:lnTo>
                  <a:lnTo>
                    <a:pt x="3911600" y="44450"/>
                  </a:lnTo>
                  <a:lnTo>
                    <a:pt x="3911600" y="31750"/>
                  </a:lnTo>
                  <a:close/>
                </a:path>
                <a:path w="7264400" h="76200">
                  <a:moveTo>
                    <a:pt x="3937000" y="31750"/>
                  </a:moveTo>
                  <a:lnTo>
                    <a:pt x="3924300" y="31750"/>
                  </a:lnTo>
                  <a:lnTo>
                    <a:pt x="3924300" y="44450"/>
                  </a:lnTo>
                  <a:lnTo>
                    <a:pt x="3937000" y="44450"/>
                  </a:lnTo>
                  <a:lnTo>
                    <a:pt x="3937000" y="31750"/>
                  </a:lnTo>
                  <a:close/>
                </a:path>
                <a:path w="7264400" h="76200">
                  <a:moveTo>
                    <a:pt x="3962400" y="31750"/>
                  </a:moveTo>
                  <a:lnTo>
                    <a:pt x="3949700" y="31750"/>
                  </a:lnTo>
                  <a:lnTo>
                    <a:pt x="3949700" y="44450"/>
                  </a:lnTo>
                  <a:lnTo>
                    <a:pt x="3962400" y="44450"/>
                  </a:lnTo>
                  <a:lnTo>
                    <a:pt x="3962400" y="31750"/>
                  </a:lnTo>
                  <a:close/>
                </a:path>
                <a:path w="7264400" h="76200">
                  <a:moveTo>
                    <a:pt x="3987800" y="31750"/>
                  </a:moveTo>
                  <a:lnTo>
                    <a:pt x="3975100" y="31750"/>
                  </a:lnTo>
                  <a:lnTo>
                    <a:pt x="3975100" y="44450"/>
                  </a:lnTo>
                  <a:lnTo>
                    <a:pt x="3987800" y="44450"/>
                  </a:lnTo>
                  <a:lnTo>
                    <a:pt x="3987800" y="31750"/>
                  </a:lnTo>
                  <a:close/>
                </a:path>
                <a:path w="7264400" h="76200">
                  <a:moveTo>
                    <a:pt x="4013200" y="31750"/>
                  </a:moveTo>
                  <a:lnTo>
                    <a:pt x="4000500" y="31750"/>
                  </a:lnTo>
                  <a:lnTo>
                    <a:pt x="4000500" y="44450"/>
                  </a:lnTo>
                  <a:lnTo>
                    <a:pt x="4013200" y="44450"/>
                  </a:lnTo>
                  <a:lnTo>
                    <a:pt x="4013200" y="31750"/>
                  </a:lnTo>
                  <a:close/>
                </a:path>
                <a:path w="7264400" h="76200">
                  <a:moveTo>
                    <a:pt x="4038600" y="31750"/>
                  </a:moveTo>
                  <a:lnTo>
                    <a:pt x="4025900" y="31750"/>
                  </a:lnTo>
                  <a:lnTo>
                    <a:pt x="4025900" y="44450"/>
                  </a:lnTo>
                  <a:lnTo>
                    <a:pt x="4038600" y="44450"/>
                  </a:lnTo>
                  <a:lnTo>
                    <a:pt x="4038600" y="31750"/>
                  </a:lnTo>
                  <a:close/>
                </a:path>
                <a:path w="7264400" h="76200">
                  <a:moveTo>
                    <a:pt x="4064000" y="31750"/>
                  </a:moveTo>
                  <a:lnTo>
                    <a:pt x="4051300" y="31750"/>
                  </a:lnTo>
                  <a:lnTo>
                    <a:pt x="4051300" y="44450"/>
                  </a:lnTo>
                  <a:lnTo>
                    <a:pt x="4064000" y="44450"/>
                  </a:lnTo>
                  <a:lnTo>
                    <a:pt x="4064000" y="31750"/>
                  </a:lnTo>
                  <a:close/>
                </a:path>
                <a:path w="7264400" h="76200">
                  <a:moveTo>
                    <a:pt x="4089400" y="31750"/>
                  </a:moveTo>
                  <a:lnTo>
                    <a:pt x="4076700" y="31750"/>
                  </a:lnTo>
                  <a:lnTo>
                    <a:pt x="4076700" y="44450"/>
                  </a:lnTo>
                  <a:lnTo>
                    <a:pt x="4089400" y="44450"/>
                  </a:lnTo>
                  <a:lnTo>
                    <a:pt x="4089400" y="31750"/>
                  </a:lnTo>
                  <a:close/>
                </a:path>
                <a:path w="7264400" h="76200">
                  <a:moveTo>
                    <a:pt x="4114800" y="31750"/>
                  </a:moveTo>
                  <a:lnTo>
                    <a:pt x="4102100" y="31750"/>
                  </a:lnTo>
                  <a:lnTo>
                    <a:pt x="4102100" y="44450"/>
                  </a:lnTo>
                  <a:lnTo>
                    <a:pt x="4114800" y="44450"/>
                  </a:lnTo>
                  <a:lnTo>
                    <a:pt x="4114800" y="31750"/>
                  </a:lnTo>
                  <a:close/>
                </a:path>
                <a:path w="7264400" h="76200">
                  <a:moveTo>
                    <a:pt x="4140200" y="31750"/>
                  </a:moveTo>
                  <a:lnTo>
                    <a:pt x="4127500" y="31750"/>
                  </a:lnTo>
                  <a:lnTo>
                    <a:pt x="4127500" y="44450"/>
                  </a:lnTo>
                  <a:lnTo>
                    <a:pt x="4140200" y="44450"/>
                  </a:lnTo>
                  <a:lnTo>
                    <a:pt x="4140200" y="31750"/>
                  </a:lnTo>
                  <a:close/>
                </a:path>
                <a:path w="7264400" h="76200">
                  <a:moveTo>
                    <a:pt x="4165600" y="31750"/>
                  </a:moveTo>
                  <a:lnTo>
                    <a:pt x="4152900" y="31750"/>
                  </a:lnTo>
                  <a:lnTo>
                    <a:pt x="4152900" y="44450"/>
                  </a:lnTo>
                  <a:lnTo>
                    <a:pt x="4165600" y="44450"/>
                  </a:lnTo>
                  <a:lnTo>
                    <a:pt x="4165600" y="31750"/>
                  </a:lnTo>
                  <a:close/>
                </a:path>
                <a:path w="7264400" h="76200">
                  <a:moveTo>
                    <a:pt x="4191000" y="31750"/>
                  </a:moveTo>
                  <a:lnTo>
                    <a:pt x="4178300" y="31750"/>
                  </a:lnTo>
                  <a:lnTo>
                    <a:pt x="4178300" y="44450"/>
                  </a:lnTo>
                  <a:lnTo>
                    <a:pt x="4191000" y="44450"/>
                  </a:lnTo>
                  <a:lnTo>
                    <a:pt x="4191000" y="31750"/>
                  </a:lnTo>
                  <a:close/>
                </a:path>
                <a:path w="7264400" h="76200">
                  <a:moveTo>
                    <a:pt x="4216400" y="31750"/>
                  </a:moveTo>
                  <a:lnTo>
                    <a:pt x="4203700" y="31750"/>
                  </a:lnTo>
                  <a:lnTo>
                    <a:pt x="4203700" y="44450"/>
                  </a:lnTo>
                  <a:lnTo>
                    <a:pt x="4216400" y="44450"/>
                  </a:lnTo>
                  <a:lnTo>
                    <a:pt x="4216400" y="31750"/>
                  </a:lnTo>
                  <a:close/>
                </a:path>
                <a:path w="7264400" h="76200">
                  <a:moveTo>
                    <a:pt x="4241800" y="31750"/>
                  </a:moveTo>
                  <a:lnTo>
                    <a:pt x="4229100" y="31750"/>
                  </a:lnTo>
                  <a:lnTo>
                    <a:pt x="4229100" y="44450"/>
                  </a:lnTo>
                  <a:lnTo>
                    <a:pt x="4241800" y="44450"/>
                  </a:lnTo>
                  <a:lnTo>
                    <a:pt x="4241800" y="31750"/>
                  </a:lnTo>
                  <a:close/>
                </a:path>
                <a:path w="7264400" h="76200">
                  <a:moveTo>
                    <a:pt x="4267200" y="31750"/>
                  </a:moveTo>
                  <a:lnTo>
                    <a:pt x="4254500" y="31750"/>
                  </a:lnTo>
                  <a:lnTo>
                    <a:pt x="4254500" y="44450"/>
                  </a:lnTo>
                  <a:lnTo>
                    <a:pt x="4267200" y="44450"/>
                  </a:lnTo>
                  <a:lnTo>
                    <a:pt x="4267200" y="31750"/>
                  </a:lnTo>
                  <a:close/>
                </a:path>
                <a:path w="7264400" h="76200">
                  <a:moveTo>
                    <a:pt x="4292600" y="31750"/>
                  </a:moveTo>
                  <a:lnTo>
                    <a:pt x="4279900" y="31750"/>
                  </a:lnTo>
                  <a:lnTo>
                    <a:pt x="4279900" y="44450"/>
                  </a:lnTo>
                  <a:lnTo>
                    <a:pt x="4292600" y="44450"/>
                  </a:lnTo>
                  <a:lnTo>
                    <a:pt x="4292600" y="31750"/>
                  </a:lnTo>
                  <a:close/>
                </a:path>
                <a:path w="7264400" h="76200">
                  <a:moveTo>
                    <a:pt x="4318000" y="31750"/>
                  </a:moveTo>
                  <a:lnTo>
                    <a:pt x="4305300" y="31750"/>
                  </a:lnTo>
                  <a:lnTo>
                    <a:pt x="4305300" y="44450"/>
                  </a:lnTo>
                  <a:lnTo>
                    <a:pt x="4318000" y="44450"/>
                  </a:lnTo>
                  <a:lnTo>
                    <a:pt x="4318000" y="31750"/>
                  </a:lnTo>
                  <a:close/>
                </a:path>
                <a:path w="7264400" h="76200">
                  <a:moveTo>
                    <a:pt x="4343400" y="31750"/>
                  </a:moveTo>
                  <a:lnTo>
                    <a:pt x="4330700" y="31750"/>
                  </a:lnTo>
                  <a:lnTo>
                    <a:pt x="4330700" y="44450"/>
                  </a:lnTo>
                  <a:lnTo>
                    <a:pt x="4343400" y="44450"/>
                  </a:lnTo>
                  <a:lnTo>
                    <a:pt x="4343400" y="31750"/>
                  </a:lnTo>
                  <a:close/>
                </a:path>
                <a:path w="7264400" h="76200">
                  <a:moveTo>
                    <a:pt x="4368800" y="31750"/>
                  </a:moveTo>
                  <a:lnTo>
                    <a:pt x="4356100" y="31750"/>
                  </a:lnTo>
                  <a:lnTo>
                    <a:pt x="4356100" y="44450"/>
                  </a:lnTo>
                  <a:lnTo>
                    <a:pt x="4368800" y="44450"/>
                  </a:lnTo>
                  <a:lnTo>
                    <a:pt x="4368800" y="31750"/>
                  </a:lnTo>
                  <a:close/>
                </a:path>
                <a:path w="7264400" h="76200">
                  <a:moveTo>
                    <a:pt x="4394200" y="31750"/>
                  </a:moveTo>
                  <a:lnTo>
                    <a:pt x="4381500" y="31750"/>
                  </a:lnTo>
                  <a:lnTo>
                    <a:pt x="4381500" y="44450"/>
                  </a:lnTo>
                  <a:lnTo>
                    <a:pt x="4394200" y="44450"/>
                  </a:lnTo>
                  <a:lnTo>
                    <a:pt x="4394200" y="31750"/>
                  </a:lnTo>
                  <a:close/>
                </a:path>
                <a:path w="7264400" h="76200">
                  <a:moveTo>
                    <a:pt x="4419600" y="31750"/>
                  </a:moveTo>
                  <a:lnTo>
                    <a:pt x="4406900" y="31750"/>
                  </a:lnTo>
                  <a:lnTo>
                    <a:pt x="4406900" y="44450"/>
                  </a:lnTo>
                  <a:lnTo>
                    <a:pt x="4419600" y="44450"/>
                  </a:lnTo>
                  <a:lnTo>
                    <a:pt x="4419600" y="31750"/>
                  </a:lnTo>
                  <a:close/>
                </a:path>
                <a:path w="7264400" h="76200">
                  <a:moveTo>
                    <a:pt x="4445000" y="31750"/>
                  </a:moveTo>
                  <a:lnTo>
                    <a:pt x="4432300" y="31750"/>
                  </a:lnTo>
                  <a:lnTo>
                    <a:pt x="4432300" y="44450"/>
                  </a:lnTo>
                  <a:lnTo>
                    <a:pt x="4445000" y="44450"/>
                  </a:lnTo>
                  <a:lnTo>
                    <a:pt x="4445000" y="31750"/>
                  </a:lnTo>
                  <a:close/>
                </a:path>
                <a:path w="7264400" h="76200">
                  <a:moveTo>
                    <a:pt x="4470400" y="31750"/>
                  </a:moveTo>
                  <a:lnTo>
                    <a:pt x="4457700" y="31750"/>
                  </a:lnTo>
                  <a:lnTo>
                    <a:pt x="4457700" y="44450"/>
                  </a:lnTo>
                  <a:lnTo>
                    <a:pt x="4470400" y="44450"/>
                  </a:lnTo>
                  <a:lnTo>
                    <a:pt x="4470400" y="31750"/>
                  </a:lnTo>
                  <a:close/>
                </a:path>
                <a:path w="7264400" h="76200">
                  <a:moveTo>
                    <a:pt x="4495800" y="31750"/>
                  </a:moveTo>
                  <a:lnTo>
                    <a:pt x="4483100" y="31750"/>
                  </a:lnTo>
                  <a:lnTo>
                    <a:pt x="4483100" y="44450"/>
                  </a:lnTo>
                  <a:lnTo>
                    <a:pt x="4495800" y="44450"/>
                  </a:lnTo>
                  <a:lnTo>
                    <a:pt x="4495800" y="31750"/>
                  </a:lnTo>
                  <a:close/>
                </a:path>
                <a:path w="7264400" h="76200">
                  <a:moveTo>
                    <a:pt x="4521200" y="31750"/>
                  </a:moveTo>
                  <a:lnTo>
                    <a:pt x="4508500" y="31750"/>
                  </a:lnTo>
                  <a:lnTo>
                    <a:pt x="4508500" y="44450"/>
                  </a:lnTo>
                  <a:lnTo>
                    <a:pt x="4521200" y="44450"/>
                  </a:lnTo>
                  <a:lnTo>
                    <a:pt x="4521200" y="31750"/>
                  </a:lnTo>
                  <a:close/>
                </a:path>
                <a:path w="7264400" h="76200">
                  <a:moveTo>
                    <a:pt x="4546600" y="31750"/>
                  </a:moveTo>
                  <a:lnTo>
                    <a:pt x="4533900" y="31750"/>
                  </a:lnTo>
                  <a:lnTo>
                    <a:pt x="4533900" y="44450"/>
                  </a:lnTo>
                  <a:lnTo>
                    <a:pt x="4546600" y="44450"/>
                  </a:lnTo>
                  <a:lnTo>
                    <a:pt x="4546600" y="31750"/>
                  </a:lnTo>
                  <a:close/>
                </a:path>
                <a:path w="7264400" h="76200">
                  <a:moveTo>
                    <a:pt x="4572000" y="31750"/>
                  </a:moveTo>
                  <a:lnTo>
                    <a:pt x="4559300" y="31750"/>
                  </a:lnTo>
                  <a:lnTo>
                    <a:pt x="4559300" y="44450"/>
                  </a:lnTo>
                  <a:lnTo>
                    <a:pt x="4572000" y="44450"/>
                  </a:lnTo>
                  <a:lnTo>
                    <a:pt x="4572000" y="31750"/>
                  </a:lnTo>
                  <a:close/>
                </a:path>
                <a:path w="7264400" h="76200">
                  <a:moveTo>
                    <a:pt x="4597400" y="31750"/>
                  </a:moveTo>
                  <a:lnTo>
                    <a:pt x="4584700" y="31750"/>
                  </a:lnTo>
                  <a:lnTo>
                    <a:pt x="4584700" y="44450"/>
                  </a:lnTo>
                  <a:lnTo>
                    <a:pt x="4597400" y="44450"/>
                  </a:lnTo>
                  <a:lnTo>
                    <a:pt x="4597400" y="31750"/>
                  </a:lnTo>
                  <a:close/>
                </a:path>
                <a:path w="7264400" h="76200">
                  <a:moveTo>
                    <a:pt x="4622800" y="31750"/>
                  </a:moveTo>
                  <a:lnTo>
                    <a:pt x="4610100" y="31750"/>
                  </a:lnTo>
                  <a:lnTo>
                    <a:pt x="4610100" y="44450"/>
                  </a:lnTo>
                  <a:lnTo>
                    <a:pt x="4622800" y="44450"/>
                  </a:lnTo>
                  <a:lnTo>
                    <a:pt x="4622800" y="31750"/>
                  </a:lnTo>
                  <a:close/>
                </a:path>
                <a:path w="7264400" h="76200">
                  <a:moveTo>
                    <a:pt x="4648200" y="31750"/>
                  </a:moveTo>
                  <a:lnTo>
                    <a:pt x="4635500" y="31750"/>
                  </a:lnTo>
                  <a:lnTo>
                    <a:pt x="4635500" y="44450"/>
                  </a:lnTo>
                  <a:lnTo>
                    <a:pt x="4648200" y="44450"/>
                  </a:lnTo>
                  <a:lnTo>
                    <a:pt x="4648200" y="31750"/>
                  </a:lnTo>
                  <a:close/>
                </a:path>
                <a:path w="7264400" h="76200">
                  <a:moveTo>
                    <a:pt x="4673600" y="31750"/>
                  </a:moveTo>
                  <a:lnTo>
                    <a:pt x="4660900" y="31750"/>
                  </a:lnTo>
                  <a:lnTo>
                    <a:pt x="4660900" y="44450"/>
                  </a:lnTo>
                  <a:lnTo>
                    <a:pt x="4673600" y="44450"/>
                  </a:lnTo>
                  <a:lnTo>
                    <a:pt x="4673600" y="31750"/>
                  </a:lnTo>
                  <a:close/>
                </a:path>
                <a:path w="7264400" h="76200">
                  <a:moveTo>
                    <a:pt x="4699000" y="31750"/>
                  </a:moveTo>
                  <a:lnTo>
                    <a:pt x="4686300" y="31750"/>
                  </a:lnTo>
                  <a:lnTo>
                    <a:pt x="4686300" y="44450"/>
                  </a:lnTo>
                  <a:lnTo>
                    <a:pt x="4699000" y="44450"/>
                  </a:lnTo>
                  <a:lnTo>
                    <a:pt x="4699000" y="31750"/>
                  </a:lnTo>
                  <a:close/>
                </a:path>
                <a:path w="7264400" h="76200">
                  <a:moveTo>
                    <a:pt x="4724400" y="31750"/>
                  </a:moveTo>
                  <a:lnTo>
                    <a:pt x="4711700" y="31750"/>
                  </a:lnTo>
                  <a:lnTo>
                    <a:pt x="4711700" y="44450"/>
                  </a:lnTo>
                  <a:lnTo>
                    <a:pt x="4724400" y="44450"/>
                  </a:lnTo>
                  <a:lnTo>
                    <a:pt x="4724400" y="31750"/>
                  </a:lnTo>
                  <a:close/>
                </a:path>
                <a:path w="7264400" h="76200">
                  <a:moveTo>
                    <a:pt x="4749800" y="31750"/>
                  </a:moveTo>
                  <a:lnTo>
                    <a:pt x="4737100" y="31750"/>
                  </a:lnTo>
                  <a:lnTo>
                    <a:pt x="4737100" y="44450"/>
                  </a:lnTo>
                  <a:lnTo>
                    <a:pt x="4749800" y="44450"/>
                  </a:lnTo>
                  <a:lnTo>
                    <a:pt x="4749800" y="31750"/>
                  </a:lnTo>
                  <a:close/>
                </a:path>
                <a:path w="7264400" h="76200">
                  <a:moveTo>
                    <a:pt x="4775200" y="31750"/>
                  </a:moveTo>
                  <a:lnTo>
                    <a:pt x="4762500" y="31750"/>
                  </a:lnTo>
                  <a:lnTo>
                    <a:pt x="4762500" y="44450"/>
                  </a:lnTo>
                  <a:lnTo>
                    <a:pt x="4775200" y="44450"/>
                  </a:lnTo>
                  <a:lnTo>
                    <a:pt x="4775200" y="31750"/>
                  </a:lnTo>
                  <a:close/>
                </a:path>
                <a:path w="7264400" h="76200">
                  <a:moveTo>
                    <a:pt x="4800600" y="31750"/>
                  </a:moveTo>
                  <a:lnTo>
                    <a:pt x="4787900" y="31750"/>
                  </a:lnTo>
                  <a:lnTo>
                    <a:pt x="4787900" y="44450"/>
                  </a:lnTo>
                  <a:lnTo>
                    <a:pt x="4800600" y="44450"/>
                  </a:lnTo>
                  <a:lnTo>
                    <a:pt x="4800600" y="31750"/>
                  </a:lnTo>
                  <a:close/>
                </a:path>
                <a:path w="7264400" h="76200">
                  <a:moveTo>
                    <a:pt x="4826000" y="31750"/>
                  </a:moveTo>
                  <a:lnTo>
                    <a:pt x="4813300" y="31750"/>
                  </a:lnTo>
                  <a:lnTo>
                    <a:pt x="4813300" y="44450"/>
                  </a:lnTo>
                  <a:lnTo>
                    <a:pt x="4826000" y="44450"/>
                  </a:lnTo>
                  <a:lnTo>
                    <a:pt x="4826000" y="31750"/>
                  </a:lnTo>
                  <a:close/>
                </a:path>
                <a:path w="7264400" h="76200">
                  <a:moveTo>
                    <a:pt x="4851400" y="31750"/>
                  </a:moveTo>
                  <a:lnTo>
                    <a:pt x="4838700" y="31750"/>
                  </a:lnTo>
                  <a:lnTo>
                    <a:pt x="4838700" y="44450"/>
                  </a:lnTo>
                  <a:lnTo>
                    <a:pt x="4851400" y="44450"/>
                  </a:lnTo>
                  <a:lnTo>
                    <a:pt x="4851400" y="31750"/>
                  </a:lnTo>
                  <a:close/>
                </a:path>
                <a:path w="7264400" h="76200">
                  <a:moveTo>
                    <a:pt x="4876800" y="31750"/>
                  </a:moveTo>
                  <a:lnTo>
                    <a:pt x="4864100" y="31750"/>
                  </a:lnTo>
                  <a:lnTo>
                    <a:pt x="4864100" y="44450"/>
                  </a:lnTo>
                  <a:lnTo>
                    <a:pt x="4876800" y="44450"/>
                  </a:lnTo>
                  <a:lnTo>
                    <a:pt x="4876800" y="31750"/>
                  </a:lnTo>
                  <a:close/>
                </a:path>
                <a:path w="7264400" h="76200">
                  <a:moveTo>
                    <a:pt x="4902200" y="31750"/>
                  </a:moveTo>
                  <a:lnTo>
                    <a:pt x="4889500" y="31750"/>
                  </a:lnTo>
                  <a:lnTo>
                    <a:pt x="4889500" y="44450"/>
                  </a:lnTo>
                  <a:lnTo>
                    <a:pt x="4902200" y="44450"/>
                  </a:lnTo>
                  <a:lnTo>
                    <a:pt x="4902200" y="31750"/>
                  </a:lnTo>
                  <a:close/>
                </a:path>
                <a:path w="7264400" h="76200">
                  <a:moveTo>
                    <a:pt x="4927600" y="31750"/>
                  </a:moveTo>
                  <a:lnTo>
                    <a:pt x="4914900" y="31750"/>
                  </a:lnTo>
                  <a:lnTo>
                    <a:pt x="4914900" y="44450"/>
                  </a:lnTo>
                  <a:lnTo>
                    <a:pt x="4927600" y="44450"/>
                  </a:lnTo>
                  <a:lnTo>
                    <a:pt x="4927600" y="31750"/>
                  </a:lnTo>
                  <a:close/>
                </a:path>
                <a:path w="7264400" h="76200">
                  <a:moveTo>
                    <a:pt x="4953000" y="31750"/>
                  </a:moveTo>
                  <a:lnTo>
                    <a:pt x="4940300" y="31750"/>
                  </a:lnTo>
                  <a:lnTo>
                    <a:pt x="4940300" y="44450"/>
                  </a:lnTo>
                  <a:lnTo>
                    <a:pt x="4953000" y="44450"/>
                  </a:lnTo>
                  <a:lnTo>
                    <a:pt x="4953000" y="31750"/>
                  </a:lnTo>
                  <a:close/>
                </a:path>
                <a:path w="7264400" h="76200">
                  <a:moveTo>
                    <a:pt x="4978400" y="31750"/>
                  </a:moveTo>
                  <a:lnTo>
                    <a:pt x="4965700" y="31750"/>
                  </a:lnTo>
                  <a:lnTo>
                    <a:pt x="4965700" y="44450"/>
                  </a:lnTo>
                  <a:lnTo>
                    <a:pt x="4978400" y="44450"/>
                  </a:lnTo>
                  <a:lnTo>
                    <a:pt x="4978400" y="31750"/>
                  </a:lnTo>
                  <a:close/>
                </a:path>
                <a:path w="7264400" h="76200">
                  <a:moveTo>
                    <a:pt x="5003800" y="31750"/>
                  </a:moveTo>
                  <a:lnTo>
                    <a:pt x="4991100" y="31750"/>
                  </a:lnTo>
                  <a:lnTo>
                    <a:pt x="4991100" y="44450"/>
                  </a:lnTo>
                  <a:lnTo>
                    <a:pt x="5003800" y="44450"/>
                  </a:lnTo>
                  <a:lnTo>
                    <a:pt x="5003800" y="31750"/>
                  </a:lnTo>
                  <a:close/>
                </a:path>
                <a:path w="7264400" h="76200">
                  <a:moveTo>
                    <a:pt x="5029200" y="31750"/>
                  </a:moveTo>
                  <a:lnTo>
                    <a:pt x="5016500" y="31750"/>
                  </a:lnTo>
                  <a:lnTo>
                    <a:pt x="5016500" y="44450"/>
                  </a:lnTo>
                  <a:lnTo>
                    <a:pt x="5029200" y="44450"/>
                  </a:lnTo>
                  <a:lnTo>
                    <a:pt x="5029200" y="31750"/>
                  </a:lnTo>
                  <a:close/>
                </a:path>
                <a:path w="7264400" h="76200">
                  <a:moveTo>
                    <a:pt x="5054600" y="31750"/>
                  </a:moveTo>
                  <a:lnTo>
                    <a:pt x="5041900" y="31750"/>
                  </a:lnTo>
                  <a:lnTo>
                    <a:pt x="5041900" y="44450"/>
                  </a:lnTo>
                  <a:lnTo>
                    <a:pt x="5054600" y="44450"/>
                  </a:lnTo>
                  <a:lnTo>
                    <a:pt x="5054600" y="31750"/>
                  </a:lnTo>
                  <a:close/>
                </a:path>
                <a:path w="7264400" h="76200">
                  <a:moveTo>
                    <a:pt x="5080000" y="31750"/>
                  </a:moveTo>
                  <a:lnTo>
                    <a:pt x="5067300" y="31750"/>
                  </a:lnTo>
                  <a:lnTo>
                    <a:pt x="5067300" y="44450"/>
                  </a:lnTo>
                  <a:lnTo>
                    <a:pt x="5080000" y="44450"/>
                  </a:lnTo>
                  <a:lnTo>
                    <a:pt x="5080000" y="31750"/>
                  </a:lnTo>
                  <a:close/>
                </a:path>
                <a:path w="7264400" h="76200">
                  <a:moveTo>
                    <a:pt x="5105400" y="31750"/>
                  </a:moveTo>
                  <a:lnTo>
                    <a:pt x="5092700" y="31750"/>
                  </a:lnTo>
                  <a:lnTo>
                    <a:pt x="5092700" y="44450"/>
                  </a:lnTo>
                  <a:lnTo>
                    <a:pt x="5105400" y="44450"/>
                  </a:lnTo>
                  <a:lnTo>
                    <a:pt x="5105400" y="31750"/>
                  </a:lnTo>
                  <a:close/>
                </a:path>
                <a:path w="7264400" h="76200">
                  <a:moveTo>
                    <a:pt x="5130800" y="31750"/>
                  </a:moveTo>
                  <a:lnTo>
                    <a:pt x="5118100" y="31750"/>
                  </a:lnTo>
                  <a:lnTo>
                    <a:pt x="5118100" y="44450"/>
                  </a:lnTo>
                  <a:lnTo>
                    <a:pt x="5130800" y="44450"/>
                  </a:lnTo>
                  <a:lnTo>
                    <a:pt x="5130800" y="31750"/>
                  </a:lnTo>
                  <a:close/>
                </a:path>
                <a:path w="7264400" h="76200">
                  <a:moveTo>
                    <a:pt x="5156200" y="31750"/>
                  </a:moveTo>
                  <a:lnTo>
                    <a:pt x="5143500" y="31750"/>
                  </a:lnTo>
                  <a:lnTo>
                    <a:pt x="5143500" y="44450"/>
                  </a:lnTo>
                  <a:lnTo>
                    <a:pt x="5156200" y="44450"/>
                  </a:lnTo>
                  <a:lnTo>
                    <a:pt x="5156200" y="31750"/>
                  </a:lnTo>
                  <a:close/>
                </a:path>
                <a:path w="7264400" h="76200">
                  <a:moveTo>
                    <a:pt x="5181600" y="31750"/>
                  </a:moveTo>
                  <a:lnTo>
                    <a:pt x="5168900" y="31750"/>
                  </a:lnTo>
                  <a:lnTo>
                    <a:pt x="5168900" y="44450"/>
                  </a:lnTo>
                  <a:lnTo>
                    <a:pt x="5181600" y="44450"/>
                  </a:lnTo>
                  <a:lnTo>
                    <a:pt x="5181600" y="31750"/>
                  </a:lnTo>
                  <a:close/>
                </a:path>
                <a:path w="7264400" h="76200">
                  <a:moveTo>
                    <a:pt x="5207000" y="31750"/>
                  </a:moveTo>
                  <a:lnTo>
                    <a:pt x="5194300" y="31750"/>
                  </a:lnTo>
                  <a:lnTo>
                    <a:pt x="5194300" y="44450"/>
                  </a:lnTo>
                  <a:lnTo>
                    <a:pt x="5207000" y="44450"/>
                  </a:lnTo>
                  <a:lnTo>
                    <a:pt x="5207000" y="31750"/>
                  </a:lnTo>
                  <a:close/>
                </a:path>
                <a:path w="7264400" h="76200">
                  <a:moveTo>
                    <a:pt x="5232400" y="31750"/>
                  </a:moveTo>
                  <a:lnTo>
                    <a:pt x="5219700" y="31750"/>
                  </a:lnTo>
                  <a:lnTo>
                    <a:pt x="5219700" y="44450"/>
                  </a:lnTo>
                  <a:lnTo>
                    <a:pt x="5232400" y="44450"/>
                  </a:lnTo>
                  <a:lnTo>
                    <a:pt x="5232400" y="31750"/>
                  </a:lnTo>
                  <a:close/>
                </a:path>
                <a:path w="7264400" h="76200">
                  <a:moveTo>
                    <a:pt x="5257800" y="31750"/>
                  </a:moveTo>
                  <a:lnTo>
                    <a:pt x="5245100" y="31750"/>
                  </a:lnTo>
                  <a:lnTo>
                    <a:pt x="5245100" y="44450"/>
                  </a:lnTo>
                  <a:lnTo>
                    <a:pt x="5257800" y="44450"/>
                  </a:lnTo>
                  <a:lnTo>
                    <a:pt x="5257800" y="31750"/>
                  </a:lnTo>
                  <a:close/>
                </a:path>
                <a:path w="7264400" h="76200">
                  <a:moveTo>
                    <a:pt x="5283200" y="31750"/>
                  </a:moveTo>
                  <a:lnTo>
                    <a:pt x="5270500" y="31750"/>
                  </a:lnTo>
                  <a:lnTo>
                    <a:pt x="5270500" y="44450"/>
                  </a:lnTo>
                  <a:lnTo>
                    <a:pt x="5283200" y="44450"/>
                  </a:lnTo>
                  <a:lnTo>
                    <a:pt x="5283200" y="31750"/>
                  </a:lnTo>
                  <a:close/>
                </a:path>
                <a:path w="7264400" h="76200">
                  <a:moveTo>
                    <a:pt x="5308600" y="31750"/>
                  </a:moveTo>
                  <a:lnTo>
                    <a:pt x="5295900" y="31750"/>
                  </a:lnTo>
                  <a:lnTo>
                    <a:pt x="5295900" y="44450"/>
                  </a:lnTo>
                  <a:lnTo>
                    <a:pt x="5308600" y="44450"/>
                  </a:lnTo>
                  <a:lnTo>
                    <a:pt x="5308600" y="31750"/>
                  </a:lnTo>
                  <a:close/>
                </a:path>
                <a:path w="7264400" h="76200">
                  <a:moveTo>
                    <a:pt x="5334000" y="31750"/>
                  </a:moveTo>
                  <a:lnTo>
                    <a:pt x="5321300" y="31750"/>
                  </a:lnTo>
                  <a:lnTo>
                    <a:pt x="5321300" y="44450"/>
                  </a:lnTo>
                  <a:lnTo>
                    <a:pt x="5334000" y="44450"/>
                  </a:lnTo>
                  <a:lnTo>
                    <a:pt x="5334000" y="31750"/>
                  </a:lnTo>
                  <a:close/>
                </a:path>
                <a:path w="7264400" h="76200">
                  <a:moveTo>
                    <a:pt x="5359400" y="31750"/>
                  </a:moveTo>
                  <a:lnTo>
                    <a:pt x="5346700" y="31750"/>
                  </a:lnTo>
                  <a:lnTo>
                    <a:pt x="5346700" y="44450"/>
                  </a:lnTo>
                  <a:lnTo>
                    <a:pt x="5359400" y="44450"/>
                  </a:lnTo>
                  <a:lnTo>
                    <a:pt x="5359400" y="31750"/>
                  </a:lnTo>
                  <a:close/>
                </a:path>
                <a:path w="7264400" h="76200">
                  <a:moveTo>
                    <a:pt x="5384800" y="31750"/>
                  </a:moveTo>
                  <a:lnTo>
                    <a:pt x="5372100" y="31750"/>
                  </a:lnTo>
                  <a:lnTo>
                    <a:pt x="5372100" y="44450"/>
                  </a:lnTo>
                  <a:lnTo>
                    <a:pt x="5384800" y="44450"/>
                  </a:lnTo>
                  <a:lnTo>
                    <a:pt x="5384800" y="31750"/>
                  </a:lnTo>
                  <a:close/>
                </a:path>
                <a:path w="7264400" h="76200">
                  <a:moveTo>
                    <a:pt x="5410200" y="31750"/>
                  </a:moveTo>
                  <a:lnTo>
                    <a:pt x="5397500" y="31750"/>
                  </a:lnTo>
                  <a:lnTo>
                    <a:pt x="5397500" y="44450"/>
                  </a:lnTo>
                  <a:lnTo>
                    <a:pt x="5410200" y="44450"/>
                  </a:lnTo>
                  <a:lnTo>
                    <a:pt x="5410200" y="31750"/>
                  </a:lnTo>
                  <a:close/>
                </a:path>
                <a:path w="7264400" h="76200">
                  <a:moveTo>
                    <a:pt x="5435600" y="31750"/>
                  </a:moveTo>
                  <a:lnTo>
                    <a:pt x="5422900" y="31750"/>
                  </a:lnTo>
                  <a:lnTo>
                    <a:pt x="5422900" y="44450"/>
                  </a:lnTo>
                  <a:lnTo>
                    <a:pt x="5435600" y="44450"/>
                  </a:lnTo>
                  <a:lnTo>
                    <a:pt x="5435600" y="31750"/>
                  </a:lnTo>
                  <a:close/>
                </a:path>
                <a:path w="7264400" h="76200">
                  <a:moveTo>
                    <a:pt x="5461000" y="31750"/>
                  </a:moveTo>
                  <a:lnTo>
                    <a:pt x="5448300" y="31750"/>
                  </a:lnTo>
                  <a:lnTo>
                    <a:pt x="5448300" y="44450"/>
                  </a:lnTo>
                  <a:lnTo>
                    <a:pt x="5461000" y="44450"/>
                  </a:lnTo>
                  <a:lnTo>
                    <a:pt x="5461000" y="31750"/>
                  </a:lnTo>
                  <a:close/>
                </a:path>
                <a:path w="7264400" h="76200">
                  <a:moveTo>
                    <a:pt x="5486400" y="31750"/>
                  </a:moveTo>
                  <a:lnTo>
                    <a:pt x="5473700" y="31750"/>
                  </a:lnTo>
                  <a:lnTo>
                    <a:pt x="5473700" y="44450"/>
                  </a:lnTo>
                  <a:lnTo>
                    <a:pt x="5486400" y="44450"/>
                  </a:lnTo>
                  <a:lnTo>
                    <a:pt x="5486400" y="31750"/>
                  </a:lnTo>
                  <a:close/>
                </a:path>
                <a:path w="7264400" h="76200">
                  <a:moveTo>
                    <a:pt x="5511800" y="31750"/>
                  </a:moveTo>
                  <a:lnTo>
                    <a:pt x="5499100" y="31750"/>
                  </a:lnTo>
                  <a:lnTo>
                    <a:pt x="5499100" y="44450"/>
                  </a:lnTo>
                  <a:lnTo>
                    <a:pt x="5511800" y="44450"/>
                  </a:lnTo>
                  <a:lnTo>
                    <a:pt x="5511800" y="31750"/>
                  </a:lnTo>
                  <a:close/>
                </a:path>
                <a:path w="7264400" h="76200">
                  <a:moveTo>
                    <a:pt x="5537200" y="31750"/>
                  </a:moveTo>
                  <a:lnTo>
                    <a:pt x="5524500" y="31750"/>
                  </a:lnTo>
                  <a:lnTo>
                    <a:pt x="5524500" y="44450"/>
                  </a:lnTo>
                  <a:lnTo>
                    <a:pt x="5537200" y="44450"/>
                  </a:lnTo>
                  <a:lnTo>
                    <a:pt x="5537200" y="31750"/>
                  </a:lnTo>
                  <a:close/>
                </a:path>
                <a:path w="7264400" h="76200">
                  <a:moveTo>
                    <a:pt x="5562600" y="31750"/>
                  </a:moveTo>
                  <a:lnTo>
                    <a:pt x="5549900" y="31750"/>
                  </a:lnTo>
                  <a:lnTo>
                    <a:pt x="5549900" y="44450"/>
                  </a:lnTo>
                  <a:lnTo>
                    <a:pt x="5562600" y="44450"/>
                  </a:lnTo>
                  <a:lnTo>
                    <a:pt x="5562600" y="31750"/>
                  </a:lnTo>
                  <a:close/>
                </a:path>
                <a:path w="7264400" h="76200">
                  <a:moveTo>
                    <a:pt x="5588000" y="31750"/>
                  </a:moveTo>
                  <a:lnTo>
                    <a:pt x="5575300" y="31750"/>
                  </a:lnTo>
                  <a:lnTo>
                    <a:pt x="5575300" y="44450"/>
                  </a:lnTo>
                  <a:lnTo>
                    <a:pt x="5588000" y="44450"/>
                  </a:lnTo>
                  <a:lnTo>
                    <a:pt x="5588000" y="31750"/>
                  </a:lnTo>
                  <a:close/>
                </a:path>
                <a:path w="7264400" h="76200">
                  <a:moveTo>
                    <a:pt x="5613400" y="31750"/>
                  </a:moveTo>
                  <a:lnTo>
                    <a:pt x="5600700" y="31750"/>
                  </a:lnTo>
                  <a:lnTo>
                    <a:pt x="5600700" y="44450"/>
                  </a:lnTo>
                  <a:lnTo>
                    <a:pt x="5613400" y="44450"/>
                  </a:lnTo>
                  <a:lnTo>
                    <a:pt x="5613400" y="31750"/>
                  </a:lnTo>
                  <a:close/>
                </a:path>
                <a:path w="7264400" h="76200">
                  <a:moveTo>
                    <a:pt x="5638800" y="31750"/>
                  </a:moveTo>
                  <a:lnTo>
                    <a:pt x="5626100" y="31750"/>
                  </a:lnTo>
                  <a:lnTo>
                    <a:pt x="5626100" y="44450"/>
                  </a:lnTo>
                  <a:lnTo>
                    <a:pt x="5638800" y="44450"/>
                  </a:lnTo>
                  <a:lnTo>
                    <a:pt x="5638800" y="31750"/>
                  </a:lnTo>
                  <a:close/>
                </a:path>
                <a:path w="7264400" h="76200">
                  <a:moveTo>
                    <a:pt x="5664200" y="31750"/>
                  </a:moveTo>
                  <a:lnTo>
                    <a:pt x="5651500" y="31750"/>
                  </a:lnTo>
                  <a:lnTo>
                    <a:pt x="5651500" y="44450"/>
                  </a:lnTo>
                  <a:lnTo>
                    <a:pt x="5664200" y="44450"/>
                  </a:lnTo>
                  <a:lnTo>
                    <a:pt x="5664200" y="31750"/>
                  </a:lnTo>
                  <a:close/>
                </a:path>
                <a:path w="7264400" h="76200">
                  <a:moveTo>
                    <a:pt x="5689600" y="31750"/>
                  </a:moveTo>
                  <a:lnTo>
                    <a:pt x="5676900" y="31750"/>
                  </a:lnTo>
                  <a:lnTo>
                    <a:pt x="5676900" y="44450"/>
                  </a:lnTo>
                  <a:lnTo>
                    <a:pt x="5689600" y="44450"/>
                  </a:lnTo>
                  <a:lnTo>
                    <a:pt x="5689600" y="31750"/>
                  </a:lnTo>
                  <a:close/>
                </a:path>
                <a:path w="7264400" h="76200">
                  <a:moveTo>
                    <a:pt x="5715000" y="31750"/>
                  </a:moveTo>
                  <a:lnTo>
                    <a:pt x="5702300" y="31750"/>
                  </a:lnTo>
                  <a:lnTo>
                    <a:pt x="5702300" y="44450"/>
                  </a:lnTo>
                  <a:lnTo>
                    <a:pt x="5715000" y="44450"/>
                  </a:lnTo>
                  <a:lnTo>
                    <a:pt x="5715000" y="31750"/>
                  </a:lnTo>
                  <a:close/>
                </a:path>
                <a:path w="7264400" h="76200">
                  <a:moveTo>
                    <a:pt x="5740400" y="31750"/>
                  </a:moveTo>
                  <a:lnTo>
                    <a:pt x="5727700" y="31750"/>
                  </a:lnTo>
                  <a:lnTo>
                    <a:pt x="5727700" y="44450"/>
                  </a:lnTo>
                  <a:lnTo>
                    <a:pt x="5740400" y="44450"/>
                  </a:lnTo>
                  <a:lnTo>
                    <a:pt x="5740400" y="31750"/>
                  </a:lnTo>
                  <a:close/>
                </a:path>
                <a:path w="7264400" h="76200">
                  <a:moveTo>
                    <a:pt x="5765800" y="31750"/>
                  </a:moveTo>
                  <a:lnTo>
                    <a:pt x="5753100" y="31750"/>
                  </a:lnTo>
                  <a:lnTo>
                    <a:pt x="5753100" y="44450"/>
                  </a:lnTo>
                  <a:lnTo>
                    <a:pt x="5765800" y="44450"/>
                  </a:lnTo>
                  <a:lnTo>
                    <a:pt x="5765800" y="31750"/>
                  </a:lnTo>
                  <a:close/>
                </a:path>
                <a:path w="7264400" h="76200">
                  <a:moveTo>
                    <a:pt x="5791200" y="31750"/>
                  </a:moveTo>
                  <a:lnTo>
                    <a:pt x="5778500" y="31750"/>
                  </a:lnTo>
                  <a:lnTo>
                    <a:pt x="5778500" y="44450"/>
                  </a:lnTo>
                  <a:lnTo>
                    <a:pt x="5791200" y="44450"/>
                  </a:lnTo>
                  <a:lnTo>
                    <a:pt x="5791200" y="31750"/>
                  </a:lnTo>
                  <a:close/>
                </a:path>
                <a:path w="7264400" h="76200">
                  <a:moveTo>
                    <a:pt x="5816600" y="31750"/>
                  </a:moveTo>
                  <a:lnTo>
                    <a:pt x="5803900" y="31750"/>
                  </a:lnTo>
                  <a:lnTo>
                    <a:pt x="5803900" y="44450"/>
                  </a:lnTo>
                  <a:lnTo>
                    <a:pt x="5816600" y="44450"/>
                  </a:lnTo>
                  <a:lnTo>
                    <a:pt x="5816600" y="31750"/>
                  </a:lnTo>
                  <a:close/>
                </a:path>
                <a:path w="7264400" h="76200">
                  <a:moveTo>
                    <a:pt x="5842000" y="31750"/>
                  </a:moveTo>
                  <a:lnTo>
                    <a:pt x="5829300" y="31750"/>
                  </a:lnTo>
                  <a:lnTo>
                    <a:pt x="5829300" y="44450"/>
                  </a:lnTo>
                  <a:lnTo>
                    <a:pt x="5842000" y="44450"/>
                  </a:lnTo>
                  <a:lnTo>
                    <a:pt x="5842000" y="31750"/>
                  </a:lnTo>
                  <a:close/>
                </a:path>
                <a:path w="7264400" h="76200">
                  <a:moveTo>
                    <a:pt x="5867400" y="31750"/>
                  </a:moveTo>
                  <a:lnTo>
                    <a:pt x="5854700" y="31750"/>
                  </a:lnTo>
                  <a:lnTo>
                    <a:pt x="5854700" y="44450"/>
                  </a:lnTo>
                  <a:lnTo>
                    <a:pt x="5867400" y="44450"/>
                  </a:lnTo>
                  <a:lnTo>
                    <a:pt x="5867400" y="31750"/>
                  </a:lnTo>
                  <a:close/>
                </a:path>
                <a:path w="7264400" h="76200">
                  <a:moveTo>
                    <a:pt x="5892800" y="31750"/>
                  </a:moveTo>
                  <a:lnTo>
                    <a:pt x="5880100" y="31750"/>
                  </a:lnTo>
                  <a:lnTo>
                    <a:pt x="5880100" y="44450"/>
                  </a:lnTo>
                  <a:lnTo>
                    <a:pt x="5892800" y="44450"/>
                  </a:lnTo>
                  <a:lnTo>
                    <a:pt x="5892800" y="31750"/>
                  </a:lnTo>
                  <a:close/>
                </a:path>
                <a:path w="7264400" h="76200">
                  <a:moveTo>
                    <a:pt x="5918200" y="31750"/>
                  </a:moveTo>
                  <a:lnTo>
                    <a:pt x="5905500" y="31750"/>
                  </a:lnTo>
                  <a:lnTo>
                    <a:pt x="5905500" y="44450"/>
                  </a:lnTo>
                  <a:lnTo>
                    <a:pt x="5918200" y="44450"/>
                  </a:lnTo>
                  <a:lnTo>
                    <a:pt x="5918200" y="31750"/>
                  </a:lnTo>
                  <a:close/>
                </a:path>
                <a:path w="7264400" h="76200">
                  <a:moveTo>
                    <a:pt x="5943600" y="31750"/>
                  </a:moveTo>
                  <a:lnTo>
                    <a:pt x="5930900" y="31750"/>
                  </a:lnTo>
                  <a:lnTo>
                    <a:pt x="5930900" y="44450"/>
                  </a:lnTo>
                  <a:lnTo>
                    <a:pt x="5943600" y="44450"/>
                  </a:lnTo>
                  <a:lnTo>
                    <a:pt x="5943600" y="31750"/>
                  </a:lnTo>
                  <a:close/>
                </a:path>
                <a:path w="7264400" h="76200">
                  <a:moveTo>
                    <a:pt x="5969000" y="31750"/>
                  </a:moveTo>
                  <a:lnTo>
                    <a:pt x="5956300" y="31750"/>
                  </a:lnTo>
                  <a:lnTo>
                    <a:pt x="5956300" y="44450"/>
                  </a:lnTo>
                  <a:lnTo>
                    <a:pt x="5969000" y="44450"/>
                  </a:lnTo>
                  <a:lnTo>
                    <a:pt x="5969000" y="31750"/>
                  </a:lnTo>
                  <a:close/>
                </a:path>
                <a:path w="7264400" h="76200">
                  <a:moveTo>
                    <a:pt x="5994400" y="31750"/>
                  </a:moveTo>
                  <a:lnTo>
                    <a:pt x="5981700" y="31750"/>
                  </a:lnTo>
                  <a:lnTo>
                    <a:pt x="5981700" y="44450"/>
                  </a:lnTo>
                  <a:lnTo>
                    <a:pt x="5994400" y="44450"/>
                  </a:lnTo>
                  <a:lnTo>
                    <a:pt x="5994400" y="31750"/>
                  </a:lnTo>
                  <a:close/>
                </a:path>
                <a:path w="7264400" h="76200">
                  <a:moveTo>
                    <a:pt x="6019800" y="31750"/>
                  </a:moveTo>
                  <a:lnTo>
                    <a:pt x="6007100" y="31750"/>
                  </a:lnTo>
                  <a:lnTo>
                    <a:pt x="6007100" y="44450"/>
                  </a:lnTo>
                  <a:lnTo>
                    <a:pt x="6019800" y="44450"/>
                  </a:lnTo>
                  <a:lnTo>
                    <a:pt x="6019800" y="31750"/>
                  </a:lnTo>
                  <a:close/>
                </a:path>
                <a:path w="7264400" h="76200">
                  <a:moveTo>
                    <a:pt x="6045200" y="31750"/>
                  </a:moveTo>
                  <a:lnTo>
                    <a:pt x="6032500" y="31750"/>
                  </a:lnTo>
                  <a:lnTo>
                    <a:pt x="6032500" y="44450"/>
                  </a:lnTo>
                  <a:lnTo>
                    <a:pt x="6045200" y="44450"/>
                  </a:lnTo>
                  <a:lnTo>
                    <a:pt x="6045200" y="31750"/>
                  </a:lnTo>
                  <a:close/>
                </a:path>
                <a:path w="7264400" h="76200">
                  <a:moveTo>
                    <a:pt x="6070600" y="31750"/>
                  </a:moveTo>
                  <a:lnTo>
                    <a:pt x="6057900" y="31750"/>
                  </a:lnTo>
                  <a:lnTo>
                    <a:pt x="6057900" y="44450"/>
                  </a:lnTo>
                  <a:lnTo>
                    <a:pt x="6070600" y="44450"/>
                  </a:lnTo>
                  <a:lnTo>
                    <a:pt x="6070600" y="31750"/>
                  </a:lnTo>
                  <a:close/>
                </a:path>
                <a:path w="7264400" h="76200">
                  <a:moveTo>
                    <a:pt x="6096000" y="31750"/>
                  </a:moveTo>
                  <a:lnTo>
                    <a:pt x="6083300" y="31750"/>
                  </a:lnTo>
                  <a:lnTo>
                    <a:pt x="6083300" y="44450"/>
                  </a:lnTo>
                  <a:lnTo>
                    <a:pt x="6096000" y="44450"/>
                  </a:lnTo>
                  <a:lnTo>
                    <a:pt x="6096000" y="31750"/>
                  </a:lnTo>
                  <a:close/>
                </a:path>
                <a:path w="7264400" h="76200">
                  <a:moveTo>
                    <a:pt x="6121400" y="31750"/>
                  </a:moveTo>
                  <a:lnTo>
                    <a:pt x="6108700" y="31750"/>
                  </a:lnTo>
                  <a:lnTo>
                    <a:pt x="6108700" y="44450"/>
                  </a:lnTo>
                  <a:lnTo>
                    <a:pt x="6121400" y="44450"/>
                  </a:lnTo>
                  <a:lnTo>
                    <a:pt x="6121400" y="31750"/>
                  </a:lnTo>
                  <a:close/>
                </a:path>
                <a:path w="7264400" h="76200">
                  <a:moveTo>
                    <a:pt x="6146800" y="31750"/>
                  </a:moveTo>
                  <a:lnTo>
                    <a:pt x="6134100" y="31750"/>
                  </a:lnTo>
                  <a:lnTo>
                    <a:pt x="6134100" y="44450"/>
                  </a:lnTo>
                  <a:lnTo>
                    <a:pt x="6146800" y="44450"/>
                  </a:lnTo>
                  <a:lnTo>
                    <a:pt x="6146800" y="31750"/>
                  </a:lnTo>
                  <a:close/>
                </a:path>
                <a:path w="7264400" h="76200">
                  <a:moveTo>
                    <a:pt x="6172200" y="31750"/>
                  </a:moveTo>
                  <a:lnTo>
                    <a:pt x="6159500" y="31750"/>
                  </a:lnTo>
                  <a:lnTo>
                    <a:pt x="6159500" y="44450"/>
                  </a:lnTo>
                  <a:lnTo>
                    <a:pt x="6172200" y="44450"/>
                  </a:lnTo>
                  <a:lnTo>
                    <a:pt x="6172200" y="31750"/>
                  </a:lnTo>
                  <a:close/>
                </a:path>
                <a:path w="7264400" h="76200">
                  <a:moveTo>
                    <a:pt x="6197600" y="31750"/>
                  </a:moveTo>
                  <a:lnTo>
                    <a:pt x="6184900" y="31750"/>
                  </a:lnTo>
                  <a:lnTo>
                    <a:pt x="6184900" y="44450"/>
                  </a:lnTo>
                  <a:lnTo>
                    <a:pt x="6197600" y="44450"/>
                  </a:lnTo>
                  <a:lnTo>
                    <a:pt x="6197600" y="31750"/>
                  </a:lnTo>
                  <a:close/>
                </a:path>
                <a:path w="7264400" h="76200">
                  <a:moveTo>
                    <a:pt x="6223000" y="31750"/>
                  </a:moveTo>
                  <a:lnTo>
                    <a:pt x="6210300" y="31750"/>
                  </a:lnTo>
                  <a:lnTo>
                    <a:pt x="6210300" y="44450"/>
                  </a:lnTo>
                  <a:lnTo>
                    <a:pt x="6223000" y="44450"/>
                  </a:lnTo>
                  <a:lnTo>
                    <a:pt x="6223000" y="31750"/>
                  </a:lnTo>
                  <a:close/>
                </a:path>
                <a:path w="7264400" h="76200">
                  <a:moveTo>
                    <a:pt x="6248400" y="31750"/>
                  </a:moveTo>
                  <a:lnTo>
                    <a:pt x="6235700" y="31750"/>
                  </a:lnTo>
                  <a:lnTo>
                    <a:pt x="6235700" y="44450"/>
                  </a:lnTo>
                  <a:lnTo>
                    <a:pt x="6248400" y="44450"/>
                  </a:lnTo>
                  <a:lnTo>
                    <a:pt x="6248400" y="31750"/>
                  </a:lnTo>
                  <a:close/>
                </a:path>
                <a:path w="7264400" h="76200">
                  <a:moveTo>
                    <a:pt x="6273800" y="31750"/>
                  </a:moveTo>
                  <a:lnTo>
                    <a:pt x="6261100" y="31750"/>
                  </a:lnTo>
                  <a:lnTo>
                    <a:pt x="6261100" y="44450"/>
                  </a:lnTo>
                  <a:lnTo>
                    <a:pt x="6273800" y="44450"/>
                  </a:lnTo>
                  <a:lnTo>
                    <a:pt x="6273800" y="31750"/>
                  </a:lnTo>
                  <a:close/>
                </a:path>
                <a:path w="7264400" h="76200">
                  <a:moveTo>
                    <a:pt x="6299200" y="31750"/>
                  </a:moveTo>
                  <a:lnTo>
                    <a:pt x="6286500" y="31750"/>
                  </a:lnTo>
                  <a:lnTo>
                    <a:pt x="6286500" y="44450"/>
                  </a:lnTo>
                  <a:lnTo>
                    <a:pt x="6299200" y="44450"/>
                  </a:lnTo>
                  <a:lnTo>
                    <a:pt x="6299200" y="31750"/>
                  </a:lnTo>
                  <a:close/>
                </a:path>
                <a:path w="7264400" h="76200">
                  <a:moveTo>
                    <a:pt x="6324600" y="31750"/>
                  </a:moveTo>
                  <a:lnTo>
                    <a:pt x="6311900" y="31750"/>
                  </a:lnTo>
                  <a:lnTo>
                    <a:pt x="6311900" y="44450"/>
                  </a:lnTo>
                  <a:lnTo>
                    <a:pt x="6324600" y="44450"/>
                  </a:lnTo>
                  <a:lnTo>
                    <a:pt x="6324600" y="31750"/>
                  </a:lnTo>
                  <a:close/>
                </a:path>
                <a:path w="7264400" h="76200">
                  <a:moveTo>
                    <a:pt x="6350000" y="31750"/>
                  </a:moveTo>
                  <a:lnTo>
                    <a:pt x="6337300" y="31750"/>
                  </a:lnTo>
                  <a:lnTo>
                    <a:pt x="6337300" y="44450"/>
                  </a:lnTo>
                  <a:lnTo>
                    <a:pt x="6350000" y="44450"/>
                  </a:lnTo>
                  <a:lnTo>
                    <a:pt x="6350000" y="31750"/>
                  </a:lnTo>
                  <a:close/>
                </a:path>
                <a:path w="7264400" h="76200">
                  <a:moveTo>
                    <a:pt x="6375400" y="31750"/>
                  </a:moveTo>
                  <a:lnTo>
                    <a:pt x="6362700" y="31750"/>
                  </a:lnTo>
                  <a:lnTo>
                    <a:pt x="6362700" y="44450"/>
                  </a:lnTo>
                  <a:lnTo>
                    <a:pt x="6375400" y="44450"/>
                  </a:lnTo>
                  <a:lnTo>
                    <a:pt x="6375400" y="31750"/>
                  </a:lnTo>
                  <a:close/>
                </a:path>
                <a:path w="7264400" h="76200">
                  <a:moveTo>
                    <a:pt x="6400800" y="31750"/>
                  </a:moveTo>
                  <a:lnTo>
                    <a:pt x="6388100" y="31750"/>
                  </a:lnTo>
                  <a:lnTo>
                    <a:pt x="6388100" y="44450"/>
                  </a:lnTo>
                  <a:lnTo>
                    <a:pt x="6400800" y="44450"/>
                  </a:lnTo>
                  <a:lnTo>
                    <a:pt x="6400800" y="31750"/>
                  </a:lnTo>
                  <a:close/>
                </a:path>
                <a:path w="7264400" h="76200">
                  <a:moveTo>
                    <a:pt x="6426200" y="31750"/>
                  </a:moveTo>
                  <a:lnTo>
                    <a:pt x="6413500" y="31750"/>
                  </a:lnTo>
                  <a:lnTo>
                    <a:pt x="6413500" y="44450"/>
                  </a:lnTo>
                  <a:lnTo>
                    <a:pt x="6426200" y="44450"/>
                  </a:lnTo>
                  <a:lnTo>
                    <a:pt x="6426200" y="31750"/>
                  </a:lnTo>
                  <a:close/>
                </a:path>
                <a:path w="7264400" h="76200">
                  <a:moveTo>
                    <a:pt x="6451600" y="31750"/>
                  </a:moveTo>
                  <a:lnTo>
                    <a:pt x="6438900" y="31750"/>
                  </a:lnTo>
                  <a:lnTo>
                    <a:pt x="6438900" y="44450"/>
                  </a:lnTo>
                  <a:lnTo>
                    <a:pt x="6451600" y="44450"/>
                  </a:lnTo>
                  <a:lnTo>
                    <a:pt x="6451600" y="31750"/>
                  </a:lnTo>
                  <a:close/>
                </a:path>
                <a:path w="7264400" h="76200">
                  <a:moveTo>
                    <a:pt x="6477000" y="31750"/>
                  </a:moveTo>
                  <a:lnTo>
                    <a:pt x="6464300" y="31750"/>
                  </a:lnTo>
                  <a:lnTo>
                    <a:pt x="6464300" y="44450"/>
                  </a:lnTo>
                  <a:lnTo>
                    <a:pt x="6477000" y="44450"/>
                  </a:lnTo>
                  <a:lnTo>
                    <a:pt x="6477000" y="31750"/>
                  </a:lnTo>
                  <a:close/>
                </a:path>
                <a:path w="7264400" h="76200">
                  <a:moveTo>
                    <a:pt x="6502400" y="31750"/>
                  </a:moveTo>
                  <a:lnTo>
                    <a:pt x="6489700" y="31750"/>
                  </a:lnTo>
                  <a:lnTo>
                    <a:pt x="6489700" y="44450"/>
                  </a:lnTo>
                  <a:lnTo>
                    <a:pt x="6502400" y="44450"/>
                  </a:lnTo>
                  <a:lnTo>
                    <a:pt x="6502400" y="31750"/>
                  </a:lnTo>
                  <a:close/>
                </a:path>
                <a:path w="7264400" h="76200">
                  <a:moveTo>
                    <a:pt x="6527800" y="31750"/>
                  </a:moveTo>
                  <a:lnTo>
                    <a:pt x="6515100" y="31750"/>
                  </a:lnTo>
                  <a:lnTo>
                    <a:pt x="6515100" y="44450"/>
                  </a:lnTo>
                  <a:lnTo>
                    <a:pt x="6527800" y="44450"/>
                  </a:lnTo>
                  <a:lnTo>
                    <a:pt x="6527800" y="31750"/>
                  </a:lnTo>
                  <a:close/>
                </a:path>
                <a:path w="7264400" h="76200">
                  <a:moveTo>
                    <a:pt x="6553200" y="31750"/>
                  </a:moveTo>
                  <a:lnTo>
                    <a:pt x="6540500" y="31750"/>
                  </a:lnTo>
                  <a:lnTo>
                    <a:pt x="6540500" y="44450"/>
                  </a:lnTo>
                  <a:lnTo>
                    <a:pt x="6553200" y="44450"/>
                  </a:lnTo>
                  <a:lnTo>
                    <a:pt x="6553200" y="31750"/>
                  </a:lnTo>
                  <a:close/>
                </a:path>
                <a:path w="7264400" h="76200">
                  <a:moveTo>
                    <a:pt x="6578600" y="31750"/>
                  </a:moveTo>
                  <a:lnTo>
                    <a:pt x="6565900" y="31750"/>
                  </a:lnTo>
                  <a:lnTo>
                    <a:pt x="6565900" y="44450"/>
                  </a:lnTo>
                  <a:lnTo>
                    <a:pt x="6578600" y="44450"/>
                  </a:lnTo>
                  <a:lnTo>
                    <a:pt x="6578600" y="31750"/>
                  </a:lnTo>
                  <a:close/>
                </a:path>
                <a:path w="7264400" h="76200">
                  <a:moveTo>
                    <a:pt x="6604000" y="31750"/>
                  </a:moveTo>
                  <a:lnTo>
                    <a:pt x="6591300" y="31750"/>
                  </a:lnTo>
                  <a:lnTo>
                    <a:pt x="6591300" y="44450"/>
                  </a:lnTo>
                  <a:lnTo>
                    <a:pt x="6604000" y="44450"/>
                  </a:lnTo>
                  <a:lnTo>
                    <a:pt x="6604000" y="31750"/>
                  </a:lnTo>
                  <a:close/>
                </a:path>
                <a:path w="7264400" h="76200">
                  <a:moveTo>
                    <a:pt x="6629400" y="31750"/>
                  </a:moveTo>
                  <a:lnTo>
                    <a:pt x="6616700" y="31750"/>
                  </a:lnTo>
                  <a:lnTo>
                    <a:pt x="6616700" y="44450"/>
                  </a:lnTo>
                  <a:lnTo>
                    <a:pt x="6629400" y="44450"/>
                  </a:lnTo>
                  <a:lnTo>
                    <a:pt x="6629400" y="31750"/>
                  </a:lnTo>
                  <a:close/>
                </a:path>
                <a:path w="7264400" h="76200">
                  <a:moveTo>
                    <a:pt x="6654800" y="31750"/>
                  </a:moveTo>
                  <a:lnTo>
                    <a:pt x="6642100" y="31750"/>
                  </a:lnTo>
                  <a:lnTo>
                    <a:pt x="6642100" y="44450"/>
                  </a:lnTo>
                  <a:lnTo>
                    <a:pt x="6654800" y="44450"/>
                  </a:lnTo>
                  <a:lnTo>
                    <a:pt x="6654800" y="31750"/>
                  </a:lnTo>
                  <a:close/>
                </a:path>
                <a:path w="7264400" h="76200">
                  <a:moveTo>
                    <a:pt x="6680200" y="31750"/>
                  </a:moveTo>
                  <a:lnTo>
                    <a:pt x="6667500" y="31750"/>
                  </a:lnTo>
                  <a:lnTo>
                    <a:pt x="6667500" y="44450"/>
                  </a:lnTo>
                  <a:lnTo>
                    <a:pt x="6680200" y="44450"/>
                  </a:lnTo>
                  <a:lnTo>
                    <a:pt x="6680200" y="31750"/>
                  </a:lnTo>
                  <a:close/>
                </a:path>
                <a:path w="7264400" h="76200">
                  <a:moveTo>
                    <a:pt x="6705600" y="31750"/>
                  </a:moveTo>
                  <a:lnTo>
                    <a:pt x="6692900" y="31750"/>
                  </a:lnTo>
                  <a:lnTo>
                    <a:pt x="6692900" y="44450"/>
                  </a:lnTo>
                  <a:lnTo>
                    <a:pt x="6705600" y="44450"/>
                  </a:lnTo>
                  <a:lnTo>
                    <a:pt x="6705600" y="31750"/>
                  </a:lnTo>
                  <a:close/>
                </a:path>
                <a:path w="7264400" h="76200">
                  <a:moveTo>
                    <a:pt x="6731000" y="31750"/>
                  </a:moveTo>
                  <a:lnTo>
                    <a:pt x="6718300" y="31750"/>
                  </a:lnTo>
                  <a:lnTo>
                    <a:pt x="6718300" y="44450"/>
                  </a:lnTo>
                  <a:lnTo>
                    <a:pt x="6731000" y="44450"/>
                  </a:lnTo>
                  <a:lnTo>
                    <a:pt x="6731000" y="31750"/>
                  </a:lnTo>
                  <a:close/>
                </a:path>
                <a:path w="7264400" h="76200">
                  <a:moveTo>
                    <a:pt x="6756400" y="31750"/>
                  </a:moveTo>
                  <a:lnTo>
                    <a:pt x="6743700" y="31750"/>
                  </a:lnTo>
                  <a:lnTo>
                    <a:pt x="6743700" y="44450"/>
                  </a:lnTo>
                  <a:lnTo>
                    <a:pt x="6756400" y="44450"/>
                  </a:lnTo>
                  <a:lnTo>
                    <a:pt x="6756400" y="31750"/>
                  </a:lnTo>
                  <a:close/>
                </a:path>
                <a:path w="7264400" h="76200">
                  <a:moveTo>
                    <a:pt x="6781800" y="31750"/>
                  </a:moveTo>
                  <a:lnTo>
                    <a:pt x="6769100" y="31750"/>
                  </a:lnTo>
                  <a:lnTo>
                    <a:pt x="6769100" y="44450"/>
                  </a:lnTo>
                  <a:lnTo>
                    <a:pt x="6781800" y="44450"/>
                  </a:lnTo>
                  <a:lnTo>
                    <a:pt x="6781800" y="31750"/>
                  </a:lnTo>
                  <a:close/>
                </a:path>
                <a:path w="7264400" h="76200">
                  <a:moveTo>
                    <a:pt x="6807200" y="31750"/>
                  </a:moveTo>
                  <a:lnTo>
                    <a:pt x="6794500" y="31750"/>
                  </a:lnTo>
                  <a:lnTo>
                    <a:pt x="6794500" y="44450"/>
                  </a:lnTo>
                  <a:lnTo>
                    <a:pt x="6807200" y="44450"/>
                  </a:lnTo>
                  <a:lnTo>
                    <a:pt x="6807200" y="31750"/>
                  </a:lnTo>
                  <a:close/>
                </a:path>
                <a:path w="7264400" h="76200">
                  <a:moveTo>
                    <a:pt x="6832600" y="31750"/>
                  </a:moveTo>
                  <a:lnTo>
                    <a:pt x="6819900" y="31750"/>
                  </a:lnTo>
                  <a:lnTo>
                    <a:pt x="6819900" y="44450"/>
                  </a:lnTo>
                  <a:lnTo>
                    <a:pt x="6832600" y="44450"/>
                  </a:lnTo>
                  <a:lnTo>
                    <a:pt x="6832600" y="31750"/>
                  </a:lnTo>
                  <a:close/>
                </a:path>
                <a:path w="7264400" h="76200">
                  <a:moveTo>
                    <a:pt x="6858000" y="31750"/>
                  </a:moveTo>
                  <a:lnTo>
                    <a:pt x="6845300" y="31750"/>
                  </a:lnTo>
                  <a:lnTo>
                    <a:pt x="6845300" y="44450"/>
                  </a:lnTo>
                  <a:lnTo>
                    <a:pt x="6858000" y="44450"/>
                  </a:lnTo>
                  <a:lnTo>
                    <a:pt x="6858000" y="31750"/>
                  </a:lnTo>
                  <a:close/>
                </a:path>
                <a:path w="7264400" h="76200">
                  <a:moveTo>
                    <a:pt x="6883400" y="31750"/>
                  </a:moveTo>
                  <a:lnTo>
                    <a:pt x="6870700" y="31750"/>
                  </a:lnTo>
                  <a:lnTo>
                    <a:pt x="6870700" y="44450"/>
                  </a:lnTo>
                  <a:lnTo>
                    <a:pt x="6883400" y="44450"/>
                  </a:lnTo>
                  <a:lnTo>
                    <a:pt x="6883400" y="31750"/>
                  </a:lnTo>
                  <a:close/>
                </a:path>
                <a:path w="7264400" h="76200">
                  <a:moveTo>
                    <a:pt x="6908800" y="31750"/>
                  </a:moveTo>
                  <a:lnTo>
                    <a:pt x="6896100" y="31750"/>
                  </a:lnTo>
                  <a:lnTo>
                    <a:pt x="6896100" y="44450"/>
                  </a:lnTo>
                  <a:lnTo>
                    <a:pt x="6908800" y="44450"/>
                  </a:lnTo>
                  <a:lnTo>
                    <a:pt x="6908800" y="31750"/>
                  </a:lnTo>
                  <a:close/>
                </a:path>
                <a:path w="7264400" h="76200">
                  <a:moveTo>
                    <a:pt x="6934200" y="31750"/>
                  </a:moveTo>
                  <a:lnTo>
                    <a:pt x="6921500" y="31750"/>
                  </a:lnTo>
                  <a:lnTo>
                    <a:pt x="6921500" y="44450"/>
                  </a:lnTo>
                  <a:lnTo>
                    <a:pt x="6934200" y="44450"/>
                  </a:lnTo>
                  <a:lnTo>
                    <a:pt x="6934200" y="31750"/>
                  </a:lnTo>
                  <a:close/>
                </a:path>
                <a:path w="7264400" h="76200">
                  <a:moveTo>
                    <a:pt x="6959600" y="31750"/>
                  </a:moveTo>
                  <a:lnTo>
                    <a:pt x="6946900" y="31750"/>
                  </a:lnTo>
                  <a:lnTo>
                    <a:pt x="6946900" y="44450"/>
                  </a:lnTo>
                  <a:lnTo>
                    <a:pt x="6959600" y="44450"/>
                  </a:lnTo>
                  <a:lnTo>
                    <a:pt x="6959600" y="31750"/>
                  </a:lnTo>
                  <a:close/>
                </a:path>
                <a:path w="7264400" h="76200">
                  <a:moveTo>
                    <a:pt x="6985000" y="31750"/>
                  </a:moveTo>
                  <a:lnTo>
                    <a:pt x="6972300" y="31750"/>
                  </a:lnTo>
                  <a:lnTo>
                    <a:pt x="6972300" y="44450"/>
                  </a:lnTo>
                  <a:lnTo>
                    <a:pt x="6985000" y="44450"/>
                  </a:lnTo>
                  <a:lnTo>
                    <a:pt x="6985000" y="31750"/>
                  </a:lnTo>
                  <a:close/>
                </a:path>
                <a:path w="7264400" h="76200">
                  <a:moveTo>
                    <a:pt x="7010400" y="31750"/>
                  </a:moveTo>
                  <a:lnTo>
                    <a:pt x="6997700" y="31750"/>
                  </a:lnTo>
                  <a:lnTo>
                    <a:pt x="6997700" y="44450"/>
                  </a:lnTo>
                  <a:lnTo>
                    <a:pt x="7010400" y="44450"/>
                  </a:lnTo>
                  <a:lnTo>
                    <a:pt x="7010400" y="31750"/>
                  </a:lnTo>
                  <a:close/>
                </a:path>
                <a:path w="7264400" h="76200">
                  <a:moveTo>
                    <a:pt x="7035800" y="31750"/>
                  </a:moveTo>
                  <a:lnTo>
                    <a:pt x="7023100" y="31750"/>
                  </a:lnTo>
                  <a:lnTo>
                    <a:pt x="7023100" y="44450"/>
                  </a:lnTo>
                  <a:lnTo>
                    <a:pt x="7035800" y="44450"/>
                  </a:lnTo>
                  <a:lnTo>
                    <a:pt x="7035800" y="31750"/>
                  </a:lnTo>
                  <a:close/>
                </a:path>
                <a:path w="7264400" h="76200">
                  <a:moveTo>
                    <a:pt x="7061200" y="31750"/>
                  </a:moveTo>
                  <a:lnTo>
                    <a:pt x="7048500" y="31750"/>
                  </a:lnTo>
                  <a:lnTo>
                    <a:pt x="7048500" y="44450"/>
                  </a:lnTo>
                  <a:lnTo>
                    <a:pt x="7061200" y="44450"/>
                  </a:lnTo>
                  <a:lnTo>
                    <a:pt x="7061200" y="31750"/>
                  </a:lnTo>
                  <a:close/>
                </a:path>
                <a:path w="7264400" h="76200">
                  <a:moveTo>
                    <a:pt x="7086600" y="31750"/>
                  </a:moveTo>
                  <a:lnTo>
                    <a:pt x="7073900" y="31750"/>
                  </a:lnTo>
                  <a:lnTo>
                    <a:pt x="7073900" y="44450"/>
                  </a:lnTo>
                  <a:lnTo>
                    <a:pt x="7086600" y="44450"/>
                  </a:lnTo>
                  <a:lnTo>
                    <a:pt x="7086600" y="31750"/>
                  </a:lnTo>
                  <a:close/>
                </a:path>
                <a:path w="7264400" h="76200">
                  <a:moveTo>
                    <a:pt x="7112000" y="31750"/>
                  </a:moveTo>
                  <a:lnTo>
                    <a:pt x="7099300" y="31750"/>
                  </a:lnTo>
                  <a:lnTo>
                    <a:pt x="7099300" y="44450"/>
                  </a:lnTo>
                  <a:lnTo>
                    <a:pt x="7112000" y="44450"/>
                  </a:lnTo>
                  <a:lnTo>
                    <a:pt x="7112000" y="31750"/>
                  </a:lnTo>
                  <a:close/>
                </a:path>
                <a:path w="7264400" h="76200">
                  <a:moveTo>
                    <a:pt x="7137400" y="31750"/>
                  </a:moveTo>
                  <a:lnTo>
                    <a:pt x="7124700" y="31750"/>
                  </a:lnTo>
                  <a:lnTo>
                    <a:pt x="7124700" y="44450"/>
                  </a:lnTo>
                  <a:lnTo>
                    <a:pt x="7137400" y="44450"/>
                  </a:lnTo>
                  <a:lnTo>
                    <a:pt x="7137400" y="31750"/>
                  </a:lnTo>
                  <a:close/>
                </a:path>
                <a:path w="7264400" h="76200">
                  <a:moveTo>
                    <a:pt x="7162800" y="31750"/>
                  </a:moveTo>
                  <a:lnTo>
                    <a:pt x="7150100" y="31750"/>
                  </a:lnTo>
                  <a:lnTo>
                    <a:pt x="7150100" y="44450"/>
                  </a:lnTo>
                  <a:lnTo>
                    <a:pt x="7162800" y="44450"/>
                  </a:lnTo>
                  <a:lnTo>
                    <a:pt x="7162800" y="31750"/>
                  </a:lnTo>
                  <a:close/>
                </a:path>
                <a:path w="7264400" h="76200">
                  <a:moveTo>
                    <a:pt x="7188200" y="31750"/>
                  </a:moveTo>
                  <a:lnTo>
                    <a:pt x="7175500" y="31750"/>
                  </a:lnTo>
                  <a:lnTo>
                    <a:pt x="7175500" y="44450"/>
                  </a:lnTo>
                  <a:lnTo>
                    <a:pt x="7188200" y="44450"/>
                  </a:lnTo>
                  <a:lnTo>
                    <a:pt x="7188200" y="31750"/>
                  </a:lnTo>
                  <a:close/>
                </a:path>
                <a:path w="7264400" h="76200">
                  <a:moveTo>
                    <a:pt x="7213600" y="31750"/>
                  </a:moveTo>
                  <a:lnTo>
                    <a:pt x="7200900" y="31750"/>
                  </a:lnTo>
                  <a:lnTo>
                    <a:pt x="7200900" y="44450"/>
                  </a:lnTo>
                  <a:lnTo>
                    <a:pt x="7213600" y="44450"/>
                  </a:lnTo>
                  <a:lnTo>
                    <a:pt x="7213600" y="31750"/>
                  </a:lnTo>
                  <a:close/>
                </a:path>
                <a:path w="7264400" h="76200">
                  <a:moveTo>
                    <a:pt x="7239000" y="31750"/>
                  </a:moveTo>
                  <a:lnTo>
                    <a:pt x="7226300" y="31750"/>
                  </a:lnTo>
                  <a:lnTo>
                    <a:pt x="7226300" y="44450"/>
                  </a:lnTo>
                  <a:lnTo>
                    <a:pt x="7239000" y="44450"/>
                  </a:lnTo>
                  <a:lnTo>
                    <a:pt x="7239000" y="31750"/>
                  </a:lnTo>
                  <a:close/>
                </a:path>
                <a:path w="7264400" h="76200">
                  <a:moveTo>
                    <a:pt x="7264400" y="31750"/>
                  </a:moveTo>
                  <a:lnTo>
                    <a:pt x="7251700" y="31750"/>
                  </a:lnTo>
                  <a:lnTo>
                    <a:pt x="7251700" y="44450"/>
                  </a:lnTo>
                  <a:lnTo>
                    <a:pt x="7264400" y="44450"/>
                  </a:lnTo>
                  <a:lnTo>
                    <a:pt x="7264400" y="317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3">
            <a:extLst>
              <a:ext uri="{FF2B5EF4-FFF2-40B4-BE49-F238E27FC236}">
                <a16:creationId xmlns:a16="http://schemas.microsoft.com/office/drawing/2014/main" id="{B2BED735-D3B4-41B5-A35B-C00A4F138A4D}"/>
              </a:ext>
            </a:extLst>
          </p:cNvPr>
          <p:cNvSpPr txBox="1"/>
          <p:nvPr/>
        </p:nvSpPr>
        <p:spPr>
          <a:xfrm>
            <a:off x="8812840" y="3187174"/>
            <a:ext cx="269304" cy="99620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473CCB81-4627-49CC-9337-2D706F3D9215}"/>
              </a:ext>
            </a:extLst>
          </p:cNvPr>
          <p:cNvSpPr txBox="1"/>
          <p:nvPr/>
        </p:nvSpPr>
        <p:spPr>
          <a:xfrm>
            <a:off x="8428735" y="1466469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tar</a:t>
            </a:r>
            <a:r>
              <a:rPr sz="1800" spc="-125" dirty="0">
                <a:latin typeface="Trebuchet MS"/>
                <a:cs typeface="Trebuchet MS"/>
              </a:rPr>
              <a:t>g</a:t>
            </a:r>
            <a:r>
              <a:rPr sz="1800" spc="-120" dirty="0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5839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86D8-D66D-487F-A384-4029956D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Decode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2478-D4C4-4B04-9681-C6A23BCF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17BF-A783-4D39-98DF-2BAF771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36E744F1-FAA0-4D08-A8FA-4FF0CF0416F3}"/>
              </a:ext>
            </a:extLst>
          </p:cNvPr>
          <p:cNvSpPr/>
          <p:nvPr/>
        </p:nvSpPr>
        <p:spPr>
          <a:xfrm>
            <a:off x="7698415" y="1479360"/>
            <a:ext cx="1161287" cy="428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A2607474-0AEB-4045-AE01-318F25FC97AC}"/>
              </a:ext>
            </a:extLst>
          </p:cNvPr>
          <p:cNvSpPr txBox="1"/>
          <p:nvPr/>
        </p:nvSpPr>
        <p:spPr>
          <a:xfrm>
            <a:off x="7552492" y="5714972"/>
            <a:ext cx="151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0000"/>
                </a:solidFill>
                <a:latin typeface="Trebuchet MS"/>
                <a:cs typeface="Trebuchet MS"/>
              </a:rPr>
              <a:t>ID </a:t>
            </a:r>
            <a:r>
              <a:rPr sz="1800" spc="-44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800" spc="-4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0000"/>
                </a:solidFill>
                <a:latin typeface="Trebuchet MS"/>
                <a:cs typeface="Trebuchet MS"/>
              </a:rPr>
              <a:t>EX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F20A689E-A301-4965-9B60-92B2582A6C7D}"/>
              </a:ext>
            </a:extLst>
          </p:cNvPr>
          <p:cNvSpPr/>
          <p:nvPr/>
        </p:nvSpPr>
        <p:spPr>
          <a:xfrm>
            <a:off x="7762422" y="2501973"/>
            <a:ext cx="103632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11B0F609-C1AC-4BA0-A2A4-E0AA18E24DEC}"/>
              </a:ext>
            </a:extLst>
          </p:cNvPr>
          <p:cNvSpPr txBox="1"/>
          <p:nvPr/>
        </p:nvSpPr>
        <p:spPr>
          <a:xfrm>
            <a:off x="8029305" y="2656558"/>
            <a:ext cx="565150" cy="83058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79705">
              <a:lnSpc>
                <a:spcPts val="2160"/>
              </a:lnSpc>
              <a:spcBef>
                <a:spcPts val="45"/>
              </a:spcBef>
            </a:pPr>
            <a:r>
              <a:rPr sz="1800" spc="-40" dirty="0">
                <a:latin typeface="Trebuchet MS"/>
                <a:cs typeface="Trebuchet MS"/>
              </a:rPr>
              <a:t>regA  </a:t>
            </a:r>
            <a:r>
              <a:rPr sz="1800" dirty="0">
                <a:latin typeface="Trebuchet MS"/>
                <a:cs typeface="Trebuchet MS"/>
              </a:rPr>
              <a:t>contents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9CA1991C-B4AD-488B-8D43-513B722156E1}"/>
              </a:ext>
            </a:extLst>
          </p:cNvPr>
          <p:cNvSpPr/>
          <p:nvPr/>
        </p:nvSpPr>
        <p:spPr>
          <a:xfrm>
            <a:off x="7760898" y="3263136"/>
            <a:ext cx="1036320" cy="17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08CB242F-CCB4-4F48-9BC9-BD4E9192CCEF}"/>
              </a:ext>
            </a:extLst>
          </p:cNvPr>
          <p:cNvSpPr txBox="1"/>
          <p:nvPr/>
        </p:nvSpPr>
        <p:spPr>
          <a:xfrm>
            <a:off x="8009231" y="3607278"/>
            <a:ext cx="269304" cy="66558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egB</a:t>
            </a:r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B77D6CFF-074D-47CB-B441-2741B896D4C2}"/>
              </a:ext>
            </a:extLst>
          </p:cNvPr>
          <p:cNvSpPr/>
          <p:nvPr/>
        </p:nvSpPr>
        <p:spPr>
          <a:xfrm>
            <a:off x="4801291" y="4589853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AFDB6FF2-0FB1-44EF-ABEF-D2D6BC8F1CAA}"/>
              </a:ext>
            </a:extLst>
          </p:cNvPr>
          <p:cNvSpPr/>
          <p:nvPr/>
        </p:nvSpPr>
        <p:spPr>
          <a:xfrm>
            <a:off x="4484298" y="2601034"/>
            <a:ext cx="1874520" cy="2077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2">
            <a:extLst>
              <a:ext uri="{FF2B5EF4-FFF2-40B4-BE49-F238E27FC236}">
                <a16:creationId xmlns:a16="http://schemas.microsoft.com/office/drawing/2014/main" id="{C3096F1D-DB3B-4EA5-A7C0-C64A1C428ABC}"/>
              </a:ext>
            </a:extLst>
          </p:cNvPr>
          <p:cNvSpPr txBox="1"/>
          <p:nvPr/>
        </p:nvSpPr>
        <p:spPr>
          <a:xfrm>
            <a:off x="4866949" y="3453712"/>
            <a:ext cx="116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Register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13">
            <a:extLst>
              <a:ext uri="{FF2B5EF4-FFF2-40B4-BE49-F238E27FC236}">
                <a16:creationId xmlns:a16="http://schemas.microsoft.com/office/drawing/2014/main" id="{FF551487-BB82-4D9D-AFFC-0D980C9FF75F}"/>
              </a:ext>
            </a:extLst>
          </p:cNvPr>
          <p:cNvGrpSpPr/>
          <p:nvPr/>
        </p:nvGrpSpPr>
        <p:grpSpPr>
          <a:xfrm>
            <a:off x="2280341" y="2875354"/>
            <a:ext cx="5492750" cy="1664970"/>
            <a:chOff x="1839214" y="2717292"/>
            <a:chExt cx="5492750" cy="1664970"/>
          </a:xfrm>
        </p:grpSpPr>
        <p:sp>
          <p:nvSpPr>
            <p:cNvPr id="61" name="object 14">
              <a:extLst>
                <a:ext uri="{FF2B5EF4-FFF2-40B4-BE49-F238E27FC236}">
                  <a16:creationId xmlns:a16="http://schemas.microsoft.com/office/drawing/2014/main" id="{DA8F8460-7476-481D-80A0-32D111EC50FF}"/>
                </a:ext>
              </a:extLst>
            </p:cNvPr>
            <p:cNvSpPr/>
            <p:nvPr/>
          </p:nvSpPr>
          <p:spPr>
            <a:xfrm>
              <a:off x="2150364" y="2717291"/>
              <a:ext cx="5181600" cy="1026160"/>
            </a:xfrm>
            <a:custGeom>
              <a:avLst/>
              <a:gdLst/>
              <a:ahLst/>
              <a:cxnLst/>
              <a:rect l="l" t="t" r="r" b="b"/>
              <a:pathLst>
                <a:path w="5181600" h="1026160">
                  <a:moveTo>
                    <a:pt x="1981200" y="316992"/>
                  </a:moveTo>
                  <a:lnTo>
                    <a:pt x="1968500" y="310642"/>
                  </a:lnTo>
                  <a:lnTo>
                    <a:pt x="1905000" y="278892"/>
                  </a:lnTo>
                  <a:lnTo>
                    <a:pt x="1905000" y="310642"/>
                  </a:lnTo>
                  <a:lnTo>
                    <a:pt x="0" y="310642"/>
                  </a:lnTo>
                  <a:lnTo>
                    <a:pt x="0" y="323342"/>
                  </a:lnTo>
                  <a:lnTo>
                    <a:pt x="1905000" y="323342"/>
                  </a:lnTo>
                  <a:lnTo>
                    <a:pt x="1905000" y="355092"/>
                  </a:lnTo>
                  <a:lnTo>
                    <a:pt x="1968500" y="323342"/>
                  </a:lnTo>
                  <a:lnTo>
                    <a:pt x="1981200" y="316992"/>
                  </a:lnTo>
                  <a:close/>
                </a:path>
                <a:path w="5181600" h="1026160">
                  <a:moveTo>
                    <a:pt x="1981200" y="38100"/>
                  </a:moveTo>
                  <a:lnTo>
                    <a:pt x="1968500" y="31750"/>
                  </a:lnTo>
                  <a:lnTo>
                    <a:pt x="1905000" y="0"/>
                  </a:lnTo>
                  <a:lnTo>
                    <a:pt x="1905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905000" y="44450"/>
                  </a:lnTo>
                  <a:lnTo>
                    <a:pt x="1905000" y="76200"/>
                  </a:lnTo>
                  <a:lnTo>
                    <a:pt x="1968500" y="44450"/>
                  </a:lnTo>
                  <a:lnTo>
                    <a:pt x="1981200" y="38100"/>
                  </a:lnTo>
                  <a:close/>
                </a:path>
                <a:path w="5181600" h="1026160">
                  <a:moveTo>
                    <a:pt x="5181600" y="987552"/>
                  </a:moveTo>
                  <a:lnTo>
                    <a:pt x="5168900" y="981202"/>
                  </a:lnTo>
                  <a:lnTo>
                    <a:pt x="5105400" y="949452"/>
                  </a:lnTo>
                  <a:lnTo>
                    <a:pt x="5105400" y="981202"/>
                  </a:lnTo>
                  <a:lnTo>
                    <a:pt x="3733800" y="981202"/>
                  </a:lnTo>
                  <a:lnTo>
                    <a:pt x="3733800" y="993902"/>
                  </a:lnTo>
                  <a:lnTo>
                    <a:pt x="5105400" y="993902"/>
                  </a:lnTo>
                  <a:lnTo>
                    <a:pt x="5105400" y="1025652"/>
                  </a:lnTo>
                  <a:lnTo>
                    <a:pt x="5168900" y="993902"/>
                  </a:lnTo>
                  <a:lnTo>
                    <a:pt x="5181600" y="987552"/>
                  </a:lnTo>
                  <a:close/>
                </a:path>
                <a:path w="5181600" h="1026160">
                  <a:moveTo>
                    <a:pt x="5181600" y="149352"/>
                  </a:moveTo>
                  <a:lnTo>
                    <a:pt x="5168900" y="143002"/>
                  </a:lnTo>
                  <a:lnTo>
                    <a:pt x="5105400" y="111252"/>
                  </a:lnTo>
                  <a:lnTo>
                    <a:pt x="5105400" y="143002"/>
                  </a:lnTo>
                  <a:lnTo>
                    <a:pt x="3733800" y="143002"/>
                  </a:lnTo>
                  <a:lnTo>
                    <a:pt x="3733800" y="155702"/>
                  </a:lnTo>
                  <a:lnTo>
                    <a:pt x="5105400" y="155702"/>
                  </a:lnTo>
                  <a:lnTo>
                    <a:pt x="5105400" y="187452"/>
                  </a:lnTo>
                  <a:lnTo>
                    <a:pt x="5168900" y="155702"/>
                  </a:lnTo>
                  <a:lnTo>
                    <a:pt x="5181600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0893EC71-737C-497E-B5A5-DE922F2156DC}"/>
                </a:ext>
              </a:extLst>
            </p:cNvPr>
            <p:cNvSpPr/>
            <p:nvPr/>
          </p:nvSpPr>
          <p:spPr>
            <a:xfrm>
              <a:off x="1845564" y="2755392"/>
              <a:ext cx="304800" cy="1620520"/>
            </a:xfrm>
            <a:custGeom>
              <a:avLst/>
              <a:gdLst/>
              <a:ahLst/>
              <a:cxnLst/>
              <a:rect l="l" t="t" r="r" b="b"/>
              <a:pathLst>
                <a:path w="304800" h="1620520">
                  <a:moveTo>
                    <a:pt x="304800" y="0"/>
                  </a:moveTo>
                  <a:lnTo>
                    <a:pt x="304800" y="1620012"/>
                  </a:lnTo>
                </a:path>
                <a:path w="304800" h="1620520">
                  <a:moveTo>
                    <a:pt x="304800" y="1620012"/>
                  </a:moveTo>
                  <a:lnTo>
                    <a:pt x="0" y="16200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BD91E69-1BE6-4D20-A2CD-6CF2CF867BC6}"/>
              </a:ext>
            </a:extLst>
          </p:cNvPr>
          <p:cNvSpPr txBox="1"/>
          <p:nvPr/>
        </p:nvSpPr>
        <p:spPr>
          <a:xfrm>
            <a:off x="3662100" y="2602303"/>
            <a:ext cx="470534" cy="5797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35" dirty="0">
                <a:latin typeface="Trebuchet MS"/>
                <a:cs typeface="Trebuchet MS"/>
              </a:rPr>
              <a:t>regA  </a:t>
            </a:r>
            <a:r>
              <a:rPr sz="1800" spc="-75" dirty="0">
                <a:latin typeface="Trebuchet MS"/>
                <a:cs typeface="Trebuchet MS"/>
              </a:rPr>
              <a:t>regB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CC1B0E25-5A38-47AD-BF3B-549E9B059115}"/>
              </a:ext>
            </a:extLst>
          </p:cNvPr>
          <p:cNvSpPr txBox="1"/>
          <p:nvPr/>
        </p:nvSpPr>
        <p:spPr>
          <a:xfrm>
            <a:off x="4728900" y="4394019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Trebuchet MS"/>
                <a:cs typeface="Trebuchet MS"/>
              </a:rPr>
              <a:t>en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5" name="object 18">
            <a:extLst>
              <a:ext uri="{FF2B5EF4-FFF2-40B4-BE49-F238E27FC236}">
                <a16:creationId xmlns:a16="http://schemas.microsoft.com/office/drawing/2014/main" id="{BD0CBA81-096E-4242-AF6C-7CC9BD87A384}"/>
              </a:ext>
            </a:extLst>
          </p:cNvPr>
          <p:cNvGrpSpPr/>
          <p:nvPr/>
        </p:nvGrpSpPr>
        <p:grpSpPr>
          <a:xfrm>
            <a:off x="1131499" y="1465653"/>
            <a:ext cx="1188720" cy="4312920"/>
            <a:chOff x="690372" y="1307591"/>
            <a:chExt cx="1188720" cy="4312920"/>
          </a:xfrm>
        </p:grpSpPr>
        <p:sp>
          <p:nvSpPr>
            <p:cNvPr id="66" name="object 19">
              <a:extLst>
                <a:ext uri="{FF2B5EF4-FFF2-40B4-BE49-F238E27FC236}">
                  <a16:creationId xmlns:a16="http://schemas.microsoft.com/office/drawing/2014/main" id="{B0D81DCE-3BA4-4DA4-BEDA-6C97B88742C7}"/>
                </a:ext>
              </a:extLst>
            </p:cNvPr>
            <p:cNvSpPr/>
            <p:nvPr/>
          </p:nvSpPr>
          <p:spPr>
            <a:xfrm>
              <a:off x="690372" y="1307591"/>
              <a:ext cx="1188719" cy="4312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0">
              <a:extLst>
                <a:ext uri="{FF2B5EF4-FFF2-40B4-BE49-F238E27FC236}">
                  <a16:creationId xmlns:a16="http://schemas.microsoft.com/office/drawing/2014/main" id="{79101BBD-63EF-4C7B-8B96-A32880CFD29C}"/>
                </a:ext>
              </a:extLst>
            </p:cNvPr>
            <p:cNvSpPr/>
            <p:nvPr/>
          </p:nvSpPr>
          <p:spPr>
            <a:xfrm>
              <a:off x="766572" y="3654552"/>
              <a:ext cx="1036319" cy="1630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21">
            <a:extLst>
              <a:ext uri="{FF2B5EF4-FFF2-40B4-BE49-F238E27FC236}">
                <a16:creationId xmlns:a16="http://schemas.microsoft.com/office/drawing/2014/main" id="{BEA7FCA8-3CB6-4FA9-86A6-3B3104982120}"/>
              </a:ext>
            </a:extLst>
          </p:cNvPr>
          <p:cNvSpPr txBox="1"/>
          <p:nvPr/>
        </p:nvSpPr>
        <p:spPr>
          <a:xfrm>
            <a:off x="1474226" y="3901006"/>
            <a:ext cx="546753" cy="12173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352425" marR="5080" indent="-34036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Instructi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 </a:t>
            </a:r>
            <a:r>
              <a:rPr sz="1800" spc="-95" dirty="0">
                <a:latin typeface="Trebuchet MS"/>
                <a:cs typeface="Trebuchet MS"/>
              </a:rPr>
              <a:t>bits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9" name="object 22">
            <a:extLst>
              <a:ext uri="{FF2B5EF4-FFF2-40B4-BE49-F238E27FC236}">
                <a16:creationId xmlns:a16="http://schemas.microsoft.com/office/drawing/2014/main" id="{0FE715EB-108B-4449-A53D-DE7938AFEA34}"/>
              </a:ext>
            </a:extLst>
          </p:cNvPr>
          <p:cNvSpPr txBox="1"/>
          <p:nvPr/>
        </p:nvSpPr>
        <p:spPr>
          <a:xfrm>
            <a:off x="998098" y="5714972"/>
            <a:ext cx="151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1800" spc="-44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800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23">
            <a:extLst>
              <a:ext uri="{FF2B5EF4-FFF2-40B4-BE49-F238E27FC236}">
                <a16:creationId xmlns:a16="http://schemas.microsoft.com/office/drawing/2014/main" id="{0550E155-DE62-42B3-A583-CC07127E7BD5}"/>
              </a:ext>
            </a:extLst>
          </p:cNvPr>
          <p:cNvSpPr/>
          <p:nvPr/>
        </p:nvSpPr>
        <p:spPr>
          <a:xfrm>
            <a:off x="1207699" y="2136213"/>
            <a:ext cx="1036319" cy="1630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4">
            <a:extLst>
              <a:ext uri="{FF2B5EF4-FFF2-40B4-BE49-F238E27FC236}">
                <a16:creationId xmlns:a16="http://schemas.microsoft.com/office/drawing/2014/main" id="{4BF4C0AB-E136-449B-9E02-44D3DB576837}"/>
              </a:ext>
            </a:extLst>
          </p:cNvPr>
          <p:cNvSpPr txBox="1"/>
          <p:nvPr/>
        </p:nvSpPr>
        <p:spPr>
          <a:xfrm>
            <a:off x="1611360" y="2585592"/>
            <a:ext cx="269304" cy="677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50" dirty="0">
                <a:latin typeface="Trebuchet MS"/>
                <a:cs typeface="Trebuchet MS"/>
              </a:rPr>
              <a:t>PC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2" name="object 25">
            <a:extLst>
              <a:ext uri="{FF2B5EF4-FFF2-40B4-BE49-F238E27FC236}">
                <a16:creationId xmlns:a16="http://schemas.microsoft.com/office/drawing/2014/main" id="{29399F8F-46E6-41E3-A30E-E883AC4999DA}"/>
              </a:ext>
            </a:extLst>
          </p:cNvPr>
          <p:cNvSpPr/>
          <p:nvPr/>
        </p:nvSpPr>
        <p:spPr>
          <a:xfrm>
            <a:off x="7760898" y="1694253"/>
            <a:ext cx="1036320" cy="1036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6">
            <a:extLst>
              <a:ext uri="{FF2B5EF4-FFF2-40B4-BE49-F238E27FC236}">
                <a16:creationId xmlns:a16="http://schemas.microsoft.com/office/drawing/2014/main" id="{2AC386C3-54A4-46C0-B916-79F5CF688A20}"/>
              </a:ext>
            </a:extLst>
          </p:cNvPr>
          <p:cNvSpPr txBox="1"/>
          <p:nvPr/>
        </p:nvSpPr>
        <p:spPr>
          <a:xfrm>
            <a:off x="8165167" y="1846363"/>
            <a:ext cx="269304" cy="679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55" dirty="0">
                <a:latin typeface="Trebuchet MS"/>
                <a:cs typeface="Trebuchet MS"/>
              </a:rPr>
              <a:t>PC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4" name="object 27">
            <a:extLst>
              <a:ext uri="{FF2B5EF4-FFF2-40B4-BE49-F238E27FC236}">
                <a16:creationId xmlns:a16="http://schemas.microsoft.com/office/drawing/2014/main" id="{808DC396-77B0-4C16-A67F-600185E68ACF}"/>
              </a:ext>
            </a:extLst>
          </p:cNvPr>
          <p:cNvGrpSpPr/>
          <p:nvPr/>
        </p:nvGrpSpPr>
        <p:grpSpPr>
          <a:xfrm>
            <a:off x="2286691" y="2261182"/>
            <a:ext cx="6512559" cy="3564890"/>
            <a:chOff x="1845564" y="2103120"/>
            <a:chExt cx="6512559" cy="3564890"/>
          </a:xfrm>
        </p:grpSpPr>
        <p:sp>
          <p:nvSpPr>
            <p:cNvPr id="75" name="object 28">
              <a:extLst>
                <a:ext uri="{FF2B5EF4-FFF2-40B4-BE49-F238E27FC236}">
                  <a16:creationId xmlns:a16="http://schemas.microsoft.com/office/drawing/2014/main" id="{39529B80-3534-449C-85EF-8F45BCED89F4}"/>
                </a:ext>
              </a:extLst>
            </p:cNvPr>
            <p:cNvSpPr/>
            <p:nvPr/>
          </p:nvSpPr>
          <p:spPr>
            <a:xfrm>
              <a:off x="1845564" y="2103120"/>
              <a:ext cx="5486400" cy="76200"/>
            </a:xfrm>
            <a:custGeom>
              <a:avLst/>
              <a:gdLst/>
              <a:ahLst/>
              <a:cxnLst/>
              <a:rect l="l" t="t" r="r" b="b"/>
              <a:pathLst>
                <a:path w="5486400" h="76200">
                  <a:moveTo>
                    <a:pt x="5410200" y="0"/>
                  </a:moveTo>
                  <a:lnTo>
                    <a:pt x="5410200" y="76200"/>
                  </a:lnTo>
                  <a:lnTo>
                    <a:pt x="5473700" y="44450"/>
                  </a:lnTo>
                  <a:lnTo>
                    <a:pt x="5422900" y="44450"/>
                  </a:lnTo>
                  <a:lnTo>
                    <a:pt x="5422900" y="31750"/>
                  </a:lnTo>
                  <a:lnTo>
                    <a:pt x="5473700" y="31750"/>
                  </a:lnTo>
                  <a:lnTo>
                    <a:pt x="5410200" y="0"/>
                  </a:lnTo>
                  <a:close/>
                </a:path>
                <a:path w="5486400" h="76200">
                  <a:moveTo>
                    <a:pt x="5410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410200" y="44450"/>
                  </a:lnTo>
                  <a:lnTo>
                    <a:pt x="5410200" y="31750"/>
                  </a:lnTo>
                  <a:close/>
                </a:path>
                <a:path w="5486400" h="76200">
                  <a:moveTo>
                    <a:pt x="5473700" y="31750"/>
                  </a:moveTo>
                  <a:lnTo>
                    <a:pt x="5422900" y="31750"/>
                  </a:lnTo>
                  <a:lnTo>
                    <a:pt x="5422900" y="44450"/>
                  </a:lnTo>
                  <a:lnTo>
                    <a:pt x="5473700" y="44450"/>
                  </a:lnTo>
                  <a:lnTo>
                    <a:pt x="5486400" y="38100"/>
                  </a:lnTo>
                  <a:lnTo>
                    <a:pt x="5473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9">
              <a:extLst>
                <a:ext uri="{FF2B5EF4-FFF2-40B4-BE49-F238E27FC236}">
                  <a16:creationId xmlns:a16="http://schemas.microsoft.com/office/drawing/2014/main" id="{2AB2550A-4469-4E9E-93AB-48927AEF3BBA}"/>
                </a:ext>
              </a:extLst>
            </p:cNvPr>
            <p:cNvSpPr/>
            <p:nvPr/>
          </p:nvSpPr>
          <p:spPr>
            <a:xfrm>
              <a:off x="7321296" y="4213860"/>
              <a:ext cx="1036320" cy="14538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30">
            <a:extLst>
              <a:ext uri="{FF2B5EF4-FFF2-40B4-BE49-F238E27FC236}">
                <a16:creationId xmlns:a16="http://schemas.microsoft.com/office/drawing/2014/main" id="{B98B2739-F64F-4760-9EC2-54AD7A2AD99B}"/>
              </a:ext>
            </a:extLst>
          </p:cNvPr>
          <p:cNvSpPr txBox="1"/>
          <p:nvPr/>
        </p:nvSpPr>
        <p:spPr>
          <a:xfrm>
            <a:off x="8030194" y="4692573"/>
            <a:ext cx="290830" cy="764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Cont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</a:t>
            </a:r>
          </a:p>
        </p:txBody>
      </p:sp>
      <p:sp>
        <p:nvSpPr>
          <p:cNvPr id="78" name="object 31">
            <a:extLst>
              <a:ext uri="{FF2B5EF4-FFF2-40B4-BE49-F238E27FC236}">
                <a16:creationId xmlns:a16="http://schemas.microsoft.com/office/drawing/2014/main" id="{20420A6C-C07E-40FA-9208-94D9CF305DF6}"/>
              </a:ext>
            </a:extLst>
          </p:cNvPr>
          <p:cNvSpPr txBox="1"/>
          <p:nvPr/>
        </p:nvSpPr>
        <p:spPr>
          <a:xfrm>
            <a:off x="8351780" y="3515434"/>
            <a:ext cx="264624" cy="2030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  <a:tabLst>
                <a:tab pos="1211580" algn="l"/>
              </a:tabLst>
            </a:pPr>
            <a:r>
              <a:rPr sz="1800" dirty="0">
                <a:latin typeface="Trebuchet MS"/>
                <a:cs typeface="Trebuchet MS"/>
              </a:rPr>
              <a:t>Signals</a:t>
            </a:r>
            <a:r>
              <a:rPr lang="en-US" dirty="0">
                <a:latin typeface="Trebuchet MS"/>
                <a:cs typeface="Trebuchet MS"/>
              </a:rPr>
              <a:t>      </a:t>
            </a:r>
            <a:r>
              <a:rPr sz="1800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EC543A68-B754-48F4-A381-A7C69FDA3648}"/>
              </a:ext>
            </a:extLst>
          </p:cNvPr>
          <p:cNvSpPr/>
          <p:nvPr/>
        </p:nvSpPr>
        <p:spPr>
          <a:xfrm>
            <a:off x="441127" y="1791865"/>
            <a:ext cx="557783" cy="34318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33">
            <a:extLst>
              <a:ext uri="{FF2B5EF4-FFF2-40B4-BE49-F238E27FC236}">
                <a16:creationId xmlns:a16="http://schemas.microsoft.com/office/drawing/2014/main" id="{CC73A292-CF9A-4AB7-B503-ABB595A564BE}"/>
              </a:ext>
            </a:extLst>
          </p:cNvPr>
          <p:cNvGrpSpPr/>
          <p:nvPr/>
        </p:nvGrpSpPr>
        <p:grpSpPr>
          <a:xfrm>
            <a:off x="2585141" y="3824806"/>
            <a:ext cx="7006590" cy="1777364"/>
            <a:chOff x="2144014" y="3666744"/>
            <a:chExt cx="7006590" cy="1777364"/>
          </a:xfrm>
        </p:grpSpPr>
        <p:sp>
          <p:nvSpPr>
            <p:cNvPr id="81" name="object 34">
              <a:extLst>
                <a:ext uri="{FF2B5EF4-FFF2-40B4-BE49-F238E27FC236}">
                  <a16:creationId xmlns:a16="http://schemas.microsoft.com/office/drawing/2014/main" id="{E821AFCE-9E06-4DBE-B5DE-FFCC6322F150}"/>
                </a:ext>
              </a:extLst>
            </p:cNvPr>
            <p:cNvSpPr/>
            <p:nvPr/>
          </p:nvSpPr>
          <p:spPr>
            <a:xfrm>
              <a:off x="2150364" y="437540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5">
                  <a:moveTo>
                    <a:pt x="0" y="0"/>
                  </a:moveTo>
                  <a:lnTo>
                    <a:pt x="0" y="5593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5">
              <a:extLst>
                <a:ext uri="{FF2B5EF4-FFF2-40B4-BE49-F238E27FC236}">
                  <a16:creationId xmlns:a16="http://schemas.microsoft.com/office/drawing/2014/main" id="{F1D368DD-39D4-416E-B97D-F06F130562A7}"/>
                </a:ext>
              </a:extLst>
            </p:cNvPr>
            <p:cNvSpPr/>
            <p:nvPr/>
          </p:nvSpPr>
          <p:spPr>
            <a:xfrm>
              <a:off x="2150364" y="4896611"/>
              <a:ext cx="5181600" cy="76200"/>
            </a:xfrm>
            <a:custGeom>
              <a:avLst/>
              <a:gdLst/>
              <a:ahLst/>
              <a:cxnLst/>
              <a:rect l="l" t="t" r="r" b="b"/>
              <a:pathLst>
                <a:path w="5181600" h="76200">
                  <a:moveTo>
                    <a:pt x="5105400" y="0"/>
                  </a:moveTo>
                  <a:lnTo>
                    <a:pt x="5105400" y="76200"/>
                  </a:lnTo>
                  <a:lnTo>
                    <a:pt x="5168900" y="44450"/>
                  </a:lnTo>
                  <a:lnTo>
                    <a:pt x="5118100" y="44450"/>
                  </a:lnTo>
                  <a:lnTo>
                    <a:pt x="5118100" y="31750"/>
                  </a:lnTo>
                  <a:lnTo>
                    <a:pt x="5168900" y="31750"/>
                  </a:lnTo>
                  <a:lnTo>
                    <a:pt x="5105400" y="0"/>
                  </a:lnTo>
                  <a:close/>
                </a:path>
                <a:path w="5181600" h="76200">
                  <a:moveTo>
                    <a:pt x="510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105400" y="44450"/>
                  </a:lnTo>
                  <a:lnTo>
                    <a:pt x="5105400" y="31750"/>
                  </a:lnTo>
                  <a:close/>
                </a:path>
                <a:path w="5181600" h="76200">
                  <a:moveTo>
                    <a:pt x="5168900" y="31750"/>
                  </a:moveTo>
                  <a:lnTo>
                    <a:pt x="5118100" y="31750"/>
                  </a:lnTo>
                  <a:lnTo>
                    <a:pt x="5118100" y="44450"/>
                  </a:lnTo>
                  <a:lnTo>
                    <a:pt x="5168900" y="44450"/>
                  </a:lnTo>
                  <a:lnTo>
                    <a:pt x="5181600" y="38100"/>
                  </a:lnTo>
                  <a:lnTo>
                    <a:pt x="516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6">
              <a:extLst>
                <a:ext uri="{FF2B5EF4-FFF2-40B4-BE49-F238E27FC236}">
                  <a16:creationId xmlns:a16="http://schemas.microsoft.com/office/drawing/2014/main" id="{2E7A8EBF-D2B3-4718-96DE-110A25CC7DB1}"/>
                </a:ext>
              </a:extLst>
            </p:cNvPr>
            <p:cNvSpPr/>
            <p:nvPr/>
          </p:nvSpPr>
          <p:spPr>
            <a:xfrm>
              <a:off x="2743200" y="5437632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12192">
              <a:solidFill>
                <a:srgbClr val="000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7">
              <a:extLst>
                <a:ext uri="{FF2B5EF4-FFF2-40B4-BE49-F238E27FC236}">
                  <a16:creationId xmlns:a16="http://schemas.microsoft.com/office/drawing/2014/main" id="{38E7CD2C-68DE-4B1A-B98F-D49D2681D787}"/>
                </a:ext>
              </a:extLst>
            </p:cNvPr>
            <p:cNvSpPr/>
            <p:nvPr/>
          </p:nvSpPr>
          <p:spPr>
            <a:xfrm>
              <a:off x="3276600" y="4114800"/>
              <a:ext cx="855344" cy="76200"/>
            </a:xfrm>
            <a:custGeom>
              <a:avLst/>
              <a:gdLst/>
              <a:ahLst/>
              <a:cxnLst/>
              <a:rect l="l" t="t" r="r" b="b"/>
              <a:pathLst>
                <a:path w="855345" h="76200">
                  <a:moveTo>
                    <a:pt x="778763" y="0"/>
                  </a:moveTo>
                  <a:lnTo>
                    <a:pt x="778763" y="76200"/>
                  </a:lnTo>
                  <a:lnTo>
                    <a:pt x="842263" y="44450"/>
                  </a:lnTo>
                  <a:lnTo>
                    <a:pt x="791463" y="44450"/>
                  </a:lnTo>
                  <a:lnTo>
                    <a:pt x="791463" y="31750"/>
                  </a:lnTo>
                  <a:lnTo>
                    <a:pt x="842263" y="31750"/>
                  </a:lnTo>
                  <a:lnTo>
                    <a:pt x="778763" y="0"/>
                  </a:lnTo>
                  <a:close/>
                </a:path>
                <a:path w="855345" h="76200">
                  <a:moveTo>
                    <a:pt x="842263" y="31750"/>
                  </a:moveTo>
                  <a:lnTo>
                    <a:pt x="791463" y="31750"/>
                  </a:lnTo>
                  <a:lnTo>
                    <a:pt x="791463" y="44450"/>
                  </a:lnTo>
                  <a:lnTo>
                    <a:pt x="842263" y="44450"/>
                  </a:lnTo>
                  <a:lnTo>
                    <a:pt x="854963" y="38100"/>
                  </a:lnTo>
                  <a:lnTo>
                    <a:pt x="842263" y="31750"/>
                  </a:lnTo>
                  <a:close/>
                </a:path>
                <a:path w="855345" h="76200">
                  <a:moveTo>
                    <a:pt x="766063" y="31750"/>
                  </a:moveTo>
                  <a:lnTo>
                    <a:pt x="753363" y="31750"/>
                  </a:lnTo>
                  <a:lnTo>
                    <a:pt x="753363" y="44450"/>
                  </a:lnTo>
                  <a:lnTo>
                    <a:pt x="766063" y="44450"/>
                  </a:lnTo>
                  <a:lnTo>
                    <a:pt x="766063" y="31750"/>
                  </a:lnTo>
                  <a:close/>
                </a:path>
                <a:path w="855345" h="76200">
                  <a:moveTo>
                    <a:pt x="740663" y="31750"/>
                  </a:moveTo>
                  <a:lnTo>
                    <a:pt x="727963" y="31750"/>
                  </a:lnTo>
                  <a:lnTo>
                    <a:pt x="727963" y="44450"/>
                  </a:lnTo>
                  <a:lnTo>
                    <a:pt x="740663" y="44450"/>
                  </a:lnTo>
                  <a:lnTo>
                    <a:pt x="740663" y="31750"/>
                  </a:lnTo>
                  <a:close/>
                </a:path>
                <a:path w="855345" h="76200">
                  <a:moveTo>
                    <a:pt x="715263" y="31750"/>
                  </a:moveTo>
                  <a:lnTo>
                    <a:pt x="702563" y="31750"/>
                  </a:lnTo>
                  <a:lnTo>
                    <a:pt x="702563" y="44450"/>
                  </a:lnTo>
                  <a:lnTo>
                    <a:pt x="715263" y="44450"/>
                  </a:lnTo>
                  <a:lnTo>
                    <a:pt x="715263" y="31750"/>
                  </a:lnTo>
                  <a:close/>
                </a:path>
                <a:path w="855345" h="76200">
                  <a:moveTo>
                    <a:pt x="689863" y="31750"/>
                  </a:moveTo>
                  <a:lnTo>
                    <a:pt x="677163" y="31750"/>
                  </a:lnTo>
                  <a:lnTo>
                    <a:pt x="677163" y="44450"/>
                  </a:lnTo>
                  <a:lnTo>
                    <a:pt x="689863" y="44450"/>
                  </a:lnTo>
                  <a:lnTo>
                    <a:pt x="689863" y="31750"/>
                  </a:lnTo>
                  <a:close/>
                </a:path>
                <a:path w="855345" h="76200">
                  <a:moveTo>
                    <a:pt x="664463" y="31750"/>
                  </a:moveTo>
                  <a:lnTo>
                    <a:pt x="651763" y="31750"/>
                  </a:lnTo>
                  <a:lnTo>
                    <a:pt x="651763" y="44450"/>
                  </a:lnTo>
                  <a:lnTo>
                    <a:pt x="664463" y="44450"/>
                  </a:lnTo>
                  <a:lnTo>
                    <a:pt x="664463" y="31750"/>
                  </a:lnTo>
                  <a:close/>
                </a:path>
                <a:path w="855345" h="76200">
                  <a:moveTo>
                    <a:pt x="639063" y="31750"/>
                  </a:moveTo>
                  <a:lnTo>
                    <a:pt x="626363" y="31750"/>
                  </a:lnTo>
                  <a:lnTo>
                    <a:pt x="626363" y="44450"/>
                  </a:lnTo>
                  <a:lnTo>
                    <a:pt x="639063" y="44450"/>
                  </a:lnTo>
                  <a:lnTo>
                    <a:pt x="639063" y="31750"/>
                  </a:lnTo>
                  <a:close/>
                </a:path>
                <a:path w="855345" h="76200">
                  <a:moveTo>
                    <a:pt x="613663" y="31750"/>
                  </a:moveTo>
                  <a:lnTo>
                    <a:pt x="600963" y="31750"/>
                  </a:lnTo>
                  <a:lnTo>
                    <a:pt x="600963" y="44450"/>
                  </a:lnTo>
                  <a:lnTo>
                    <a:pt x="613663" y="44450"/>
                  </a:lnTo>
                  <a:lnTo>
                    <a:pt x="613663" y="31750"/>
                  </a:lnTo>
                  <a:close/>
                </a:path>
                <a:path w="855345" h="76200">
                  <a:moveTo>
                    <a:pt x="588263" y="31750"/>
                  </a:moveTo>
                  <a:lnTo>
                    <a:pt x="575563" y="31750"/>
                  </a:lnTo>
                  <a:lnTo>
                    <a:pt x="575563" y="44450"/>
                  </a:lnTo>
                  <a:lnTo>
                    <a:pt x="588263" y="44450"/>
                  </a:lnTo>
                  <a:lnTo>
                    <a:pt x="588263" y="31750"/>
                  </a:lnTo>
                  <a:close/>
                </a:path>
                <a:path w="855345" h="76200">
                  <a:moveTo>
                    <a:pt x="562863" y="31750"/>
                  </a:moveTo>
                  <a:lnTo>
                    <a:pt x="550163" y="31750"/>
                  </a:lnTo>
                  <a:lnTo>
                    <a:pt x="550163" y="44450"/>
                  </a:lnTo>
                  <a:lnTo>
                    <a:pt x="562863" y="44450"/>
                  </a:lnTo>
                  <a:lnTo>
                    <a:pt x="562863" y="31750"/>
                  </a:lnTo>
                  <a:close/>
                </a:path>
                <a:path w="855345" h="76200">
                  <a:moveTo>
                    <a:pt x="537463" y="31750"/>
                  </a:moveTo>
                  <a:lnTo>
                    <a:pt x="524763" y="31750"/>
                  </a:lnTo>
                  <a:lnTo>
                    <a:pt x="524763" y="44450"/>
                  </a:lnTo>
                  <a:lnTo>
                    <a:pt x="537463" y="44450"/>
                  </a:lnTo>
                  <a:lnTo>
                    <a:pt x="537463" y="31750"/>
                  </a:lnTo>
                  <a:close/>
                </a:path>
                <a:path w="855345" h="76200">
                  <a:moveTo>
                    <a:pt x="512063" y="31750"/>
                  </a:moveTo>
                  <a:lnTo>
                    <a:pt x="499363" y="31750"/>
                  </a:lnTo>
                  <a:lnTo>
                    <a:pt x="499363" y="44450"/>
                  </a:lnTo>
                  <a:lnTo>
                    <a:pt x="512063" y="44450"/>
                  </a:lnTo>
                  <a:lnTo>
                    <a:pt x="512063" y="31750"/>
                  </a:lnTo>
                  <a:close/>
                </a:path>
                <a:path w="855345" h="76200">
                  <a:moveTo>
                    <a:pt x="486663" y="31750"/>
                  </a:moveTo>
                  <a:lnTo>
                    <a:pt x="473963" y="31750"/>
                  </a:lnTo>
                  <a:lnTo>
                    <a:pt x="473963" y="44450"/>
                  </a:lnTo>
                  <a:lnTo>
                    <a:pt x="486663" y="44450"/>
                  </a:lnTo>
                  <a:lnTo>
                    <a:pt x="486663" y="31750"/>
                  </a:lnTo>
                  <a:close/>
                </a:path>
                <a:path w="855345" h="76200">
                  <a:moveTo>
                    <a:pt x="461263" y="31750"/>
                  </a:moveTo>
                  <a:lnTo>
                    <a:pt x="448563" y="31750"/>
                  </a:lnTo>
                  <a:lnTo>
                    <a:pt x="448563" y="44450"/>
                  </a:lnTo>
                  <a:lnTo>
                    <a:pt x="461263" y="44450"/>
                  </a:lnTo>
                  <a:lnTo>
                    <a:pt x="461263" y="31750"/>
                  </a:lnTo>
                  <a:close/>
                </a:path>
                <a:path w="855345" h="76200">
                  <a:moveTo>
                    <a:pt x="435863" y="31750"/>
                  </a:moveTo>
                  <a:lnTo>
                    <a:pt x="423163" y="31750"/>
                  </a:lnTo>
                  <a:lnTo>
                    <a:pt x="423163" y="44450"/>
                  </a:lnTo>
                  <a:lnTo>
                    <a:pt x="435863" y="44450"/>
                  </a:lnTo>
                  <a:lnTo>
                    <a:pt x="435863" y="31750"/>
                  </a:lnTo>
                  <a:close/>
                </a:path>
                <a:path w="855345" h="76200">
                  <a:moveTo>
                    <a:pt x="410463" y="31750"/>
                  </a:moveTo>
                  <a:lnTo>
                    <a:pt x="397763" y="31750"/>
                  </a:lnTo>
                  <a:lnTo>
                    <a:pt x="397763" y="44450"/>
                  </a:lnTo>
                  <a:lnTo>
                    <a:pt x="410463" y="44450"/>
                  </a:lnTo>
                  <a:lnTo>
                    <a:pt x="410463" y="31750"/>
                  </a:lnTo>
                  <a:close/>
                </a:path>
                <a:path w="855345" h="76200">
                  <a:moveTo>
                    <a:pt x="385063" y="31750"/>
                  </a:moveTo>
                  <a:lnTo>
                    <a:pt x="372363" y="31750"/>
                  </a:lnTo>
                  <a:lnTo>
                    <a:pt x="372363" y="44450"/>
                  </a:lnTo>
                  <a:lnTo>
                    <a:pt x="385063" y="44450"/>
                  </a:lnTo>
                  <a:lnTo>
                    <a:pt x="385063" y="31750"/>
                  </a:lnTo>
                  <a:close/>
                </a:path>
                <a:path w="855345" h="76200">
                  <a:moveTo>
                    <a:pt x="359663" y="31750"/>
                  </a:moveTo>
                  <a:lnTo>
                    <a:pt x="346963" y="31750"/>
                  </a:lnTo>
                  <a:lnTo>
                    <a:pt x="346963" y="44450"/>
                  </a:lnTo>
                  <a:lnTo>
                    <a:pt x="359663" y="44450"/>
                  </a:lnTo>
                  <a:lnTo>
                    <a:pt x="359663" y="31750"/>
                  </a:lnTo>
                  <a:close/>
                </a:path>
                <a:path w="855345" h="76200">
                  <a:moveTo>
                    <a:pt x="334263" y="31750"/>
                  </a:moveTo>
                  <a:lnTo>
                    <a:pt x="321563" y="31750"/>
                  </a:lnTo>
                  <a:lnTo>
                    <a:pt x="321563" y="44450"/>
                  </a:lnTo>
                  <a:lnTo>
                    <a:pt x="334263" y="44450"/>
                  </a:lnTo>
                  <a:lnTo>
                    <a:pt x="334263" y="31750"/>
                  </a:lnTo>
                  <a:close/>
                </a:path>
                <a:path w="855345" h="76200">
                  <a:moveTo>
                    <a:pt x="308863" y="31750"/>
                  </a:moveTo>
                  <a:lnTo>
                    <a:pt x="296163" y="31750"/>
                  </a:lnTo>
                  <a:lnTo>
                    <a:pt x="296163" y="44450"/>
                  </a:lnTo>
                  <a:lnTo>
                    <a:pt x="308863" y="44450"/>
                  </a:lnTo>
                  <a:lnTo>
                    <a:pt x="308863" y="31750"/>
                  </a:lnTo>
                  <a:close/>
                </a:path>
                <a:path w="855345" h="76200">
                  <a:moveTo>
                    <a:pt x="283463" y="31750"/>
                  </a:moveTo>
                  <a:lnTo>
                    <a:pt x="270763" y="31750"/>
                  </a:lnTo>
                  <a:lnTo>
                    <a:pt x="270763" y="44450"/>
                  </a:lnTo>
                  <a:lnTo>
                    <a:pt x="283463" y="44450"/>
                  </a:lnTo>
                  <a:lnTo>
                    <a:pt x="283463" y="31750"/>
                  </a:lnTo>
                  <a:close/>
                </a:path>
                <a:path w="855345" h="76200">
                  <a:moveTo>
                    <a:pt x="258063" y="31750"/>
                  </a:moveTo>
                  <a:lnTo>
                    <a:pt x="245363" y="31750"/>
                  </a:lnTo>
                  <a:lnTo>
                    <a:pt x="245363" y="44450"/>
                  </a:lnTo>
                  <a:lnTo>
                    <a:pt x="258063" y="44450"/>
                  </a:lnTo>
                  <a:lnTo>
                    <a:pt x="258063" y="31750"/>
                  </a:lnTo>
                  <a:close/>
                </a:path>
                <a:path w="855345" h="76200">
                  <a:moveTo>
                    <a:pt x="232663" y="31750"/>
                  </a:moveTo>
                  <a:lnTo>
                    <a:pt x="219963" y="31750"/>
                  </a:lnTo>
                  <a:lnTo>
                    <a:pt x="219963" y="44450"/>
                  </a:lnTo>
                  <a:lnTo>
                    <a:pt x="232663" y="44450"/>
                  </a:lnTo>
                  <a:lnTo>
                    <a:pt x="232663" y="31750"/>
                  </a:lnTo>
                  <a:close/>
                </a:path>
                <a:path w="855345" h="76200">
                  <a:moveTo>
                    <a:pt x="207263" y="31750"/>
                  </a:moveTo>
                  <a:lnTo>
                    <a:pt x="194563" y="31750"/>
                  </a:lnTo>
                  <a:lnTo>
                    <a:pt x="194563" y="44450"/>
                  </a:lnTo>
                  <a:lnTo>
                    <a:pt x="207263" y="44450"/>
                  </a:lnTo>
                  <a:lnTo>
                    <a:pt x="207263" y="31750"/>
                  </a:lnTo>
                  <a:close/>
                </a:path>
                <a:path w="855345" h="76200">
                  <a:moveTo>
                    <a:pt x="181863" y="31750"/>
                  </a:moveTo>
                  <a:lnTo>
                    <a:pt x="169163" y="31750"/>
                  </a:lnTo>
                  <a:lnTo>
                    <a:pt x="169163" y="44450"/>
                  </a:lnTo>
                  <a:lnTo>
                    <a:pt x="181863" y="44450"/>
                  </a:lnTo>
                  <a:lnTo>
                    <a:pt x="181863" y="31750"/>
                  </a:lnTo>
                  <a:close/>
                </a:path>
                <a:path w="855345" h="76200">
                  <a:moveTo>
                    <a:pt x="156463" y="31750"/>
                  </a:moveTo>
                  <a:lnTo>
                    <a:pt x="143763" y="31750"/>
                  </a:lnTo>
                  <a:lnTo>
                    <a:pt x="143763" y="44450"/>
                  </a:lnTo>
                  <a:lnTo>
                    <a:pt x="156463" y="44450"/>
                  </a:lnTo>
                  <a:lnTo>
                    <a:pt x="156463" y="31750"/>
                  </a:lnTo>
                  <a:close/>
                </a:path>
                <a:path w="855345" h="76200">
                  <a:moveTo>
                    <a:pt x="131063" y="31750"/>
                  </a:moveTo>
                  <a:lnTo>
                    <a:pt x="118363" y="31750"/>
                  </a:lnTo>
                  <a:lnTo>
                    <a:pt x="118363" y="44450"/>
                  </a:lnTo>
                  <a:lnTo>
                    <a:pt x="131063" y="44450"/>
                  </a:lnTo>
                  <a:lnTo>
                    <a:pt x="131063" y="31750"/>
                  </a:lnTo>
                  <a:close/>
                </a:path>
                <a:path w="855345" h="76200">
                  <a:moveTo>
                    <a:pt x="105663" y="31750"/>
                  </a:moveTo>
                  <a:lnTo>
                    <a:pt x="92963" y="31750"/>
                  </a:lnTo>
                  <a:lnTo>
                    <a:pt x="92963" y="44450"/>
                  </a:lnTo>
                  <a:lnTo>
                    <a:pt x="105663" y="44450"/>
                  </a:lnTo>
                  <a:lnTo>
                    <a:pt x="105663" y="31750"/>
                  </a:lnTo>
                  <a:close/>
                </a:path>
                <a:path w="855345" h="76200">
                  <a:moveTo>
                    <a:pt x="80263" y="31750"/>
                  </a:moveTo>
                  <a:lnTo>
                    <a:pt x="67563" y="31750"/>
                  </a:lnTo>
                  <a:lnTo>
                    <a:pt x="67563" y="44450"/>
                  </a:lnTo>
                  <a:lnTo>
                    <a:pt x="80263" y="44450"/>
                  </a:lnTo>
                  <a:lnTo>
                    <a:pt x="80263" y="31750"/>
                  </a:lnTo>
                  <a:close/>
                </a:path>
                <a:path w="855345" h="76200">
                  <a:moveTo>
                    <a:pt x="54863" y="31750"/>
                  </a:moveTo>
                  <a:lnTo>
                    <a:pt x="42163" y="31750"/>
                  </a:lnTo>
                  <a:lnTo>
                    <a:pt x="42163" y="44450"/>
                  </a:lnTo>
                  <a:lnTo>
                    <a:pt x="54863" y="44450"/>
                  </a:lnTo>
                  <a:lnTo>
                    <a:pt x="54863" y="31750"/>
                  </a:lnTo>
                  <a:close/>
                </a:path>
                <a:path w="855345" h="76200">
                  <a:moveTo>
                    <a:pt x="29463" y="31750"/>
                  </a:moveTo>
                  <a:lnTo>
                    <a:pt x="16763" y="31750"/>
                  </a:lnTo>
                  <a:lnTo>
                    <a:pt x="16763" y="44450"/>
                  </a:lnTo>
                  <a:lnTo>
                    <a:pt x="29463" y="44450"/>
                  </a:lnTo>
                  <a:lnTo>
                    <a:pt x="29463" y="31750"/>
                  </a:lnTo>
                  <a:close/>
                </a:path>
                <a:path w="855345" h="76200">
                  <a:moveTo>
                    <a:pt x="406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063" y="44450"/>
                  </a:lnTo>
                  <a:lnTo>
                    <a:pt x="4063" y="317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8">
              <a:extLst>
                <a:ext uri="{FF2B5EF4-FFF2-40B4-BE49-F238E27FC236}">
                  <a16:creationId xmlns:a16="http://schemas.microsoft.com/office/drawing/2014/main" id="{666E0F5B-15AF-40FE-A6A8-111695AEC6F0}"/>
                </a:ext>
              </a:extLst>
            </p:cNvPr>
            <p:cNvSpPr/>
            <p:nvPr/>
          </p:nvSpPr>
          <p:spPr>
            <a:xfrm>
              <a:off x="3276600" y="4152900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0"/>
                  </a:moveTo>
                  <a:lnTo>
                    <a:pt x="0" y="1075944"/>
                  </a:lnTo>
                </a:path>
              </a:pathLst>
            </a:custGeom>
            <a:ln w="12192">
              <a:solidFill>
                <a:srgbClr val="000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9">
              <a:extLst>
                <a:ext uri="{FF2B5EF4-FFF2-40B4-BE49-F238E27FC236}">
                  <a16:creationId xmlns:a16="http://schemas.microsoft.com/office/drawing/2014/main" id="{796A4444-EF03-4FD3-A8FD-99C35D181C3E}"/>
                </a:ext>
              </a:extLst>
            </p:cNvPr>
            <p:cNvSpPr/>
            <p:nvPr/>
          </p:nvSpPr>
          <p:spPr>
            <a:xfrm>
              <a:off x="3276600" y="522884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12192">
              <a:solidFill>
                <a:srgbClr val="000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0">
              <a:extLst>
                <a:ext uri="{FF2B5EF4-FFF2-40B4-BE49-F238E27FC236}">
                  <a16:creationId xmlns:a16="http://schemas.microsoft.com/office/drawing/2014/main" id="{78EB6624-CF4A-4894-9180-1F595BFD6D80}"/>
                </a:ext>
              </a:extLst>
            </p:cNvPr>
            <p:cNvSpPr/>
            <p:nvPr/>
          </p:nvSpPr>
          <p:spPr>
            <a:xfrm>
              <a:off x="2743200" y="3666744"/>
              <a:ext cx="1388745" cy="76200"/>
            </a:xfrm>
            <a:custGeom>
              <a:avLst/>
              <a:gdLst/>
              <a:ahLst/>
              <a:cxnLst/>
              <a:rect l="l" t="t" r="r" b="b"/>
              <a:pathLst>
                <a:path w="1388745" h="76200">
                  <a:moveTo>
                    <a:pt x="1312164" y="0"/>
                  </a:moveTo>
                  <a:lnTo>
                    <a:pt x="1312164" y="76199"/>
                  </a:lnTo>
                  <a:lnTo>
                    <a:pt x="1375664" y="44449"/>
                  </a:lnTo>
                  <a:lnTo>
                    <a:pt x="1324864" y="44449"/>
                  </a:lnTo>
                  <a:lnTo>
                    <a:pt x="1324864" y="31749"/>
                  </a:lnTo>
                  <a:lnTo>
                    <a:pt x="1375664" y="31749"/>
                  </a:lnTo>
                  <a:lnTo>
                    <a:pt x="1312164" y="0"/>
                  </a:lnTo>
                  <a:close/>
                </a:path>
                <a:path w="1388745" h="76200">
                  <a:moveTo>
                    <a:pt x="1375664" y="31749"/>
                  </a:moveTo>
                  <a:lnTo>
                    <a:pt x="1324864" y="31749"/>
                  </a:lnTo>
                  <a:lnTo>
                    <a:pt x="1324864" y="44449"/>
                  </a:lnTo>
                  <a:lnTo>
                    <a:pt x="1375664" y="44449"/>
                  </a:lnTo>
                  <a:lnTo>
                    <a:pt x="1388364" y="38099"/>
                  </a:lnTo>
                  <a:lnTo>
                    <a:pt x="1375664" y="31749"/>
                  </a:lnTo>
                  <a:close/>
                </a:path>
                <a:path w="1388745" h="76200">
                  <a:moveTo>
                    <a:pt x="1299464" y="31749"/>
                  </a:moveTo>
                  <a:lnTo>
                    <a:pt x="1286764" y="31749"/>
                  </a:lnTo>
                  <a:lnTo>
                    <a:pt x="1286764" y="44449"/>
                  </a:lnTo>
                  <a:lnTo>
                    <a:pt x="1299464" y="44449"/>
                  </a:lnTo>
                  <a:lnTo>
                    <a:pt x="1299464" y="31749"/>
                  </a:lnTo>
                  <a:close/>
                </a:path>
                <a:path w="1388745" h="76200">
                  <a:moveTo>
                    <a:pt x="1274064" y="31749"/>
                  </a:moveTo>
                  <a:lnTo>
                    <a:pt x="1261364" y="31749"/>
                  </a:lnTo>
                  <a:lnTo>
                    <a:pt x="1261364" y="44449"/>
                  </a:lnTo>
                  <a:lnTo>
                    <a:pt x="1274064" y="44449"/>
                  </a:lnTo>
                  <a:lnTo>
                    <a:pt x="1274064" y="31749"/>
                  </a:lnTo>
                  <a:close/>
                </a:path>
                <a:path w="1388745" h="76200">
                  <a:moveTo>
                    <a:pt x="1248664" y="31749"/>
                  </a:moveTo>
                  <a:lnTo>
                    <a:pt x="1235964" y="31749"/>
                  </a:lnTo>
                  <a:lnTo>
                    <a:pt x="1235964" y="44449"/>
                  </a:lnTo>
                  <a:lnTo>
                    <a:pt x="1248664" y="44449"/>
                  </a:lnTo>
                  <a:lnTo>
                    <a:pt x="1248664" y="31749"/>
                  </a:lnTo>
                  <a:close/>
                </a:path>
                <a:path w="1388745" h="76200">
                  <a:moveTo>
                    <a:pt x="1223264" y="31749"/>
                  </a:moveTo>
                  <a:lnTo>
                    <a:pt x="1210564" y="31749"/>
                  </a:lnTo>
                  <a:lnTo>
                    <a:pt x="1210564" y="44449"/>
                  </a:lnTo>
                  <a:lnTo>
                    <a:pt x="1223264" y="44449"/>
                  </a:lnTo>
                  <a:lnTo>
                    <a:pt x="1223264" y="31749"/>
                  </a:lnTo>
                  <a:close/>
                </a:path>
                <a:path w="1388745" h="76200">
                  <a:moveTo>
                    <a:pt x="1197864" y="31749"/>
                  </a:moveTo>
                  <a:lnTo>
                    <a:pt x="1185164" y="31749"/>
                  </a:lnTo>
                  <a:lnTo>
                    <a:pt x="1185164" y="44449"/>
                  </a:lnTo>
                  <a:lnTo>
                    <a:pt x="1197864" y="44449"/>
                  </a:lnTo>
                  <a:lnTo>
                    <a:pt x="1197864" y="31749"/>
                  </a:lnTo>
                  <a:close/>
                </a:path>
                <a:path w="1388745" h="76200">
                  <a:moveTo>
                    <a:pt x="1172464" y="31749"/>
                  </a:moveTo>
                  <a:lnTo>
                    <a:pt x="1159764" y="31749"/>
                  </a:lnTo>
                  <a:lnTo>
                    <a:pt x="1159764" y="44449"/>
                  </a:lnTo>
                  <a:lnTo>
                    <a:pt x="1172464" y="44449"/>
                  </a:lnTo>
                  <a:lnTo>
                    <a:pt x="1172464" y="31749"/>
                  </a:lnTo>
                  <a:close/>
                </a:path>
                <a:path w="1388745" h="76200">
                  <a:moveTo>
                    <a:pt x="1147064" y="31749"/>
                  </a:moveTo>
                  <a:lnTo>
                    <a:pt x="1134364" y="31749"/>
                  </a:lnTo>
                  <a:lnTo>
                    <a:pt x="1134364" y="44449"/>
                  </a:lnTo>
                  <a:lnTo>
                    <a:pt x="1147064" y="44449"/>
                  </a:lnTo>
                  <a:lnTo>
                    <a:pt x="1147064" y="31749"/>
                  </a:lnTo>
                  <a:close/>
                </a:path>
                <a:path w="1388745" h="76200">
                  <a:moveTo>
                    <a:pt x="1121664" y="31749"/>
                  </a:moveTo>
                  <a:lnTo>
                    <a:pt x="1108964" y="31749"/>
                  </a:lnTo>
                  <a:lnTo>
                    <a:pt x="1108964" y="44449"/>
                  </a:lnTo>
                  <a:lnTo>
                    <a:pt x="1121664" y="44449"/>
                  </a:lnTo>
                  <a:lnTo>
                    <a:pt x="1121664" y="31749"/>
                  </a:lnTo>
                  <a:close/>
                </a:path>
                <a:path w="1388745" h="76200">
                  <a:moveTo>
                    <a:pt x="1096264" y="31749"/>
                  </a:moveTo>
                  <a:lnTo>
                    <a:pt x="1083564" y="31749"/>
                  </a:lnTo>
                  <a:lnTo>
                    <a:pt x="1083564" y="44449"/>
                  </a:lnTo>
                  <a:lnTo>
                    <a:pt x="1096264" y="44449"/>
                  </a:lnTo>
                  <a:lnTo>
                    <a:pt x="1096264" y="31749"/>
                  </a:lnTo>
                  <a:close/>
                </a:path>
                <a:path w="1388745" h="76200">
                  <a:moveTo>
                    <a:pt x="1070864" y="31749"/>
                  </a:moveTo>
                  <a:lnTo>
                    <a:pt x="1058164" y="31749"/>
                  </a:lnTo>
                  <a:lnTo>
                    <a:pt x="1058164" y="44449"/>
                  </a:lnTo>
                  <a:lnTo>
                    <a:pt x="1070864" y="44449"/>
                  </a:lnTo>
                  <a:lnTo>
                    <a:pt x="1070864" y="31749"/>
                  </a:lnTo>
                  <a:close/>
                </a:path>
                <a:path w="1388745" h="76200">
                  <a:moveTo>
                    <a:pt x="1045463" y="31749"/>
                  </a:moveTo>
                  <a:lnTo>
                    <a:pt x="1032763" y="31749"/>
                  </a:lnTo>
                  <a:lnTo>
                    <a:pt x="1032763" y="44449"/>
                  </a:lnTo>
                  <a:lnTo>
                    <a:pt x="1045463" y="44449"/>
                  </a:lnTo>
                  <a:lnTo>
                    <a:pt x="1045463" y="31749"/>
                  </a:lnTo>
                  <a:close/>
                </a:path>
                <a:path w="1388745" h="76200">
                  <a:moveTo>
                    <a:pt x="1020063" y="31749"/>
                  </a:moveTo>
                  <a:lnTo>
                    <a:pt x="1007363" y="31749"/>
                  </a:lnTo>
                  <a:lnTo>
                    <a:pt x="1007363" y="44449"/>
                  </a:lnTo>
                  <a:lnTo>
                    <a:pt x="1020063" y="44449"/>
                  </a:lnTo>
                  <a:lnTo>
                    <a:pt x="1020063" y="31749"/>
                  </a:lnTo>
                  <a:close/>
                </a:path>
                <a:path w="1388745" h="76200">
                  <a:moveTo>
                    <a:pt x="994663" y="31749"/>
                  </a:moveTo>
                  <a:lnTo>
                    <a:pt x="981963" y="31749"/>
                  </a:lnTo>
                  <a:lnTo>
                    <a:pt x="981963" y="44449"/>
                  </a:lnTo>
                  <a:lnTo>
                    <a:pt x="994663" y="44449"/>
                  </a:lnTo>
                  <a:lnTo>
                    <a:pt x="994663" y="31749"/>
                  </a:lnTo>
                  <a:close/>
                </a:path>
                <a:path w="1388745" h="76200">
                  <a:moveTo>
                    <a:pt x="969263" y="31749"/>
                  </a:moveTo>
                  <a:lnTo>
                    <a:pt x="956563" y="31749"/>
                  </a:lnTo>
                  <a:lnTo>
                    <a:pt x="956563" y="44449"/>
                  </a:lnTo>
                  <a:lnTo>
                    <a:pt x="969263" y="44449"/>
                  </a:lnTo>
                  <a:lnTo>
                    <a:pt x="969263" y="31749"/>
                  </a:lnTo>
                  <a:close/>
                </a:path>
                <a:path w="1388745" h="76200">
                  <a:moveTo>
                    <a:pt x="943863" y="31749"/>
                  </a:moveTo>
                  <a:lnTo>
                    <a:pt x="931163" y="31749"/>
                  </a:lnTo>
                  <a:lnTo>
                    <a:pt x="931163" y="44449"/>
                  </a:lnTo>
                  <a:lnTo>
                    <a:pt x="943863" y="44449"/>
                  </a:lnTo>
                  <a:lnTo>
                    <a:pt x="943863" y="31749"/>
                  </a:lnTo>
                  <a:close/>
                </a:path>
                <a:path w="1388745" h="76200">
                  <a:moveTo>
                    <a:pt x="918463" y="31749"/>
                  </a:moveTo>
                  <a:lnTo>
                    <a:pt x="905763" y="31749"/>
                  </a:lnTo>
                  <a:lnTo>
                    <a:pt x="905763" y="44449"/>
                  </a:lnTo>
                  <a:lnTo>
                    <a:pt x="918463" y="44449"/>
                  </a:lnTo>
                  <a:lnTo>
                    <a:pt x="918463" y="31749"/>
                  </a:lnTo>
                  <a:close/>
                </a:path>
                <a:path w="1388745" h="76200">
                  <a:moveTo>
                    <a:pt x="893063" y="31749"/>
                  </a:moveTo>
                  <a:lnTo>
                    <a:pt x="880363" y="31749"/>
                  </a:lnTo>
                  <a:lnTo>
                    <a:pt x="880363" y="44449"/>
                  </a:lnTo>
                  <a:lnTo>
                    <a:pt x="893063" y="44449"/>
                  </a:lnTo>
                  <a:lnTo>
                    <a:pt x="893063" y="31749"/>
                  </a:lnTo>
                  <a:close/>
                </a:path>
                <a:path w="1388745" h="76200">
                  <a:moveTo>
                    <a:pt x="867663" y="31749"/>
                  </a:moveTo>
                  <a:lnTo>
                    <a:pt x="854963" y="31749"/>
                  </a:lnTo>
                  <a:lnTo>
                    <a:pt x="854963" y="44449"/>
                  </a:lnTo>
                  <a:lnTo>
                    <a:pt x="867663" y="44449"/>
                  </a:lnTo>
                  <a:lnTo>
                    <a:pt x="867663" y="31749"/>
                  </a:lnTo>
                  <a:close/>
                </a:path>
                <a:path w="1388745" h="76200">
                  <a:moveTo>
                    <a:pt x="842263" y="31749"/>
                  </a:moveTo>
                  <a:lnTo>
                    <a:pt x="829563" y="31749"/>
                  </a:lnTo>
                  <a:lnTo>
                    <a:pt x="829563" y="44449"/>
                  </a:lnTo>
                  <a:lnTo>
                    <a:pt x="842263" y="44449"/>
                  </a:lnTo>
                  <a:lnTo>
                    <a:pt x="842263" y="31749"/>
                  </a:lnTo>
                  <a:close/>
                </a:path>
                <a:path w="1388745" h="76200">
                  <a:moveTo>
                    <a:pt x="816863" y="31749"/>
                  </a:moveTo>
                  <a:lnTo>
                    <a:pt x="804163" y="31749"/>
                  </a:lnTo>
                  <a:lnTo>
                    <a:pt x="804163" y="44449"/>
                  </a:lnTo>
                  <a:lnTo>
                    <a:pt x="816863" y="44449"/>
                  </a:lnTo>
                  <a:lnTo>
                    <a:pt x="816863" y="31749"/>
                  </a:lnTo>
                  <a:close/>
                </a:path>
                <a:path w="1388745" h="76200">
                  <a:moveTo>
                    <a:pt x="791463" y="31749"/>
                  </a:moveTo>
                  <a:lnTo>
                    <a:pt x="778763" y="31749"/>
                  </a:lnTo>
                  <a:lnTo>
                    <a:pt x="778763" y="44449"/>
                  </a:lnTo>
                  <a:lnTo>
                    <a:pt x="791463" y="44449"/>
                  </a:lnTo>
                  <a:lnTo>
                    <a:pt x="791463" y="31749"/>
                  </a:lnTo>
                  <a:close/>
                </a:path>
                <a:path w="1388745" h="76200">
                  <a:moveTo>
                    <a:pt x="766063" y="31749"/>
                  </a:moveTo>
                  <a:lnTo>
                    <a:pt x="753363" y="31749"/>
                  </a:lnTo>
                  <a:lnTo>
                    <a:pt x="753363" y="44449"/>
                  </a:lnTo>
                  <a:lnTo>
                    <a:pt x="766063" y="44449"/>
                  </a:lnTo>
                  <a:lnTo>
                    <a:pt x="766063" y="31749"/>
                  </a:lnTo>
                  <a:close/>
                </a:path>
                <a:path w="1388745" h="76200">
                  <a:moveTo>
                    <a:pt x="740663" y="31749"/>
                  </a:moveTo>
                  <a:lnTo>
                    <a:pt x="727963" y="31749"/>
                  </a:lnTo>
                  <a:lnTo>
                    <a:pt x="727963" y="44449"/>
                  </a:lnTo>
                  <a:lnTo>
                    <a:pt x="740663" y="44449"/>
                  </a:lnTo>
                  <a:lnTo>
                    <a:pt x="740663" y="31749"/>
                  </a:lnTo>
                  <a:close/>
                </a:path>
                <a:path w="1388745" h="76200">
                  <a:moveTo>
                    <a:pt x="715263" y="31749"/>
                  </a:moveTo>
                  <a:lnTo>
                    <a:pt x="702563" y="31749"/>
                  </a:lnTo>
                  <a:lnTo>
                    <a:pt x="702563" y="44449"/>
                  </a:lnTo>
                  <a:lnTo>
                    <a:pt x="715263" y="44449"/>
                  </a:lnTo>
                  <a:lnTo>
                    <a:pt x="715263" y="31749"/>
                  </a:lnTo>
                  <a:close/>
                </a:path>
                <a:path w="1388745" h="76200">
                  <a:moveTo>
                    <a:pt x="689863" y="31749"/>
                  </a:moveTo>
                  <a:lnTo>
                    <a:pt x="677163" y="31749"/>
                  </a:lnTo>
                  <a:lnTo>
                    <a:pt x="677163" y="44449"/>
                  </a:lnTo>
                  <a:lnTo>
                    <a:pt x="689863" y="44449"/>
                  </a:lnTo>
                  <a:lnTo>
                    <a:pt x="689863" y="31749"/>
                  </a:lnTo>
                  <a:close/>
                </a:path>
                <a:path w="1388745" h="76200">
                  <a:moveTo>
                    <a:pt x="664463" y="31749"/>
                  </a:moveTo>
                  <a:lnTo>
                    <a:pt x="651763" y="31749"/>
                  </a:lnTo>
                  <a:lnTo>
                    <a:pt x="651763" y="44449"/>
                  </a:lnTo>
                  <a:lnTo>
                    <a:pt x="664463" y="44449"/>
                  </a:lnTo>
                  <a:lnTo>
                    <a:pt x="664463" y="31749"/>
                  </a:lnTo>
                  <a:close/>
                </a:path>
                <a:path w="1388745" h="76200">
                  <a:moveTo>
                    <a:pt x="639063" y="31749"/>
                  </a:moveTo>
                  <a:lnTo>
                    <a:pt x="626363" y="31749"/>
                  </a:lnTo>
                  <a:lnTo>
                    <a:pt x="626363" y="44449"/>
                  </a:lnTo>
                  <a:lnTo>
                    <a:pt x="639063" y="44449"/>
                  </a:lnTo>
                  <a:lnTo>
                    <a:pt x="639063" y="31749"/>
                  </a:lnTo>
                  <a:close/>
                </a:path>
                <a:path w="1388745" h="76200">
                  <a:moveTo>
                    <a:pt x="613663" y="31749"/>
                  </a:moveTo>
                  <a:lnTo>
                    <a:pt x="600963" y="31749"/>
                  </a:lnTo>
                  <a:lnTo>
                    <a:pt x="600963" y="44449"/>
                  </a:lnTo>
                  <a:lnTo>
                    <a:pt x="613663" y="44449"/>
                  </a:lnTo>
                  <a:lnTo>
                    <a:pt x="613663" y="31749"/>
                  </a:lnTo>
                  <a:close/>
                </a:path>
                <a:path w="1388745" h="76200">
                  <a:moveTo>
                    <a:pt x="588263" y="31749"/>
                  </a:moveTo>
                  <a:lnTo>
                    <a:pt x="575563" y="31749"/>
                  </a:lnTo>
                  <a:lnTo>
                    <a:pt x="575563" y="44449"/>
                  </a:lnTo>
                  <a:lnTo>
                    <a:pt x="588263" y="44449"/>
                  </a:lnTo>
                  <a:lnTo>
                    <a:pt x="588263" y="31749"/>
                  </a:lnTo>
                  <a:close/>
                </a:path>
                <a:path w="1388745" h="76200">
                  <a:moveTo>
                    <a:pt x="562863" y="31749"/>
                  </a:moveTo>
                  <a:lnTo>
                    <a:pt x="550163" y="31749"/>
                  </a:lnTo>
                  <a:lnTo>
                    <a:pt x="550163" y="44449"/>
                  </a:lnTo>
                  <a:lnTo>
                    <a:pt x="562863" y="44449"/>
                  </a:lnTo>
                  <a:lnTo>
                    <a:pt x="562863" y="31749"/>
                  </a:lnTo>
                  <a:close/>
                </a:path>
                <a:path w="1388745" h="76200">
                  <a:moveTo>
                    <a:pt x="537463" y="31749"/>
                  </a:moveTo>
                  <a:lnTo>
                    <a:pt x="524763" y="31749"/>
                  </a:lnTo>
                  <a:lnTo>
                    <a:pt x="524763" y="44449"/>
                  </a:lnTo>
                  <a:lnTo>
                    <a:pt x="537463" y="44449"/>
                  </a:lnTo>
                  <a:lnTo>
                    <a:pt x="537463" y="31749"/>
                  </a:lnTo>
                  <a:close/>
                </a:path>
                <a:path w="1388745" h="76200">
                  <a:moveTo>
                    <a:pt x="512063" y="31749"/>
                  </a:moveTo>
                  <a:lnTo>
                    <a:pt x="499363" y="31749"/>
                  </a:lnTo>
                  <a:lnTo>
                    <a:pt x="499363" y="44449"/>
                  </a:lnTo>
                  <a:lnTo>
                    <a:pt x="512063" y="44449"/>
                  </a:lnTo>
                  <a:lnTo>
                    <a:pt x="512063" y="31749"/>
                  </a:lnTo>
                  <a:close/>
                </a:path>
                <a:path w="1388745" h="76200">
                  <a:moveTo>
                    <a:pt x="486663" y="31749"/>
                  </a:moveTo>
                  <a:lnTo>
                    <a:pt x="473963" y="31749"/>
                  </a:lnTo>
                  <a:lnTo>
                    <a:pt x="473963" y="44449"/>
                  </a:lnTo>
                  <a:lnTo>
                    <a:pt x="486663" y="44449"/>
                  </a:lnTo>
                  <a:lnTo>
                    <a:pt x="486663" y="31749"/>
                  </a:lnTo>
                  <a:close/>
                </a:path>
                <a:path w="1388745" h="76200">
                  <a:moveTo>
                    <a:pt x="461263" y="31749"/>
                  </a:moveTo>
                  <a:lnTo>
                    <a:pt x="448563" y="31749"/>
                  </a:lnTo>
                  <a:lnTo>
                    <a:pt x="448563" y="44449"/>
                  </a:lnTo>
                  <a:lnTo>
                    <a:pt x="461263" y="44449"/>
                  </a:lnTo>
                  <a:lnTo>
                    <a:pt x="461263" y="31749"/>
                  </a:lnTo>
                  <a:close/>
                </a:path>
                <a:path w="1388745" h="76200">
                  <a:moveTo>
                    <a:pt x="435863" y="31749"/>
                  </a:moveTo>
                  <a:lnTo>
                    <a:pt x="423163" y="31749"/>
                  </a:lnTo>
                  <a:lnTo>
                    <a:pt x="423163" y="44449"/>
                  </a:lnTo>
                  <a:lnTo>
                    <a:pt x="435863" y="44449"/>
                  </a:lnTo>
                  <a:lnTo>
                    <a:pt x="435863" y="31749"/>
                  </a:lnTo>
                  <a:close/>
                </a:path>
                <a:path w="1388745" h="76200">
                  <a:moveTo>
                    <a:pt x="410463" y="31749"/>
                  </a:moveTo>
                  <a:lnTo>
                    <a:pt x="397763" y="31749"/>
                  </a:lnTo>
                  <a:lnTo>
                    <a:pt x="397763" y="44449"/>
                  </a:lnTo>
                  <a:lnTo>
                    <a:pt x="410463" y="44449"/>
                  </a:lnTo>
                  <a:lnTo>
                    <a:pt x="410463" y="31749"/>
                  </a:lnTo>
                  <a:close/>
                </a:path>
                <a:path w="1388745" h="76200">
                  <a:moveTo>
                    <a:pt x="385063" y="31749"/>
                  </a:moveTo>
                  <a:lnTo>
                    <a:pt x="372363" y="31749"/>
                  </a:lnTo>
                  <a:lnTo>
                    <a:pt x="372363" y="44449"/>
                  </a:lnTo>
                  <a:lnTo>
                    <a:pt x="385063" y="44449"/>
                  </a:lnTo>
                  <a:lnTo>
                    <a:pt x="385063" y="31749"/>
                  </a:lnTo>
                  <a:close/>
                </a:path>
                <a:path w="1388745" h="76200">
                  <a:moveTo>
                    <a:pt x="359663" y="31749"/>
                  </a:moveTo>
                  <a:lnTo>
                    <a:pt x="346963" y="31749"/>
                  </a:lnTo>
                  <a:lnTo>
                    <a:pt x="346963" y="44449"/>
                  </a:lnTo>
                  <a:lnTo>
                    <a:pt x="359663" y="44449"/>
                  </a:lnTo>
                  <a:lnTo>
                    <a:pt x="359663" y="31749"/>
                  </a:lnTo>
                  <a:close/>
                </a:path>
                <a:path w="1388745" h="76200">
                  <a:moveTo>
                    <a:pt x="334263" y="31749"/>
                  </a:moveTo>
                  <a:lnTo>
                    <a:pt x="321563" y="31749"/>
                  </a:lnTo>
                  <a:lnTo>
                    <a:pt x="321563" y="44449"/>
                  </a:lnTo>
                  <a:lnTo>
                    <a:pt x="334263" y="44449"/>
                  </a:lnTo>
                  <a:lnTo>
                    <a:pt x="334263" y="31749"/>
                  </a:lnTo>
                  <a:close/>
                </a:path>
                <a:path w="1388745" h="76200">
                  <a:moveTo>
                    <a:pt x="308863" y="31749"/>
                  </a:moveTo>
                  <a:lnTo>
                    <a:pt x="296163" y="31749"/>
                  </a:lnTo>
                  <a:lnTo>
                    <a:pt x="296163" y="44449"/>
                  </a:lnTo>
                  <a:lnTo>
                    <a:pt x="308863" y="44449"/>
                  </a:lnTo>
                  <a:lnTo>
                    <a:pt x="308863" y="31749"/>
                  </a:lnTo>
                  <a:close/>
                </a:path>
                <a:path w="1388745" h="76200">
                  <a:moveTo>
                    <a:pt x="283463" y="31749"/>
                  </a:moveTo>
                  <a:lnTo>
                    <a:pt x="270763" y="31749"/>
                  </a:lnTo>
                  <a:lnTo>
                    <a:pt x="270763" y="44449"/>
                  </a:lnTo>
                  <a:lnTo>
                    <a:pt x="283463" y="44449"/>
                  </a:lnTo>
                  <a:lnTo>
                    <a:pt x="283463" y="31749"/>
                  </a:lnTo>
                  <a:close/>
                </a:path>
                <a:path w="1388745" h="76200">
                  <a:moveTo>
                    <a:pt x="258063" y="31749"/>
                  </a:moveTo>
                  <a:lnTo>
                    <a:pt x="245363" y="31749"/>
                  </a:lnTo>
                  <a:lnTo>
                    <a:pt x="245363" y="44449"/>
                  </a:lnTo>
                  <a:lnTo>
                    <a:pt x="258063" y="44449"/>
                  </a:lnTo>
                  <a:lnTo>
                    <a:pt x="258063" y="31749"/>
                  </a:lnTo>
                  <a:close/>
                </a:path>
                <a:path w="1388745" h="76200">
                  <a:moveTo>
                    <a:pt x="232663" y="31749"/>
                  </a:moveTo>
                  <a:lnTo>
                    <a:pt x="219963" y="31749"/>
                  </a:lnTo>
                  <a:lnTo>
                    <a:pt x="219963" y="44449"/>
                  </a:lnTo>
                  <a:lnTo>
                    <a:pt x="232663" y="44449"/>
                  </a:lnTo>
                  <a:lnTo>
                    <a:pt x="232663" y="31749"/>
                  </a:lnTo>
                  <a:close/>
                </a:path>
                <a:path w="1388745" h="76200">
                  <a:moveTo>
                    <a:pt x="207263" y="31749"/>
                  </a:moveTo>
                  <a:lnTo>
                    <a:pt x="194563" y="31749"/>
                  </a:lnTo>
                  <a:lnTo>
                    <a:pt x="194563" y="44449"/>
                  </a:lnTo>
                  <a:lnTo>
                    <a:pt x="207263" y="44449"/>
                  </a:lnTo>
                  <a:lnTo>
                    <a:pt x="207263" y="31749"/>
                  </a:lnTo>
                  <a:close/>
                </a:path>
                <a:path w="1388745" h="76200">
                  <a:moveTo>
                    <a:pt x="181863" y="31749"/>
                  </a:moveTo>
                  <a:lnTo>
                    <a:pt x="169163" y="31749"/>
                  </a:lnTo>
                  <a:lnTo>
                    <a:pt x="169163" y="44449"/>
                  </a:lnTo>
                  <a:lnTo>
                    <a:pt x="181863" y="44449"/>
                  </a:lnTo>
                  <a:lnTo>
                    <a:pt x="181863" y="31749"/>
                  </a:lnTo>
                  <a:close/>
                </a:path>
                <a:path w="1388745" h="76200">
                  <a:moveTo>
                    <a:pt x="156463" y="31749"/>
                  </a:moveTo>
                  <a:lnTo>
                    <a:pt x="143763" y="31749"/>
                  </a:lnTo>
                  <a:lnTo>
                    <a:pt x="143763" y="44449"/>
                  </a:lnTo>
                  <a:lnTo>
                    <a:pt x="156463" y="44449"/>
                  </a:lnTo>
                  <a:lnTo>
                    <a:pt x="156463" y="31749"/>
                  </a:lnTo>
                  <a:close/>
                </a:path>
                <a:path w="1388745" h="76200">
                  <a:moveTo>
                    <a:pt x="131063" y="31749"/>
                  </a:moveTo>
                  <a:lnTo>
                    <a:pt x="118363" y="31749"/>
                  </a:lnTo>
                  <a:lnTo>
                    <a:pt x="118363" y="44449"/>
                  </a:lnTo>
                  <a:lnTo>
                    <a:pt x="131063" y="44449"/>
                  </a:lnTo>
                  <a:lnTo>
                    <a:pt x="131063" y="31749"/>
                  </a:lnTo>
                  <a:close/>
                </a:path>
                <a:path w="1388745" h="76200">
                  <a:moveTo>
                    <a:pt x="105663" y="31749"/>
                  </a:moveTo>
                  <a:lnTo>
                    <a:pt x="92963" y="31749"/>
                  </a:lnTo>
                  <a:lnTo>
                    <a:pt x="92963" y="44449"/>
                  </a:lnTo>
                  <a:lnTo>
                    <a:pt x="105663" y="44449"/>
                  </a:lnTo>
                  <a:lnTo>
                    <a:pt x="105663" y="31749"/>
                  </a:lnTo>
                  <a:close/>
                </a:path>
                <a:path w="1388745" h="76200">
                  <a:moveTo>
                    <a:pt x="80263" y="31749"/>
                  </a:moveTo>
                  <a:lnTo>
                    <a:pt x="67563" y="31749"/>
                  </a:lnTo>
                  <a:lnTo>
                    <a:pt x="67563" y="44449"/>
                  </a:lnTo>
                  <a:lnTo>
                    <a:pt x="80263" y="44449"/>
                  </a:lnTo>
                  <a:lnTo>
                    <a:pt x="80263" y="31749"/>
                  </a:lnTo>
                  <a:close/>
                </a:path>
                <a:path w="1388745" h="76200">
                  <a:moveTo>
                    <a:pt x="54863" y="31749"/>
                  </a:moveTo>
                  <a:lnTo>
                    <a:pt x="42163" y="31749"/>
                  </a:lnTo>
                  <a:lnTo>
                    <a:pt x="42163" y="44449"/>
                  </a:lnTo>
                  <a:lnTo>
                    <a:pt x="54863" y="44449"/>
                  </a:lnTo>
                  <a:lnTo>
                    <a:pt x="54863" y="31749"/>
                  </a:lnTo>
                  <a:close/>
                </a:path>
                <a:path w="1388745" h="76200">
                  <a:moveTo>
                    <a:pt x="29463" y="31749"/>
                  </a:moveTo>
                  <a:lnTo>
                    <a:pt x="16763" y="31749"/>
                  </a:lnTo>
                  <a:lnTo>
                    <a:pt x="16763" y="44449"/>
                  </a:lnTo>
                  <a:lnTo>
                    <a:pt x="29463" y="44449"/>
                  </a:lnTo>
                  <a:lnTo>
                    <a:pt x="29463" y="31749"/>
                  </a:lnTo>
                  <a:close/>
                </a:path>
                <a:path w="1388745" h="76200">
                  <a:moveTo>
                    <a:pt x="4063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063" y="44449"/>
                  </a:lnTo>
                  <a:lnTo>
                    <a:pt x="4063" y="317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1">
              <a:extLst>
                <a:ext uri="{FF2B5EF4-FFF2-40B4-BE49-F238E27FC236}">
                  <a16:creationId xmlns:a16="http://schemas.microsoft.com/office/drawing/2014/main" id="{B9CDA822-1A40-4D22-B63C-F9042F9EA02D}"/>
                </a:ext>
              </a:extLst>
            </p:cNvPr>
            <p:cNvSpPr/>
            <p:nvPr/>
          </p:nvSpPr>
          <p:spPr>
            <a:xfrm>
              <a:off x="2743200" y="3704844"/>
              <a:ext cx="0" cy="1732914"/>
            </a:xfrm>
            <a:custGeom>
              <a:avLst/>
              <a:gdLst/>
              <a:ahLst/>
              <a:cxnLst/>
              <a:rect l="l" t="t" r="r" b="b"/>
              <a:pathLst>
                <a:path h="1732914">
                  <a:moveTo>
                    <a:pt x="0" y="0"/>
                  </a:moveTo>
                  <a:lnTo>
                    <a:pt x="0" y="1732787"/>
                  </a:lnTo>
                </a:path>
              </a:pathLst>
            </a:custGeom>
            <a:ln w="12192">
              <a:solidFill>
                <a:srgbClr val="000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42">
            <a:extLst>
              <a:ext uri="{FF2B5EF4-FFF2-40B4-BE49-F238E27FC236}">
                <a16:creationId xmlns:a16="http://schemas.microsoft.com/office/drawing/2014/main" id="{577CD16F-319E-4228-A5D1-A262E3A19BCD}"/>
              </a:ext>
            </a:extLst>
          </p:cNvPr>
          <p:cNvSpPr txBox="1"/>
          <p:nvPr/>
        </p:nvSpPr>
        <p:spPr>
          <a:xfrm>
            <a:off x="521726" y="3130855"/>
            <a:ext cx="269304" cy="64366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-3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etch</a:t>
            </a:r>
          </a:p>
        </p:txBody>
      </p:sp>
      <p:sp>
        <p:nvSpPr>
          <p:cNvPr id="90" name="object 43">
            <a:extLst>
              <a:ext uri="{FF2B5EF4-FFF2-40B4-BE49-F238E27FC236}">
                <a16:creationId xmlns:a16="http://schemas.microsoft.com/office/drawing/2014/main" id="{09554F6B-D5B6-45D5-AF54-A2A9BFE7C6D9}"/>
              </a:ext>
            </a:extLst>
          </p:cNvPr>
          <p:cNvSpPr/>
          <p:nvPr/>
        </p:nvSpPr>
        <p:spPr>
          <a:xfrm>
            <a:off x="9022770" y="1787217"/>
            <a:ext cx="562355" cy="34411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4">
            <a:extLst>
              <a:ext uri="{FF2B5EF4-FFF2-40B4-BE49-F238E27FC236}">
                <a16:creationId xmlns:a16="http://schemas.microsoft.com/office/drawing/2014/main" id="{84108B22-9CA8-4910-8FCB-4B72B44A5879}"/>
              </a:ext>
            </a:extLst>
          </p:cNvPr>
          <p:cNvSpPr txBox="1"/>
          <p:nvPr/>
        </p:nvSpPr>
        <p:spPr>
          <a:xfrm>
            <a:off x="9253967" y="3130855"/>
            <a:ext cx="269304" cy="893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ecute</a:t>
            </a:r>
          </a:p>
        </p:txBody>
      </p:sp>
      <p:sp>
        <p:nvSpPr>
          <p:cNvPr id="92" name="object 45">
            <a:extLst>
              <a:ext uri="{FF2B5EF4-FFF2-40B4-BE49-F238E27FC236}">
                <a16:creationId xmlns:a16="http://schemas.microsoft.com/office/drawing/2014/main" id="{CF69A1FA-2A61-43B5-A811-2AE2C09C3F4F}"/>
              </a:ext>
            </a:extLst>
          </p:cNvPr>
          <p:cNvSpPr txBox="1"/>
          <p:nvPr/>
        </p:nvSpPr>
        <p:spPr>
          <a:xfrm>
            <a:off x="3339902" y="3577156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55" dirty="0">
                <a:latin typeface="Trebuchet MS"/>
                <a:cs typeface="Trebuchet MS"/>
              </a:rPr>
              <a:t>est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130" dirty="0">
                <a:latin typeface="Trebuchet MS"/>
                <a:cs typeface="Trebuchet MS"/>
              </a:rPr>
              <a:t>eg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3" name="object 46">
            <a:extLst>
              <a:ext uri="{FF2B5EF4-FFF2-40B4-BE49-F238E27FC236}">
                <a16:creationId xmlns:a16="http://schemas.microsoft.com/office/drawing/2014/main" id="{B1923CEE-1819-4866-8FF5-03FB1D0C1649}"/>
              </a:ext>
            </a:extLst>
          </p:cNvPr>
          <p:cNvSpPr txBox="1"/>
          <p:nvPr/>
        </p:nvSpPr>
        <p:spPr>
          <a:xfrm>
            <a:off x="3720902" y="4024195"/>
            <a:ext cx="412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160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4" name="object 47">
            <a:extLst>
              <a:ext uri="{FF2B5EF4-FFF2-40B4-BE49-F238E27FC236}">
                <a16:creationId xmlns:a16="http://schemas.microsoft.com/office/drawing/2014/main" id="{12326FA9-5FD0-4B5A-AD39-8AAD68654B97}"/>
              </a:ext>
            </a:extLst>
          </p:cNvPr>
          <p:cNvSpPr/>
          <p:nvPr/>
        </p:nvSpPr>
        <p:spPr>
          <a:xfrm>
            <a:off x="593527" y="1645486"/>
            <a:ext cx="8991600" cy="76200"/>
          </a:xfrm>
          <a:custGeom>
            <a:avLst/>
            <a:gdLst/>
            <a:ahLst/>
            <a:cxnLst/>
            <a:rect l="l" t="t" r="r" b="b"/>
            <a:pathLst>
              <a:path w="899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991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9916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89916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89916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89916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89916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89916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89916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89916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89916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89916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89916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89916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89916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89916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89916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89916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89916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89916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89916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89916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89916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89916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89916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89916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89916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89916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89916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9916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89916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89916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89916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89916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89916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89916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89916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89916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89916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89916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89916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89916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89916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89916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89916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89916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89916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89916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89916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89916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89916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89916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89916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89916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89916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89916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89916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89916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89916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89916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89916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89916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89916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89916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89916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89916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89916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89916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89916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89916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89916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89916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89916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89916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89916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89916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89916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89916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89916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89916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89916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89916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89916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89916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89916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89916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89916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89916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89916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89916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89916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89916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89916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89916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89916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89916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89916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89916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89916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89916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89916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89916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89916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89916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89916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89916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89916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89916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89916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89916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89916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89916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89916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89916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89916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89916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89916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89916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89916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89916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89916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89916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89916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89916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89916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89916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89916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89916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89916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89916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89916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89916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89916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89916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89916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89916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89916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89916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89916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89916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89916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89916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89916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89916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89916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89916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89916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89916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89916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89916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89916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89916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89916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89916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89916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89916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89916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89916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89916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89916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89916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89916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89916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89916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89916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89916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89916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89916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89916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89916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89916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89916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89916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89916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89916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89916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89916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89916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89916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89916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89916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89916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89916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89916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89916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89916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89916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89916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89916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89916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89916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89916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89916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89916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89916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89916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89916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89916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89916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89916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89916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89916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89916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89916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89916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89916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89916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89916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89916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89916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89916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89916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89916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89916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89916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89916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89916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89916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89916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89916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89916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89916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89916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89916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89916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89916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89916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89916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89916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89916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89916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89916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89916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8991600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8991600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8991600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8991600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8991600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8991600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8991600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8991600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8991600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8991600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8991600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8991600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8991600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8991600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8991600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8991600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8991600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8991600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8991600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8991600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8991600" h="76200">
                <a:moveTo>
                  <a:pt x="6477000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7000" y="44450"/>
                </a:lnTo>
                <a:lnTo>
                  <a:pt x="6477000" y="31750"/>
                </a:lnTo>
                <a:close/>
              </a:path>
              <a:path w="8991600" h="76200">
                <a:moveTo>
                  <a:pt x="6502400" y="31750"/>
                </a:moveTo>
                <a:lnTo>
                  <a:pt x="6489700" y="31750"/>
                </a:lnTo>
                <a:lnTo>
                  <a:pt x="6489700" y="44450"/>
                </a:lnTo>
                <a:lnTo>
                  <a:pt x="6502400" y="44450"/>
                </a:lnTo>
                <a:lnTo>
                  <a:pt x="6502400" y="31750"/>
                </a:lnTo>
                <a:close/>
              </a:path>
              <a:path w="8991600" h="76200">
                <a:moveTo>
                  <a:pt x="6527800" y="31750"/>
                </a:moveTo>
                <a:lnTo>
                  <a:pt x="6515100" y="31750"/>
                </a:lnTo>
                <a:lnTo>
                  <a:pt x="6515100" y="44450"/>
                </a:lnTo>
                <a:lnTo>
                  <a:pt x="6527800" y="44450"/>
                </a:lnTo>
                <a:lnTo>
                  <a:pt x="6527800" y="31750"/>
                </a:lnTo>
                <a:close/>
              </a:path>
              <a:path w="8991600" h="76200">
                <a:moveTo>
                  <a:pt x="6553200" y="31750"/>
                </a:moveTo>
                <a:lnTo>
                  <a:pt x="6540500" y="31750"/>
                </a:lnTo>
                <a:lnTo>
                  <a:pt x="6540500" y="44450"/>
                </a:lnTo>
                <a:lnTo>
                  <a:pt x="6553200" y="44450"/>
                </a:lnTo>
                <a:lnTo>
                  <a:pt x="6553200" y="31750"/>
                </a:lnTo>
                <a:close/>
              </a:path>
              <a:path w="8991600" h="76200">
                <a:moveTo>
                  <a:pt x="6578600" y="31750"/>
                </a:moveTo>
                <a:lnTo>
                  <a:pt x="6565900" y="31750"/>
                </a:lnTo>
                <a:lnTo>
                  <a:pt x="6565900" y="44450"/>
                </a:lnTo>
                <a:lnTo>
                  <a:pt x="6578600" y="44450"/>
                </a:lnTo>
                <a:lnTo>
                  <a:pt x="6578600" y="31750"/>
                </a:lnTo>
                <a:close/>
              </a:path>
              <a:path w="8991600" h="76200">
                <a:moveTo>
                  <a:pt x="6604000" y="31750"/>
                </a:moveTo>
                <a:lnTo>
                  <a:pt x="6591300" y="31750"/>
                </a:lnTo>
                <a:lnTo>
                  <a:pt x="6591300" y="44450"/>
                </a:lnTo>
                <a:lnTo>
                  <a:pt x="6604000" y="44450"/>
                </a:lnTo>
                <a:lnTo>
                  <a:pt x="6604000" y="31750"/>
                </a:lnTo>
                <a:close/>
              </a:path>
              <a:path w="8991600" h="76200">
                <a:moveTo>
                  <a:pt x="6629400" y="31750"/>
                </a:moveTo>
                <a:lnTo>
                  <a:pt x="6616700" y="31750"/>
                </a:lnTo>
                <a:lnTo>
                  <a:pt x="66167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  <a:path w="8991600" h="76200">
                <a:moveTo>
                  <a:pt x="6654800" y="31750"/>
                </a:moveTo>
                <a:lnTo>
                  <a:pt x="6642100" y="31750"/>
                </a:lnTo>
                <a:lnTo>
                  <a:pt x="6642100" y="44450"/>
                </a:lnTo>
                <a:lnTo>
                  <a:pt x="6654800" y="44450"/>
                </a:lnTo>
                <a:lnTo>
                  <a:pt x="6654800" y="31750"/>
                </a:lnTo>
                <a:close/>
              </a:path>
              <a:path w="8991600" h="76200">
                <a:moveTo>
                  <a:pt x="6680200" y="31750"/>
                </a:moveTo>
                <a:lnTo>
                  <a:pt x="6667500" y="31750"/>
                </a:lnTo>
                <a:lnTo>
                  <a:pt x="6667500" y="44450"/>
                </a:lnTo>
                <a:lnTo>
                  <a:pt x="6680200" y="44450"/>
                </a:lnTo>
                <a:lnTo>
                  <a:pt x="6680200" y="31750"/>
                </a:lnTo>
                <a:close/>
              </a:path>
              <a:path w="8991600" h="76200">
                <a:moveTo>
                  <a:pt x="6705600" y="31750"/>
                </a:moveTo>
                <a:lnTo>
                  <a:pt x="6692900" y="31750"/>
                </a:lnTo>
                <a:lnTo>
                  <a:pt x="6692900" y="44450"/>
                </a:lnTo>
                <a:lnTo>
                  <a:pt x="6705600" y="44450"/>
                </a:lnTo>
                <a:lnTo>
                  <a:pt x="6705600" y="31750"/>
                </a:lnTo>
                <a:close/>
              </a:path>
              <a:path w="8991600" h="76200">
                <a:moveTo>
                  <a:pt x="6731000" y="31750"/>
                </a:moveTo>
                <a:lnTo>
                  <a:pt x="6718300" y="31750"/>
                </a:lnTo>
                <a:lnTo>
                  <a:pt x="6718300" y="44450"/>
                </a:lnTo>
                <a:lnTo>
                  <a:pt x="6731000" y="44450"/>
                </a:lnTo>
                <a:lnTo>
                  <a:pt x="6731000" y="31750"/>
                </a:lnTo>
                <a:close/>
              </a:path>
              <a:path w="8991600" h="76200">
                <a:moveTo>
                  <a:pt x="6756400" y="31750"/>
                </a:moveTo>
                <a:lnTo>
                  <a:pt x="6743700" y="31750"/>
                </a:lnTo>
                <a:lnTo>
                  <a:pt x="6743700" y="44450"/>
                </a:lnTo>
                <a:lnTo>
                  <a:pt x="6756400" y="44450"/>
                </a:lnTo>
                <a:lnTo>
                  <a:pt x="6756400" y="31750"/>
                </a:lnTo>
                <a:close/>
              </a:path>
              <a:path w="8991600" h="76200">
                <a:moveTo>
                  <a:pt x="6781800" y="31750"/>
                </a:moveTo>
                <a:lnTo>
                  <a:pt x="6769100" y="31750"/>
                </a:lnTo>
                <a:lnTo>
                  <a:pt x="6769100" y="44450"/>
                </a:lnTo>
                <a:lnTo>
                  <a:pt x="6781800" y="44450"/>
                </a:lnTo>
                <a:lnTo>
                  <a:pt x="6781800" y="31750"/>
                </a:lnTo>
                <a:close/>
              </a:path>
              <a:path w="8991600" h="76200">
                <a:moveTo>
                  <a:pt x="6807200" y="31750"/>
                </a:moveTo>
                <a:lnTo>
                  <a:pt x="6794500" y="31750"/>
                </a:lnTo>
                <a:lnTo>
                  <a:pt x="6794500" y="44450"/>
                </a:lnTo>
                <a:lnTo>
                  <a:pt x="6807200" y="44450"/>
                </a:lnTo>
                <a:lnTo>
                  <a:pt x="6807200" y="31750"/>
                </a:lnTo>
                <a:close/>
              </a:path>
              <a:path w="8991600" h="76200">
                <a:moveTo>
                  <a:pt x="6832600" y="31750"/>
                </a:moveTo>
                <a:lnTo>
                  <a:pt x="6819900" y="31750"/>
                </a:lnTo>
                <a:lnTo>
                  <a:pt x="6819900" y="44450"/>
                </a:lnTo>
                <a:lnTo>
                  <a:pt x="6832600" y="44450"/>
                </a:lnTo>
                <a:lnTo>
                  <a:pt x="6832600" y="31750"/>
                </a:lnTo>
                <a:close/>
              </a:path>
              <a:path w="8991600" h="76200">
                <a:moveTo>
                  <a:pt x="6858000" y="31750"/>
                </a:moveTo>
                <a:lnTo>
                  <a:pt x="6845300" y="31750"/>
                </a:lnTo>
                <a:lnTo>
                  <a:pt x="6845300" y="44450"/>
                </a:lnTo>
                <a:lnTo>
                  <a:pt x="6858000" y="44450"/>
                </a:lnTo>
                <a:lnTo>
                  <a:pt x="6858000" y="31750"/>
                </a:lnTo>
                <a:close/>
              </a:path>
              <a:path w="8991600" h="76200">
                <a:moveTo>
                  <a:pt x="6883400" y="31750"/>
                </a:moveTo>
                <a:lnTo>
                  <a:pt x="6870700" y="31750"/>
                </a:lnTo>
                <a:lnTo>
                  <a:pt x="6870700" y="44450"/>
                </a:lnTo>
                <a:lnTo>
                  <a:pt x="6883400" y="44450"/>
                </a:lnTo>
                <a:lnTo>
                  <a:pt x="6883400" y="31750"/>
                </a:lnTo>
                <a:close/>
              </a:path>
              <a:path w="8991600" h="76200">
                <a:moveTo>
                  <a:pt x="6908800" y="31750"/>
                </a:moveTo>
                <a:lnTo>
                  <a:pt x="6896100" y="31750"/>
                </a:lnTo>
                <a:lnTo>
                  <a:pt x="6896100" y="44450"/>
                </a:lnTo>
                <a:lnTo>
                  <a:pt x="6908800" y="44450"/>
                </a:lnTo>
                <a:lnTo>
                  <a:pt x="6908800" y="31750"/>
                </a:lnTo>
                <a:close/>
              </a:path>
              <a:path w="8991600" h="76200">
                <a:moveTo>
                  <a:pt x="6934200" y="31750"/>
                </a:moveTo>
                <a:lnTo>
                  <a:pt x="6921500" y="31750"/>
                </a:lnTo>
                <a:lnTo>
                  <a:pt x="6921500" y="44450"/>
                </a:lnTo>
                <a:lnTo>
                  <a:pt x="6934200" y="44450"/>
                </a:lnTo>
                <a:lnTo>
                  <a:pt x="6934200" y="31750"/>
                </a:lnTo>
                <a:close/>
              </a:path>
              <a:path w="8991600" h="76200">
                <a:moveTo>
                  <a:pt x="6959600" y="31750"/>
                </a:moveTo>
                <a:lnTo>
                  <a:pt x="6946900" y="31750"/>
                </a:lnTo>
                <a:lnTo>
                  <a:pt x="6946900" y="44450"/>
                </a:lnTo>
                <a:lnTo>
                  <a:pt x="6959600" y="44450"/>
                </a:lnTo>
                <a:lnTo>
                  <a:pt x="6959600" y="31750"/>
                </a:lnTo>
                <a:close/>
              </a:path>
              <a:path w="8991600" h="76200">
                <a:moveTo>
                  <a:pt x="6985000" y="31750"/>
                </a:moveTo>
                <a:lnTo>
                  <a:pt x="6972300" y="31750"/>
                </a:lnTo>
                <a:lnTo>
                  <a:pt x="6972300" y="44450"/>
                </a:lnTo>
                <a:lnTo>
                  <a:pt x="6985000" y="44450"/>
                </a:lnTo>
                <a:lnTo>
                  <a:pt x="6985000" y="31750"/>
                </a:lnTo>
                <a:close/>
              </a:path>
              <a:path w="8991600" h="76200">
                <a:moveTo>
                  <a:pt x="7010400" y="31750"/>
                </a:moveTo>
                <a:lnTo>
                  <a:pt x="6997700" y="31750"/>
                </a:lnTo>
                <a:lnTo>
                  <a:pt x="6997700" y="44450"/>
                </a:lnTo>
                <a:lnTo>
                  <a:pt x="7010400" y="44450"/>
                </a:lnTo>
                <a:lnTo>
                  <a:pt x="7010400" y="31750"/>
                </a:lnTo>
                <a:close/>
              </a:path>
              <a:path w="8991600" h="76200">
                <a:moveTo>
                  <a:pt x="7035800" y="31750"/>
                </a:moveTo>
                <a:lnTo>
                  <a:pt x="7023100" y="31750"/>
                </a:lnTo>
                <a:lnTo>
                  <a:pt x="7023100" y="44450"/>
                </a:lnTo>
                <a:lnTo>
                  <a:pt x="7035800" y="44450"/>
                </a:lnTo>
                <a:lnTo>
                  <a:pt x="7035800" y="31750"/>
                </a:lnTo>
                <a:close/>
              </a:path>
              <a:path w="8991600" h="76200">
                <a:moveTo>
                  <a:pt x="7061200" y="31750"/>
                </a:moveTo>
                <a:lnTo>
                  <a:pt x="7048500" y="31750"/>
                </a:lnTo>
                <a:lnTo>
                  <a:pt x="7048500" y="44450"/>
                </a:lnTo>
                <a:lnTo>
                  <a:pt x="7061200" y="44450"/>
                </a:lnTo>
                <a:lnTo>
                  <a:pt x="7061200" y="31750"/>
                </a:lnTo>
                <a:close/>
              </a:path>
              <a:path w="8991600" h="76200">
                <a:moveTo>
                  <a:pt x="7086600" y="31750"/>
                </a:moveTo>
                <a:lnTo>
                  <a:pt x="7073900" y="31750"/>
                </a:lnTo>
                <a:lnTo>
                  <a:pt x="7073900" y="44450"/>
                </a:lnTo>
                <a:lnTo>
                  <a:pt x="7086600" y="44450"/>
                </a:lnTo>
                <a:lnTo>
                  <a:pt x="7086600" y="31750"/>
                </a:lnTo>
                <a:close/>
              </a:path>
              <a:path w="8991600" h="76200">
                <a:moveTo>
                  <a:pt x="7112000" y="31750"/>
                </a:moveTo>
                <a:lnTo>
                  <a:pt x="7099300" y="31750"/>
                </a:lnTo>
                <a:lnTo>
                  <a:pt x="7099300" y="44450"/>
                </a:lnTo>
                <a:lnTo>
                  <a:pt x="7112000" y="44450"/>
                </a:lnTo>
                <a:lnTo>
                  <a:pt x="7112000" y="31750"/>
                </a:lnTo>
                <a:close/>
              </a:path>
              <a:path w="8991600" h="76200">
                <a:moveTo>
                  <a:pt x="7137400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37400" y="44450"/>
                </a:lnTo>
                <a:lnTo>
                  <a:pt x="7137400" y="31750"/>
                </a:lnTo>
                <a:close/>
              </a:path>
              <a:path w="8991600" h="76200">
                <a:moveTo>
                  <a:pt x="7162800" y="31750"/>
                </a:moveTo>
                <a:lnTo>
                  <a:pt x="7150100" y="31750"/>
                </a:lnTo>
                <a:lnTo>
                  <a:pt x="7150100" y="44450"/>
                </a:lnTo>
                <a:lnTo>
                  <a:pt x="7162800" y="44450"/>
                </a:lnTo>
                <a:lnTo>
                  <a:pt x="7162800" y="31750"/>
                </a:lnTo>
                <a:close/>
              </a:path>
              <a:path w="8991600" h="76200">
                <a:moveTo>
                  <a:pt x="7188200" y="31750"/>
                </a:moveTo>
                <a:lnTo>
                  <a:pt x="7175500" y="31750"/>
                </a:lnTo>
                <a:lnTo>
                  <a:pt x="7175500" y="44450"/>
                </a:lnTo>
                <a:lnTo>
                  <a:pt x="7188200" y="44450"/>
                </a:lnTo>
                <a:lnTo>
                  <a:pt x="7188200" y="31750"/>
                </a:lnTo>
                <a:close/>
              </a:path>
              <a:path w="8991600" h="76200">
                <a:moveTo>
                  <a:pt x="7213600" y="31750"/>
                </a:moveTo>
                <a:lnTo>
                  <a:pt x="7200900" y="31750"/>
                </a:lnTo>
                <a:lnTo>
                  <a:pt x="7200900" y="44450"/>
                </a:lnTo>
                <a:lnTo>
                  <a:pt x="7213600" y="44450"/>
                </a:lnTo>
                <a:lnTo>
                  <a:pt x="7213600" y="31750"/>
                </a:lnTo>
                <a:close/>
              </a:path>
              <a:path w="8991600" h="76200">
                <a:moveTo>
                  <a:pt x="7239000" y="31750"/>
                </a:moveTo>
                <a:lnTo>
                  <a:pt x="7226300" y="31750"/>
                </a:lnTo>
                <a:lnTo>
                  <a:pt x="7226300" y="44450"/>
                </a:lnTo>
                <a:lnTo>
                  <a:pt x="7239000" y="44450"/>
                </a:lnTo>
                <a:lnTo>
                  <a:pt x="7239000" y="31750"/>
                </a:lnTo>
                <a:close/>
              </a:path>
              <a:path w="8991600" h="76200">
                <a:moveTo>
                  <a:pt x="7264400" y="31750"/>
                </a:moveTo>
                <a:lnTo>
                  <a:pt x="7251700" y="31750"/>
                </a:lnTo>
                <a:lnTo>
                  <a:pt x="7251700" y="44450"/>
                </a:lnTo>
                <a:lnTo>
                  <a:pt x="7264400" y="44450"/>
                </a:lnTo>
                <a:lnTo>
                  <a:pt x="7264400" y="31750"/>
                </a:lnTo>
                <a:close/>
              </a:path>
              <a:path w="8991600" h="76200">
                <a:moveTo>
                  <a:pt x="7289800" y="31750"/>
                </a:moveTo>
                <a:lnTo>
                  <a:pt x="7277100" y="31750"/>
                </a:lnTo>
                <a:lnTo>
                  <a:pt x="7277100" y="44450"/>
                </a:lnTo>
                <a:lnTo>
                  <a:pt x="7289800" y="44450"/>
                </a:lnTo>
                <a:lnTo>
                  <a:pt x="7289800" y="31750"/>
                </a:lnTo>
                <a:close/>
              </a:path>
              <a:path w="8991600" h="76200">
                <a:moveTo>
                  <a:pt x="7315200" y="31750"/>
                </a:moveTo>
                <a:lnTo>
                  <a:pt x="7302500" y="31750"/>
                </a:lnTo>
                <a:lnTo>
                  <a:pt x="7302500" y="44450"/>
                </a:lnTo>
                <a:lnTo>
                  <a:pt x="7315200" y="44450"/>
                </a:lnTo>
                <a:lnTo>
                  <a:pt x="7315200" y="31750"/>
                </a:lnTo>
                <a:close/>
              </a:path>
              <a:path w="8991600" h="76200">
                <a:moveTo>
                  <a:pt x="7340600" y="31750"/>
                </a:moveTo>
                <a:lnTo>
                  <a:pt x="7327900" y="31750"/>
                </a:lnTo>
                <a:lnTo>
                  <a:pt x="7327900" y="44450"/>
                </a:lnTo>
                <a:lnTo>
                  <a:pt x="7340600" y="44450"/>
                </a:lnTo>
                <a:lnTo>
                  <a:pt x="7340600" y="31750"/>
                </a:lnTo>
                <a:close/>
              </a:path>
              <a:path w="8991600" h="76200">
                <a:moveTo>
                  <a:pt x="7366000" y="31750"/>
                </a:moveTo>
                <a:lnTo>
                  <a:pt x="7353300" y="31750"/>
                </a:lnTo>
                <a:lnTo>
                  <a:pt x="7353300" y="44450"/>
                </a:lnTo>
                <a:lnTo>
                  <a:pt x="7366000" y="44450"/>
                </a:lnTo>
                <a:lnTo>
                  <a:pt x="7366000" y="31750"/>
                </a:lnTo>
                <a:close/>
              </a:path>
              <a:path w="8991600" h="76200">
                <a:moveTo>
                  <a:pt x="7391400" y="31750"/>
                </a:moveTo>
                <a:lnTo>
                  <a:pt x="7378700" y="31750"/>
                </a:lnTo>
                <a:lnTo>
                  <a:pt x="7378700" y="44450"/>
                </a:lnTo>
                <a:lnTo>
                  <a:pt x="7391400" y="44450"/>
                </a:lnTo>
                <a:lnTo>
                  <a:pt x="7391400" y="31750"/>
                </a:lnTo>
                <a:close/>
              </a:path>
              <a:path w="8991600" h="76200">
                <a:moveTo>
                  <a:pt x="7416800" y="31750"/>
                </a:moveTo>
                <a:lnTo>
                  <a:pt x="7404100" y="31750"/>
                </a:lnTo>
                <a:lnTo>
                  <a:pt x="7404100" y="44450"/>
                </a:lnTo>
                <a:lnTo>
                  <a:pt x="7416800" y="44450"/>
                </a:lnTo>
                <a:lnTo>
                  <a:pt x="7416800" y="31750"/>
                </a:lnTo>
                <a:close/>
              </a:path>
              <a:path w="8991600" h="76200">
                <a:moveTo>
                  <a:pt x="7442200" y="31750"/>
                </a:moveTo>
                <a:lnTo>
                  <a:pt x="7429500" y="31750"/>
                </a:lnTo>
                <a:lnTo>
                  <a:pt x="7429500" y="44450"/>
                </a:lnTo>
                <a:lnTo>
                  <a:pt x="7442200" y="44450"/>
                </a:lnTo>
                <a:lnTo>
                  <a:pt x="7442200" y="31750"/>
                </a:lnTo>
                <a:close/>
              </a:path>
              <a:path w="8991600" h="76200">
                <a:moveTo>
                  <a:pt x="7467600" y="31750"/>
                </a:moveTo>
                <a:lnTo>
                  <a:pt x="7454900" y="31750"/>
                </a:lnTo>
                <a:lnTo>
                  <a:pt x="7454900" y="44450"/>
                </a:lnTo>
                <a:lnTo>
                  <a:pt x="7467600" y="44450"/>
                </a:lnTo>
                <a:lnTo>
                  <a:pt x="7467600" y="31750"/>
                </a:lnTo>
                <a:close/>
              </a:path>
              <a:path w="8991600" h="76200">
                <a:moveTo>
                  <a:pt x="7493000" y="31750"/>
                </a:moveTo>
                <a:lnTo>
                  <a:pt x="7480300" y="31750"/>
                </a:lnTo>
                <a:lnTo>
                  <a:pt x="7480300" y="44450"/>
                </a:lnTo>
                <a:lnTo>
                  <a:pt x="7493000" y="44450"/>
                </a:lnTo>
                <a:lnTo>
                  <a:pt x="7493000" y="31750"/>
                </a:lnTo>
                <a:close/>
              </a:path>
              <a:path w="8991600" h="76200">
                <a:moveTo>
                  <a:pt x="7518400" y="31750"/>
                </a:moveTo>
                <a:lnTo>
                  <a:pt x="7505700" y="31750"/>
                </a:lnTo>
                <a:lnTo>
                  <a:pt x="7505700" y="44450"/>
                </a:lnTo>
                <a:lnTo>
                  <a:pt x="7518400" y="44450"/>
                </a:lnTo>
                <a:lnTo>
                  <a:pt x="7518400" y="31750"/>
                </a:lnTo>
                <a:close/>
              </a:path>
              <a:path w="8991600" h="76200">
                <a:moveTo>
                  <a:pt x="7543800" y="31750"/>
                </a:moveTo>
                <a:lnTo>
                  <a:pt x="7531100" y="31750"/>
                </a:lnTo>
                <a:lnTo>
                  <a:pt x="7531100" y="44450"/>
                </a:lnTo>
                <a:lnTo>
                  <a:pt x="7543800" y="44450"/>
                </a:lnTo>
                <a:lnTo>
                  <a:pt x="7543800" y="31750"/>
                </a:lnTo>
                <a:close/>
              </a:path>
              <a:path w="8991600" h="76200">
                <a:moveTo>
                  <a:pt x="7569200" y="31750"/>
                </a:moveTo>
                <a:lnTo>
                  <a:pt x="7556500" y="31750"/>
                </a:lnTo>
                <a:lnTo>
                  <a:pt x="7556500" y="44450"/>
                </a:lnTo>
                <a:lnTo>
                  <a:pt x="7569200" y="44450"/>
                </a:lnTo>
                <a:lnTo>
                  <a:pt x="7569200" y="31750"/>
                </a:lnTo>
                <a:close/>
              </a:path>
              <a:path w="8991600" h="76200">
                <a:moveTo>
                  <a:pt x="7594600" y="31750"/>
                </a:moveTo>
                <a:lnTo>
                  <a:pt x="7581900" y="31750"/>
                </a:lnTo>
                <a:lnTo>
                  <a:pt x="7581900" y="44450"/>
                </a:lnTo>
                <a:lnTo>
                  <a:pt x="7594600" y="44450"/>
                </a:lnTo>
                <a:lnTo>
                  <a:pt x="7594600" y="31750"/>
                </a:lnTo>
                <a:close/>
              </a:path>
              <a:path w="8991600" h="76200">
                <a:moveTo>
                  <a:pt x="7620000" y="31750"/>
                </a:moveTo>
                <a:lnTo>
                  <a:pt x="7607300" y="31750"/>
                </a:lnTo>
                <a:lnTo>
                  <a:pt x="7607300" y="44450"/>
                </a:lnTo>
                <a:lnTo>
                  <a:pt x="7620000" y="44450"/>
                </a:lnTo>
                <a:lnTo>
                  <a:pt x="7620000" y="31750"/>
                </a:lnTo>
                <a:close/>
              </a:path>
              <a:path w="8991600" h="76200">
                <a:moveTo>
                  <a:pt x="7645400" y="31750"/>
                </a:moveTo>
                <a:lnTo>
                  <a:pt x="7632700" y="31750"/>
                </a:lnTo>
                <a:lnTo>
                  <a:pt x="7632700" y="44450"/>
                </a:lnTo>
                <a:lnTo>
                  <a:pt x="7645400" y="44450"/>
                </a:lnTo>
                <a:lnTo>
                  <a:pt x="7645400" y="31750"/>
                </a:lnTo>
                <a:close/>
              </a:path>
              <a:path w="8991600" h="76200">
                <a:moveTo>
                  <a:pt x="7670800" y="31750"/>
                </a:moveTo>
                <a:lnTo>
                  <a:pt x="7658100" y="31750"/>
                </a:lnTo>
                <a:lnTo>
                  <a:pt x="7658100" y="44450"/>
                </a:lnTo>
                <a:lnTo>
                  <a:pt x="7670800" y="44450"/>
                </a:lnTo>
                <a:lnTo>
                  <a:pt x="7670800" y="31750"/>
                </a:lnTo>
                <a:close/>
              </a:path>
              <a:path w="8991600" h="76200">
                <a:moveTo>
                  <a:pt x="7696200" y="31750"/>
                </a:moveTo>
                <a:lnTo>
                  <a:pt x="7683500" y="31750"/>
                </a:lnTo>
                <a:lnTo>
                  <a:pt x="7683500" y="44450"/>
                </a:lnTo>
                <a:lnTo>
                  <a:pt x="7696200" y="44450"/>
                </a:lnTo>
                <a:lnTo>
                  <a:pt x="7696200" y="31750"/>
                </a:lnTo>
                <a:close/>
              </a:path>
              <a:path w="8991600" h="76200">
                <a:moveTo>
                  <a:pt x="7721600" y="31750"/>
                </a:moveTo>
                <a:lnTo>
                  <a:pt x="7708900" y="31750"/>
                </a:lnTo>
                <a:lnTo>
                  <a:pt x="7708900" y="44450"/>
                </a:lnTo>
                <a:lnTo>
                  <a:pt x="7721600" y="44450"/>
                </a:lnTo>
                <a:lnTo>
                  <a:pt x="7721600" y="31750"/>
                </a:lnTo>
                <a:close/>
              </a:path>
              <a:path w="8991600" h="76200">
                <a:moveTo>
                  <a:pt x="7747000" y="31750"/>
                </a:moveTo>
                <a:lnTo>
                  <a:pt x="7734300" y="31750"/>
                </a:lnTo>
                <a:lnTo>
                  <a:pt x="7734300" y="44450"/>
                </a:lnTo>
                <a:lnTo>
                  <a:pt x="7747000" y="44450"/>
                </a:lnTo>
                <a:lnTo>
                  <a:pt x="7747000" y="31750"/>
                </a:lnTo>
                <a:close/>
              </a:path>
              <a:path w="8991600" h="76200">
                <a:moveTo>
                  <a:pt x="7772400" y="31750"/>
                </a:moveTo>
                <a:lnTo>
                  <a:pt x="7759700" y="31750"/>
                </a:lnTo>
                <a:lnTo>
                  <a:pt x="7759700" y="44450"/>
                </a:lnTo>
                <a:lnTo>
                  <a:pt x="7772400" y="44450"/>
                </a:lnTo>
                <a:lnTo>
                  <a:pt x="7772400" y="31750"/>
                </a:lnTo>
                <a:close/>
              </a:path>
              <a:path w="8991600" h="76200">
                <a:moveTo>
                  <a:pt x="7797800" y="31750"/>
                </a:moveTo>
                <a:lnTo>
                  <a:pt x="7785100" y="31750"/>
                </a:lnTo>
                <a:lnTo>
                  <a:pt x="7785100" y="44450"/>
                </a:lnTo>
                <a:lnTo>
                  <a:pt x="7797800" y="44450"/>
                </a:lnTo>
                <a:lnTo>
                  <a:pt x="7797800" y="31750"/>
                </a:lnTo>
                <a:close/>
              </a:path>
              <a:path w="8991600" h="76200">
                <a:moveTo>
                  <a:pt x="7823200" y="31750"/>
                </a:moveTo>
                <a:lnTo>
                  <a:pt x="7810500" y="31750"/>
                </a:lnTo>
                <a:lnTo>
                  <a:pt x="7810500" y="44450"/>
                </a:lnTo>
                <a:lnTo>
                  <a:pt x="7823200" y="44450"/>
                </a:lnTo>
                <a:lnTo>
                  <a:pt x="7823200" y="31750"/>
                </a:lnTo>
                <a:close/>
              </a:path>
              <a:path w="8991600" h="76200">
                <a:moveTo>
                  <a:pt x="7848600" y="31750"/>
                </a:moveTo>
                <a:lnTo>
                  <a:pt x="7835900" y="31750"/>
                </a:lnTo>
                <a:lnTo>
                  <a:pt x="7835900" y="44450"/>
                </a:lnTo>
                <a:lnTo>
                  <a:pt x="7848600" y="44450"/>
                </a:lnTo>
                <a:lnTo>
                  <a:pt x="7848600" y="31750"/>
                </a:lnTo>
                <a:close/>
              </a:path>
              <a:path w="8991600" h="76200">
                <a:moveTo>
                  <a:pt x="7874000" y="31750"/>
                </a:moveTo>
                <a:lnTo>
                  <a:pt x="7861300" y="31750"/>
                </a:lnTo>
                <a:lnTo>
                  <a:pt x="7861300" y="44450"/>
                </a:lnTo>
                <a:lnTo>
                  <a:pt x="7874000" y="44450"/>
                </a:lnTo>
                <a:lnTo>
                  <a:pt x="7874000" y="31750"/>
                </a:lnTo>
                <a:close/>
              </a:path>
              <a:path w="8991600" h="76200">
                <a:moveTo>
                  <a:pt x="7899400" y="31750"/>
                </a:moveTo>
                <a:lnTo>
                  <a:pt x="7886700" y="31750"/>
                </a:lnTo>
                <a:lnTo>
                  <a:pt x="7886700" y="44450"/>
                </a:lnTo>
                <a:lnTo>
                  <a:pt x="7899400" y="44450"/>
                </a:lnTo>
                <a:lnTo>
                  <a:pt x="7899400" y="31750"/>
                </a:lnTo>
                <a:close/>
              </a:path>
              <a:path w="8991600" h="76200">
                <a:moveTo>
                  <a:pt x="7924800" y="31750"/>
                </a:moveTo>
                <a:lnTo>
                  <a:pt x="7912100" y="31750"/>
                </a:lnTo>
                <a:lnTo>
                  <a:pt x="7912100" y="44450"/>
                </a:lnTo>
                <a:lnTo>
                  <a:pt x="7924800" y="44450"/>
                </a:lnTo>
                <a:lnTo>
                  <a:pt x="7924800" y="31750"/>
                </a:lnTo>
                <a:close/>
              </a:path>
              <a:path w="8991600" h="76200">
                <a:moveTo>
                  <a:pt x="7950200" y="31750"/>
                </a:moveTo>
                <a:lnTo>
                  <a:pt x="7937500" y="31750"/>
                </a:lnTo>
                <a:lnTo>
                  <a:pt x="7937500" y="44450"/>
                </a:lnTo>
                <a:lnTo>
                  <a:pt x="7950200" y="44450"/>
                </a:lnTo>
                <a:lnTo>
                  <a:pt x="7950200" y="31750"/>
                </a:lnTo>
                <a:close/>
              </a:path>
              <a:path w="8991600" h="76200">
                <a:moveTo>
                  <a:pt x="7975600" y="31750"/>
                </a:moveTo>
                <a:lnTo>
                  <a:pt x="7962900" y="31750"/>
                </a:lnTo>
                <a:lnTo>
                  <a:pt x="7962900" y="44450"/>
                </a:lnTo>
                <a:lnTo>
                  <a:pt x="7975600" y="44450"/>
                </a:lnTo>
                <a:lnTo>
                  <a:pt x="7975600" y="31750"/>
                </a:lnTo>
                <a:close/>
              </a:path>
              <a:path w="8991600" h="76200">
                <a:moveTo>
                  <a:pt x="8001000" y="31750"/>
                </a:moveTo>
                <a:lnTo>
                  <a:pt x="7988300" y="31750"/>
                </a:lnTo>
                <a:lnTo>
                  <a:pt x="7988300" y="44450"/>
                </a:lnTo>
                <a:lnTo>
                  <a:pt x="8001000" y="44450"/>
                </a:lnTo>
                <a:lnTo>
                  <a:pt x="8001000" y="31750"/>
                </a:lnTo>
                <a:close/>
              </a:path>
              <a:path w="8991600" h="76200">
                <a:moveTo>
                  <a:pt x="8026400" y="31750"/>
                </a:moveTo>
                <a:lnTo>
                  <a:pt x="8013700" y="31750"/>
                </a:lnTo>
                <a:lnTo>
                  <a:pt x="8013700" y="44450"/>
                </a:lnTo>
                <a:lnTo>
                  <a:pt x="8026400" y="44450"/>
                </a:lnTo>
                <a:lnTo>
                  <a:pt x="8026400" y="31750"/>
                </a:lnTo>
                <a:close/>
              </a:path>
              <a:path w="8991600" h="76200">
                <a:moveTo>
                  <a:pt x="8051800" y="31750"/>
                </a:moveTo>
                <a:lnTo>
                  <a:pt x="8039100" y="31750"/>
                </a:lnTo>
                <a:lnTo>
                  <a:pt x="8039100" y="44450"/>
                </a:lnTo>
                <a:lnTo>
                  <a:pt x="8051800" y="44450"/>
                </a:lnTo>
                <a:lnTo>
                  <a:pt x="8051800" y="31750"/>
                </a:lnTo>
                <a:close/>
              </a:path>
              <a:path w="8991600" h="76200">
                <a:moveTo>
                  <a:pt x="8077200" y="31750"/>
                </a:moveTo>
                <a:lnTo>
                  <a:pt x="8064500" y="31750"/>
                </a:lnTo>
                <a:lnTo>
                  <a:pt x="8064500" y="44450"/>
                </a:lnTo>
                <a:lnTo>
                  <a:pt x="8077200" y="44450"/>
                </a:lnTo>
                <a:lnTo>
                  <a:pt x="8077200" y="31750"/>
                </a:lnTo>
                <a:close/>
              </a:path>
              <a:path w="8991600" h="76200">
                <a:moveTo>
                  <a:pt x="8102600" y="31750"/>
                </a:moveTo>
                <a:lnTo>
                  <a:pt x="8089900" y="31750"/>
                </a:lnTo>
                <a:lnTo>
                  <a:pt x="8089900" y="44450"/>
                </a:lnTo>
                <a:lnTo>
                  <a:pt x="8102600" y="44450"/>
                </a:lnTo>
                <a:lnTo>
                  <a:pt x="8102600" y="31750"/>
                </a:lnTo>
                <a:close/>
              </a:path>
              <a:path w="8991600" h="76200">
                <a:moveTo>
                  <a:pt x="8128000" y="31750"/>
                </a:moveTo>
                <a:lnTo>
                  <a:pt x="8115300" y="31750"/>
                </a:lnTo>
                <a:lnTo>
                  <a:pt x="8115300" y="44450"/>
                </a:lnTo>
                <a:lnTo>
                  <a:pt x="8128000" y="44450"/>
                </a:lnTo>
                <a:lnTo>
                  <a:pt x="8128000" y="31750"/>
                </a:lnTo>
                <a:close/>
              </a:path>
              <a:path w="8991600" h="76200">
                <a:moveTo>
                  <a:pt x="8153400" y="31750"/>
                </a:moveTo>
                <a:lnTo>
                  <a:pt x="8140700" y="31750"/>
                </a:lnTo>
                <a:lnTo>
                  <a:pt x="8140700" y="44450"/>
                </a:lnTo>
                <a:lnTo>
                  <a:pt x="8153400" y="44450"/>
                </a:lnTo>
                <a:lnTo>
                  <a:pt x="8153400" y="31750"/>
                </a:lnTo>
                <a:close/>
              </a:path>
              <a:path w="8991600" h="76200">
                <a:moveTo>
                  <a:pt x="8178800" y="31750"/>
                </a:moveTo>
                <a:lnTo>
                  <a:pt x="8166100" y="31750"/>
                </a:lnTo>
                <a:lnTo>
                  <a:pt x="8166100" y="44450"/>
                </a:lnTo>
                <a:lnTo>
                  <a:pt x="8178800" y="44450"/>
                </a:lnTo>
                <a:lnTo>
                  <a:pt x="8178800" y="31750"/>
                </a:lnTo>
                <a:close/>
              </a:path>
              <a:path w="8991600" h="76200">
                <a:moveTo>
                  <a:pt x="8204200" y="31750"/>
                </a:moveTo>
                <a:lnTo>
                  <a:pt x="8191500" y="31750"/>
                </a:lnTo>
                <a:lnTo>
                  <a:pt x="8191500" y="44450"/>
                </a:lnTo>
                <a:lnTo>
                  <a:pt x="8204200" y="44450"/>
                </a:lnTo>
                <a:lnTo>
                  <a:pt x="8204200" y="31750"/>
                </a:lnTo>
                <a:close/>
              </a:path>
              <a:path w="8991600" h="76200">
                <a:moveTo>
                  <a:pt x="8229600" y="31750"/>
                </a:moveTo>
                <a:lnTo>
                  <a:pt x="8216900" y="31750"/>
                </a:lnTo>
                <a:lnTo>
                  <a:pt x="8216900" y="44450"/>
                </a:lnTo>
                <a:lnTo>
                  <a:pt x="8229600" y="44450"/>
                </a:lnTo>
                <a:lnTo>
                  <a:pt x="8229600" y="31750"/>
                </a:lnTo>
                <a:close/>
              </a:path>
              <a:path w="8991600" h="76200">
                <a:moveTo>
                  <a:pt x="8255000" y="31750"/>
                </a:moveTo>
                <a:lnTo>
                  <a:pt x="8242300" y="31750"/>
                </a:lnTo>
                <a:lnTo>
                  <a:pt x="8242300" y="44450"/>
                </a:lnTo>
                <a:lnTo>
                  <a:pt x="8255000" y="44450"/>
                </a:lnTo>
                <a:lnTo>
                  <a:pt x="8255000" y="31750"/>
                </a:lnTo>
                <a:close/>
              </a:path>
              <a:path w="8991600" h="76200">
                <a:moveTo>
                  <a:pt x="8280400" y="31750"/>
                </a:moveTo>
                <a:lnTo>
                  <a:pt x="8267700" y="31750"/>
                </a:lnTo>
                <a:lnTo>
                  <a:pt x="8267700" y="44450"/>
                </a:lnTo>
                <a:lnTo>
                  <a:pt x="8280400" y="44450"/>
                </a:lnTo>
                <a:lnTo>
                  <a:pt x="8280400" y="31750"/>
                </a:lnTo>
                <a:close/>
              </a:path>
              <a:path w="8991600" h="76200">
                <a:moveTo>
                  <a:pt x="8305800" y="31750"/>
                </a:moveTo>
                <a:lnTo>
                  <a:pt x="8293100" y="31750"/>
                </a:lnTo>
                <a:lnTo>
                  <a:pt x="8293100" y="44450"/>
                </a:lnTo>
                <a:lnTo>
                  <a:pt x="8305800" y="44450"/>
                </a:lnTo>
                <a:lnTo>
                  <a:pt x="8305800" y="31750"/>
                </a:lnTo>
                <a:close/>
              </a:path>
              <a:path w="8991600" h="76200">
                <a:moveTo>
                  <a:pt x="8331200" y="31750"/>
                </a:moveTo>
                <a:lnTo>
                  <a:pt x="8318500" y="31750"/>
                </a:lnTo>
                <a:lnTo>
                  <a:pt x="8318500" y="44450"/>
                </a:lnTo>
                <a:lnTo>
                  <a:pt x="8331200" y="44450"/>
                </a:lnTo>
                <a:lnTo>
                  <a:pt x="8331200" y="31750"/>
                </a:lnTo>
                <a:close/>
              </a:path>
              <a:path w="8991600" h="76200">
                <a:moveTo>
                  <a:pt x="8356600" y="31750"/>
                </a:moveTo>
                <a:lnTo>
                  <a:pt x="8343900" y="31750"/>
                </a:lnTo>
                <a:lnTo>
                  <a:pt x="8343900" y="44450"/>
                </a:lnTo>
                <a:lnTo>
                  <a:pt x="8356600" y="44450"/>
                </a:lnTo>
                <a:lnTo>
                  <a:pt x="8356600" y="31750"/>
                </a:lnTo>
                <a:close/>
              </a:path>
              <a:path w="8991600" h="76200">
                <a:moveTo>
                  <a:pt x="8382000" y="31750"/>
                </a:moveTo>
                <a:lnTo>
                  <a:pt x="8369300" y="31750"/>
                </a:lnTo>
                <a:lnTo>
                  <a:pt x="8369300" y="44450"/>
                </a:lnTo>
                <a:lnTo>
                  <a:pt x="8382000" y="44450"/>
                </a:lnTo>
                <a:lnTo>
                  <a:pt x="8382000" y="31750"/>
                </a:lnTo>
                <a:close/>
              </a:path>
              <a:path w="8991600" h="76200">
                <a:moveTo>
                  <a:pt x="8407400" y="31750"/>
                </a:moveTo>
                <a:lnTo>
                  <a:pt x="8394700" y="31750"/>
                </a:lnTo>
                <a:lnTo>
                  <a:pt x="8394700" y="44450"/>
                </a:lnTo>
                <a:lnTo>
                  <a:pt x="8407400" y="44450"/>
                </a:lnTo>
                <a:lnTo>
                  <a:pt x="8407400" y="31750"/>
                </a:lnTo>
                <a:close/>
              </a:path>
              <a:path w="8991600" h="76200">
                <a:moveTo>
                  <a:pt x="8432800" y="31750"/>
                </a:moveTo>
                <a:lnTo>
                  <a:pt x="8420100" y="31750"/>
                </a:lnTo>
                <a:lnTo>
                  <a:pt x="8420100" y="44450"/>
                </a:lnTo>
                <a:lnTo>
                  <a:pt x="8432800" y="44450"/>
                </a:lnTo>
                <a:lnTo>
                  <a:pt x="8432800" y="31750"/>
                </a:lnTo>
                <a:close/>
              </a:path>
              <a:path w="8991600" h="76200">
                <a:moveTo>
                  <a:pt x="8458200" y="31750"/>
                </a:moveTo>
                <a:lnTo>
                  <a:pt x="8445500" y="31750"/>
                </a:lnTo>
                <a:lnTo>
                  <a:pt x="8445500" y="44450"/>
                </a:lnTo>
                <a:lnTo>
                  <a:pt x="8458200" y="44450"/>
                </a:lnTo>
                <a:lnTo>
                  <a:pt x="8458200" y="31750"/>
                </a:lnTo>
                <a:close/>
              </a:path>
              <a:path w="8991600" h="76200">
                <a:moveTo>
                  <a:pt x="8483600" y="31750"/>
                </a:moveTo>
                <a:lnTo>
                  <a:pt x="8470900" y="31750"/>
                </a:lnTo>
                <a:lnTo>
                  <a:pt x="8470900" y="44450"/>
                </a:lnTo>
                <a:lnTo>
                  <a:pt x="8483600" y="44450"/>
                </a:lnTo>
                <a:lnTo>
                  <a:pt x="8483600" y="31750"/>
                </a:lnTo>
                <a:close/>
              </a:path>
              <a:path w="8991600" h="76200">
                <a:moveTo>
                  <a:pt x="8509000" y="31750"/>
                </a:moveTo>
                <a:lnTo>
                  <a:pt x="8496300" y="31750"/>
                </a:lnTo>
                <a:lnTo>
                  <a:pt x="8496300" y="44450"/>
                </a:lnTo>
                <a:lnTo>
                  <a:pt x="8509000" y="44450"/>
                </a:lnTo>
                <a:lnTo>
                  <a:pt x="8509000" y="31750"/>
                </a:lnTo>
                <a:close/>
              </a:path>
              <a:path w="8991600" h="76200">
                <a:moveTo>
                  <a:pt x="8534400" y="31750"/>
                </a:moveTo>
                <a:lnTo>
                  <a:pt x="8521700" y="31750"/>
                </a:lnTo>
                <a:lnTo>
                  <a:pt x="8521700" y="44450"/>
                </a:lnTo>
                <a:lnTo>
                  <a:pt x="8534400" y="44450"/>
                </a:lnTo>
                <a:lnTo>
                  <a:pt x="8534400" y="31750"/>
                </a:lnTo>
                <a:close/>
              </a:path>
              <a:path w="8991600" h="76200">
                <a:moveTo>
                  <a:pt x="8559800" y="31750"/>
                </a:moveTo>
                <a:lnTo>
                  <a:pt x="8547100" y="31750"/>
                </a:lnTo>
                <a:lnTo>
                  <a:pt x="8547100" y="44450"/>
                </a:lnTo>
                <a:lnTo>
                  <a:pt x="8559800" y="44450"/>
                </a:lnTo>
                <a:lnTo>
                  <a:pt x="8559800" y="31750"/>
                </a:lnTo>
                <a:close/>
              </a:path>
              <a:path w="8991600" h="76200">
                <a:moveTo>
                  <a:pt x="8585200" y="31750"/>
                </a:moveTo>
                <a:lnTo>
                  <a:pt x="8572500" y="31750"/>
                </a:lnTo>
                <a:lnTo>
                  <a:pt x="8572500" y="44450"/>
                </a:lnTo>
                <a:lnTo>
                  <a:pt x="8585200" y="44450"/>
                </a:lnTo>
                <a:lnTo>
                  <a:pt x="8585200" y="31750"/>
                </a:lnTo>
                <a:close/>
              </a:path>
              <a:path w="8991600" h="76200">
                <a:moveTo>
                  <a:pt x="8610600" y="31750"/>
                </a:moveTo>
                <a:lnTo>
                  <a:pt x="8597900" y="31750"/>
                </a:lnTo>
                <a:lnTo>
                  <a:pt x="8597900" y="44450"/>
                </a:lnTo>
                <a:lnTo>
                  <a:pt x="8610600" y="44450"/>
                </a:lnTo>
                <a:lnTo>
                  <a:pt x="8610600" y="31750"/>
                </a:lnTo>
                <a:close/>
              </a:path>
              <a:path w="8991600" h="76200">
                <a:moveTo>
                  <a:pt x="8636000" y="31750"/>
                </a:moveTo>
                <a:lnTo>
                  <a:pt x="8623300" y="31750"/>
                </a:lnTo>
                <a:lnTo>
                  <a:pt x="8623300" y="44450"/>
                </a:lnTo>
                <a:lnTo>
                  <a:pt x="8636000" y="44450"/>
                </a:lnTo>
                <a:lnTo>
                  <a:pt x="8636000" y="31750"/>
                </a:lnTo>
                <a:close/>
              </a:path>
              <a:path w="8991600" h="76200">
                <a:moveTo>
                  <a:pt x="8661400" y="31750"/>
                </a:moveTo>
                <a:lnTo>
                  <a:pt x="8648700" y="31750"/>
                </a:lnTo>
                <a:lnTo>
                  <a:pt x="8648700" y="44450"/>
                </a:lnTo>
                <a:lnTo>
                  <a:pt x="8661400" y="44450"/>
                </a:lnTo>
                <a:lnTo>
                  <a:pt x="8661400" y="31750"/>
                </a:lnTo>
                <a:close/>
              </a:path>
              <a:path w="8991600" h="76200">
                <a:moveTo>
                  <a:pt x="8686800" y="31750"/>
                </a:moveTo>
                <a:lnTo>
                  <a:pt x="8674100" y="31750"/>
                </a:lnTo>
                <a:lnTo>
                  <a:pt x="8674100" y="44450"/>
                </a:lnTo>
                <a:lnTo>
                  <a:pt x="8686800" y="44450"/>
                </a:lnTo>
                <a:lnTo>
                  <a:pt x="8686800" y="31750"/>
                </a:lnTo>
                <a:close/>
              </a:path>
              <a:path w="8991600" h="76200">
                <a:moveTo>
                  <a:pt x="8712200" y="31750"/>
                </a:moveTo>
                <a:lnTo>
                  <a:pt x="8699500" y="31750"/>
                </a:lnTo>
                <a:lnTo>
                  <a:pt x="8699500" y="44450"/>
                </a:lnTo>
                <a:lnTo>
                  <a:pt x="8712200" y="44450"/>
                </a:lnTo>
                <a:lnTo>
                  <a:pt x="8712200" y="31750"/>
                </a:lnTo>
                <a:close/>
              </a:path>
              <a:path w="8991600" h="76200">
                <a:moveTo>
                  <a:pt x="8737600" y="31750"/>
                </a:moveTo>
                <a:lnTo>
                  <a:pt x="8724900" y="31750"/>
                </a:lnTo>
                <a:lnTo>
                  <a:pt x="8724900" y="44450"/>
                </a:lnTo>
                <a:lnTo>
                  <a:pt x="8737600" y="44450"/>
                </a:lnTo>
                <a:lnTo>
                  <a:pt x="8737600" y="31750"/>
                </a:lnTo>
                <a:close/>
              </a:path>
              <a:path w="8991600" h="76200">
                <a:moveTo>
                  <a:pt x="8763000" y="31750"/>
                </a:moveTo>
                <a:lnTo>
                  <a:pt x="8750300" y="31750"/>
                </a:lnTo>
                <a:lnTo>
                  <a:pt x="8750300" y="44450"/>
                </a:lnTo>
                <a:lnTo>
                  <a:pt x="8763000" y="44450"/>
                </a:lnTo>
                <a:lnTo>
                  <a:pt x="8763000" y="31750"/>
                </a:lnTo>
                <a:close/>
              </a:path>
              <a:path w="8991600" h="76200">
                <a:moveTo>
                  <a:pt x="8788400" y="31750"/>
                </a:moveTo>
                <a:lnTo>
                  <a:pt x="8775700" y="31750"/>
                </a:lnTo>
                <a:lnTo>
                  <a:pt x="8775700" y="44450"/>
                </a:lnTo>
                <a:lnTo>
                  <a:pt x="8788400" y="44450"/>
                </a:lnTo>
                <a:lnTo>
                  <a:pt x="8788400" y="31750"/>
                </a:lnTo>
                <a:close/>
              </a:path>
              <a:path w="8991600" h="76200">
                <a:moveTo>
                  <a:pt x="8813800" y="31750"/>
                </a:moveTo>
                <a:lnTo>
                  <a:pt x="8801100" y="31750"/>
                </a:lnTo>
                <a:lnTo>
                  <a:pt x="8801100" y="44450"/>
                </a:lnTo>
                <a:lnTo>
                  <a:pt x="8813800" y="44450"/>
                </a:lnTo>
                <a:lnTo>
                  <a:pt x="8813800" y="31750"/>
                </a:lnTo>
                <a:close/>
              </a:path>
              <a:path w="8991600" h="76200">
                <a:moveTo>
                  <a:pt x="8839200" y="31750"/>
                </a:moveTo>
                <a:lnTo>
                  <a:pt x="8826500" y="31750"/>
                </a:lnTo>
                <a:lnTo>
                  <a:pt x="8826500" y="44450"/>
                </a:lnTo>
                <a:lnTo>
                  <a:pt x="8839200" y="44450"/>
                </a:lnTo>
                <a:lnTo>
                  <a:pt x="8839200" y="31750"/>
                </a:lnTo>
                <a:close/>
              </a:path>
              <a:path w="8991600" h="76200">
                <a:moveTo>
                  <a:pt x="8864600" y="31750"/>
                </a:moveTo>
                <a:lnTo>
                  <a:pt x="8851900" y="31750"/>
                </a:lnTo>
                <a:lnTo>
                  <a:pt x="8851900" y="44450"/>
                </a:lnTo>
                <a:lnTo>
                  <a:pt x="8864600" y="44450"/>
                </a:lnTo>
                <a:lnTo>
                  <a:pt x="8864600" y="31750"/>
                </a:lnTo>
                <a:close/>
              </a:path>
              <a:path w="8991600" h="76200">
                <a:moveTo>
                  <a:pt x="8890000" y="31750"/>
                </a:moveTo>
                <a:lnTo>
                  <a:pt x="8877300" y="31750"/>
                </a:lnTo>
                <a:lnTo>
                  <a:pt x="8877300" y="44450"/>
                </a:lnTo>
                <a:lnTo>
                  <a:pt x="8890000" y="44450"/>
                </a:lnTo>
                <a:lnTo>
                  <a:pt x="8890000" y="31750"/>
                </a:lnTo>
                <a:close/>
              </a:path>
              <a:path w="8991600" h="76200">
                <a:moveTo>
                  <a:pt x="8915400" y="31750"/>
                </a:moveTo>
                <a:lnTo>
                  <a:pt x="8902700" y="31750"/>
                </a:lnTo>
                <a:lnTo>
                  <a:pt x="8902700" y="44450"/>
                </a:lnTo>
                <a:lnTo>
                  <a:pt x="8915400" y="44450"/>
                </a:lnTo>
                <a:lnTo>
                  <a:pt x="8915400" y="31750"/>
                </a:lnTo>
                <a:close/>
              </a:path>
              <a:path w="8991600" h="76200">
                <a:moveTo>
                  <a:pt x="8940800" y="31750"/>
                </a:moveTo>
                <a:lnTo>
                  <a:pt x="8928100" y="31750"/>
                </a:lnTo>
                <a:lnTo>
                  <a:pt x="8928100" y="44450"/>
                </a:lnTo>
                <a:lnTo>
                  <a:pt x="8940800" y="44450"/>
                </a:lnTo>
                <a:lnTo>
                  <a:pt x="8940800" y="31750"/>
                </a:lnTo>
                <a:close/>
              </a:path>
              <a:path w="8991600" h="76200">
                <a:moveTo>
                  <a:pt x="8966200" y="31750"/>
                </a:moveTo>
                <a:lnTo>
                  <a:pt x="8953500" y="31750"/>
                </a:lnTo>
                <a:lnTo>
                  <a:pt x="8953500" y="44450"/>
                </a:lnTo>
                <a:lnTo>
                  <a:pt x="8966200" y="44450"/>
                </a:lnTo>
                <a:lnTo>
                  <a:pt x="8966200" y="31750"/>
                </a:lnTo>
                <a:close/>
              </a:path>
              <a:path w="8991600" h="76200">
                <a:moveTo>
                  <a:pt x="8991600" y="31750"/>
                </a:moveTo>
                <a:lnTo>
                  <a:pt x="8978900" y="31750"/>
                </a:lnTo>
                <a:lnTo>
                  <a:pt x="8978900" y="44450"/>
                </a:lnTo>
                <a:lnTo>
                  <a:pt x="8991600" y="44450"/>
                </a:lnTo>
                <a:lnTo>
                  <a:pt x="89916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48">
            <a:extLst>
              <a:ext uri="{FF2B5EF4-FFF2-40B4-BE49-F238E27FC236}">
                <a16:creationId xmlns:a16="http://schemas.microsoft.com/office/drawing/2014/main" id="{82719402-AF1D-45A0-A0D9-FB01EA338BA4}"/>
              </a:ext>
            </a:extLst>
          </p:cNvPr>
          <p:cNvSpPr txBox="1"/>
          <p:nvPr/>
        </p:nvSpPr>
        <p:spPr>
          <a:xfrm>
            <a:off x="8929298" y="1415742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tar</a:t>
            </a:r>
            <a:r>
              <a:rPr sz="1800" spc="-125" dirty="0">
                <a:latin typeface="Trebuchet MS"/>
                <a:cs typeface="Trebuchet MS"/>
              </a:rPr>
              <a:t>g</a:t>
            </a:r>
            <a:r>
              <a:rPr sz="1800" spc="-120" dirty="0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89743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86A-BE5D-4E92-89E2-0ECAE3C0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Execute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0F64-828C-48F2-8B3A-722C13D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C6326-439C-4105-8C35-36229E2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C0078F2-57E2-4EA0-ADE4-F81181E96764}"/>
              </a:ext>
            </a:extLst>
          </p:cNvPr>
          <p:cNvSpPr/>
          <p:nvPr/>
        </p:nvSpPr>
        <p:spPr>
          <a:xfrm>
            <a:off x="1106423" y="1497510"/>
            <a:ext cx="1161287" cy="428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E3EB596-EF1B-4CC6-8782-BA960F51209D}"/>
              </a:ext>
            </a:extLst>
          </p:cNvPr>
          <p:cNvSpPr txBox="1"/>
          <p:nvPr/>
        </p:nvSpPr>
        <p:spPr>
          <a:xfrm>
            <a:off x="958697" y="5732817"/>
            <a:ext cx="1514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0000"/>
                </a:solidFill>
                <a:latin typeface="Trebuchet MS"/>
                <a:cs typeface="Trebuchet MS"/>
              </a:rPr>
              <a:t>ID </a:t>
            </a:r>
            <a:r>
              <a:rPr sz="1800" spc="-44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800" spc="-4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EX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1AB9853-B2F3-411F-B568-77BD79375F0E}"/>
              </a:ext>
            </a:extLst>
          </p:cNvPr>
          <p:cNvSpPr/>
          <p:nvPr/>
        </p:nvSpPr>
        <p:spPr>
          <a:xfrm>
            <a:off x="1168908" y="2446972"/>
            <a:ext cx="1036319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644BE72-331E-4FEA-9D5B-EC85562F625D}"/>
              </a:ext>
            </a:extLst>
          </p:cNvPr>
          <p:cNvSpPr txBox="1"/>
          <p:nvPr/>
        </p:nvSpPr>
        <p:spPr>
          <a:xfrm>
            <a:off x="1434825" y="2601556"/>
            <a:ext cx="546753" cy="92136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79705">
              <a:lnSpc>
                <a:spcPts val="2160"/>
              </a:lnSpc>
              <a:spcBef>
                <a:spcPts val="45"/>
              </a:spcBef>
            </a:pPr>
            <a:r>
              <a:rPr sz="1800" spc="-40" dirty="0">
                <a:latin typeface="Trebuchet MS"/>
                <a:cs typeface="Trebuchet MS"/>
              </a:rPr>
              <a:t>regA  </a:t>
            </a:r>
            <a:r>
              <a:rPr sz="1800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512E390-140B-464B-B551-BB69FA67D3C4}"/>
              </a:ext>
            </a:extLst>
          </p:cNvPr>
          <p:cNvSpPr/>
          <p:nvPr/>
        </p:nvSpPr>
        <p:spPr>
          <a:xfrm>
            <a:off x="1168908" y="3372039"/>
            <a:ext cx="1036319" cy="1190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0C33942-8FFF-4176-BB36-5842EFB35039}"/>
              </a:ext>
            </a:extLst>
          </p:cNvPr>
          <p:cNvSpPr txBox="1"/>
          <p:nvPr/>
        </p:nvSpPr>
        <p:spPr>
          <a:xfrm>
            <a:off x="1439588" y="3529200"/>
            <a:ext cx="546753" cy="921832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92405">
              <a:lnSpc>
                <a:spcPts val="2160"/>
              </a:lnSpc>
              <a:spcBef>
                <a:spcPts val="45"/>
              </a:spcBef>
            </a:pPr>
            <a:r>
              <a:rPr sz="1800" spc="-75" dirty="0">
                <a:latin typeface="Trebuchet MS"/>
                <a:cs typeface="Trebuchet MS"/>
              </a:rPr>
              <a:t>regB  </a:t>
            </a:r>
            <a:r>
              <a:rPr sz="1800" dirty="0">
                <a:latin typeface="Trebuchet MS"/>
                <a:cs typeface="Trebuchet MS"/>
              </a:rPr>
              <a:t>co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nts</a:t>
            </a: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4CD19B8D-33F7-479E-A5CD-D6BBCB76C4FC}"/>
              </a:ext>
            </a:extLst>
          </p:cNvPr>
          <p:cNvGrpSpPr/>
          <p:nvPr/>
        </p:nvGrpSpPr>
        <p:grpSpPr>
          <a:xfrm>
            <a:off x="7659623" y="1497510"/>
            <a:ext cx="1161415" cy="4285615"/>
            <a:chOff x="7164323" y="1359398"/>
            <a:chExt cx="1161415" cy="428561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54751FB-2894-492B-B019-051DF2106C7A}"/>
                </a:ext>
              </a:extLst>
            </p:cNvPr>
            <p:cNvSpPr/>
            <p:nvPr/>
          </p:nvSpPr>
          <p:spPr>
            <a:xfrm>
              <a:off x="7164323" y="1359398"/>
              <a:ext cx="1161287" cy="4285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FCAA5D0-888E-4414-B3C6-85D5156AD421}"/>
                </a:ext>
              </a:extLst>
            </p:cNvPr>
            <p:cNvSpPr/>
            <p:nvPr/>
          </p:nvSpPr>
          <p:spPr>
            <a:xfrm>
              <a:off x="7226807" y="2368296"/>
              <a:ext cx="1036320" cy="1016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F9E797BE-D9DB-4A86-B841-45840EE4BEF0}"/>
              </a:ext>
            </a:extLst>
          </p:cNvPr>
          <p:cNvSpPr txBox="1"/>
          <p:nvPr/>
        </p:nvSpPr>
        <p:spPr>
          <a:xfrm>
            <a:off x="7988990" y="2714102"/>
            <a:ext cx="546303" cy="6213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0960">
              <a:lnSpc>
                <a:spcPts val="2135"/>
              </a:lnSpc>
            </a:pPr>
            <a:r>
              <a:rPr sz="1800" spc="70" dirty="0">
                <a:latin typeface="Trebuchet MS"/>
                <a:cs typeface="Trebuchet MS"/>
              </a:rPr>
              <a:t>ALU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esu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365FD28-3E1A-4831-BBC8-0EE15C281585}"/>
              </a:ext>
            </a:extLst>
          </p:cNvPr>
          <p:cNvSpPr txBox="1"/>
          <p:nvPr/>
        </p:nvSpPr>
        <p:spPr>
          <a:xfrm>
            <a:off x="7513066" y="5732817"/>
            <a:ext cx="1510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EX/Mem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C10D107-6AD6-47FC-ABA8-EEB9DEFAB2BB}"/>
              </a:ext>
            </a:extLst>
          </p:cNvPr>
          <p:cNvSpPr/>
          <p:nvPr/>
        </p:nvSpPr>
        <p:spPr>
          <a:xfrm>
            <a:off x="1168908" y="1657539"/>
            <a:ext cx="1036319" cy="1036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97C3ED3-251D-45AA-A68E-49AEE641E9AB}"/>
              </a:ext>
            </a:extLst>
          </p:cNvPr>
          <p:cNvSpPr txBox="1"/>
          <p:nvPr/>
        </p:nvSpPr>
        <p:spPr>
          <a:xfrm>
            <a:off x="1571935" y="1810373"/>
            <a:ext cx="269304" cy="677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50" dirty="0">
                <a:latin typeface="Trebuchet MS"/>
                <a:cs typeface="Trebuchet MS"/>
              </a:rPr>
              <a:t>PC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CD4351D-FE27-4687-BD6C-36F4DDBDCD8D}"/>
              </a:ext>
            </a:extLst>
          </p:cNvPr>
          <p:cNvSpPr/>
          <p:nvPr/>
        </p:nvSpPr>
        <p:spPr>
          <a:xfrm>
            <a:off x="1168908" y="4326064"/>
            <a:ext cx="1036319" cy="1455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207AC13-729C-4A6C-995D-00C15A31B3AB}"/>
              </a:ext>
            </a:extLst>
          </p:cNvPr>
          <p:cNvSpPr txBox="1"/>
          <p:nvPr/>
        </p:nvSpPr>
        <p:spPr>
          <a:xfrm>
            <a:off x="1434825" y="4479739"/>
            <a:ext cx="546753" cy="109664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64465">
              <a:lnSpc>
                <a:spcPts val="2160"/>
              </a:lnSpc>
              <a:spcBef>
                <a:spcPts val="45"/>
              </a:spcBef>
            </a:pPr>
            <a:r>
              <a:rPr sz="1800" spc="-20" dirty="0">
                <a:latin typeface="Trebuchet MS"/>
                <a:cs typeface="Trebuchet MS"/>
              </a:rPr>
              <a:t>Control  </a:t>
            </a:r>
            <a:r>
              <a:rPr sz="1800" dirty="0">
                <a:latin typeface="Trebuchet MS"/>
                <a:cs typeface="Trebuchet MS"/>
              </a:rPr>
              <a:t>Signals</a:t>
            </a: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52FF4FEE-D481-48BA-845E-A41FC9184E28}"/>
              </a:ext>
            </a:extLst>
          </p:cNvPr>
          <p:cNvGrpSpPr/>
          <p:nvPr/>
        </p:nvGrpSpPr>
        <p:grpSpPr>
          <a:xfrm>
            <a:off x="3162300" y="4586667"/>
            <a:ext cx="5596255" cy="1122045"/>
            <a:chOff x="2667000" y="4448555"/>
            <a:chExt cx="5596255" cy="1122045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5E36E3F6-24EE-4E15-9296-D93768422AA4}"/>
                </a:ext>
              </a:extLst>
            </p:cNvPr>
            <p:cNvSpPr/>
            <p:nvPr/>
          </p:nvSpPr>
          <p:spPr>
            <a:xfrm>
              <a:off x="2667000" y="4823459"/>
              <a:ext cx="4572000" cy="76200"/>
            </a:xfrm>
            <a:custGeom>
              <a:avLst/>
              <a:gdLst/>
              <a:ahLst/>
              <a:cxnLst/>
              <a:rect l="l" t="t" r="r" b="b"/>
              <a:pathLst>
                <a:path w="4572000" h="76200">
                  <a:moveTo>
                    <a:pt x="4495800" y="0"/>
                  </a:moveTo>
                  <a:lnTo>
                    <a:pt x="4495800" y="76200"/>
                  </a:lnTo>
                  <a:lnTo>
                    <a:pt x="4559300" y="44450"/>
                  </a:lnTo>
                  <a:lnTo>
                    <a:pt x="4508500" y="44450"/>
                  </a:lnTo>
                  <a:lnTo>
                    <a:pt x="4508500" y="31750"/>
                  </a:lnTo>
                  <a:lnTo>
                    <a:pt x="4559300" y="31750"/>
                  </a:lnTo>
                  <a:lnTo>
                    <a:pt x="4495800" y="0"/>
                  </a:lnTo>
                  <a:close/>
                </a:path>
                <a:path w="4572000" h="76200">
                  <a:moveTo>
                    <a:pt x="4495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495800" y="44450"/>
                  </a:lnTo>
                  <a:lnTo>
                    <a:pt x="4495800" y="31750"/>
                  </a:lnTo>
                  <a:close/>
                </a:path>
                <a:path w="4572000" h="76200">
                  <a:moveTo>
                    <a:pt x="4559300" y="31750"/>
                  </a:moveTo>
                  <a:lnTo>
                    <a:pt x="4508500" y="31750"/>
                  </a:lnTo>
                  <a:lnTo>
                    <a:pt x="4508500" y="44450"/>
                  </a:lnTo>
                  <a:lnTo>
                    <a:pt x="4559300" y="44450"/>
                  </a:lnTo>
                  <a:lnTo>
                    <a:pt x="4572000" y="38100"/>
                  </a:lnTo>
                  <a:lnTo>
                    <a:pt x="4559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67F8B1F5-B97B-4D2D-A8EF-D8EB839F437E}"/>
                </a:ext>
              </a:extLst>
            </p:cNvPr>
            <p:cNvSpPr/>
            <p:nvPr/>
          </p:nvSpPr>
          <p:spPr>
            <a:xfrm>
              <a:off x="7226808" y="4448555"/>
              <a:ext cx="1036320" cy="11216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887788E8-7E69-4EAF-ADC9-0439E7A0C472}"/>
              </a:ext>
            </a:extLst>
          </p:cNvPr>
          <p:cNvSpPr txBox="1"/>
          <p:nvPr/>
        </p:nvSpPr>
        <p:spPr>
          <a:xfrm>
            <a:off x="7988990" y="4576267"/>
            <a:ext cx="546753" cy="94402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79375" marR="5080" indent="-6731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Cont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  </a:t>
            </a:r>
            <a:r>
              <a:rPr sz="1800" spc="-105" dirty="0">
                <a:latin typeface="Trebuchet MS"/>
                <a:cs typeface="Trebuchet MS"/>
              </a:rPr>
              <a:t>Signals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570F6DE-9505-44B4-9280-97004A6C8B15}"/>
              </a:ext>
            </a:extLst>
          </p:cNvPr>
          <p:cNvSpPr/>
          <p:nvPr/>
        </p:nvSpPr>
        <p:spPr>
          <a:xfrm>
            <a:off x="7722107" y="1547812"/>
            <a:ext cx="1036320" cy="1033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D0A49263-43AD-4029-9156-905B946D6228}"/>
              </a:ext>
            </a:extLst>
          </p:cNvPr>
          <p:cNvSpPr txBox="1"/>
          <p:nvPr/>
        </p:nvSpPr>
        <p:spPr>
          <a:xfrm>
            <a:off x="7988990" y="1701169"/>
            <a:ext cx="546303" cy="675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4930">
              <a:lnSpc>
                <a:spcPts val="2135"/>
              </a:lnSpc>
            </a:pPr>
            <a:r>
              <a:rPr sz="1800" spc="40" dirty="0">
                <a:latin typeface="Trebuchet MS"/>
                <a:cs typeface="Trebuchet MS"/>
              </a:rPr>
              <a:t>PC+</a:t>
            </a:r>
            <a:r>
              <a:rPr lang="en-US" sz="1800" spc="40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latin typeface="Trebuchet MS"/>
                <a:cs typeface="Trebuchet MS"/>
              </a:rPr>
              <a:t>+offset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72789F9B-3708-4F7F-B2F0-B7C01A03ABC9}"/>
              </a:ext>
            </a:extLst>
          </p:cNvPr>
          <p:cNvSpPr/>
          <p:nvPr/>
        </p:nvSpPr>
        <p:spPr>
          <a:xfrm>
            <a:off x="3627120" y="1799272"/>
            <a:ext cx="699516" cy="10332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71CA51A1-2C9C-4E0D-A89A-CE8D985BAD0C}"/>
              </a:ext>
            </a:extLst>
          </p:cNvPr>
          <p:cNvSpPr txBox="1"/>
          <p:nvPr/>
        </p:nvSpPr>
        <p:spPr>
          <a:xfrm>
            <a:off x="4047235" y="2130360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A861D0FB-872C-41D0-846F-04B9FA7FFBEE}"/>
              </a:ext>
            </a:extLst>
          </p:cNvPr>
          <p:cNvGrpSpPr/>
          <p:nvPr/>
        </p:nvGrpSpPr>
        <p:grpSpPr>
          <a:xfrm>
            <a:off x="2247900" y="1887663"/>
            <a:ext cx="6510655" cy="2727960"/>
            <a:chOff x="1752600" y="1749551"/>
            <a:chExt cx="6510655" cy="2727960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A6848F08-E8D5-4B48-94E3-360CE945EDEE}"/>
                </a:ext>
              </a:extLst>
            </p:cNvPr>
            <p:cNvSpPr/>
            <p:nvPr/>
          </p:nvSpPr>
          <p:spPr>
            <a:xfrm>
              <a:off x="2667000" y="2514599"/>
              <a:ext cx="0" cy="1508760"/>
            </a:xfrm>
            <a:custGeom>
              <a:avLst/>
              <a:gdLst/>
              <a:ahLst/>
              <a:cxnLst/>
              <a:rect l="l" t="t" r="r" b="b"/>
              <a:pathLst>
                <a:path h="1508760">
                  <a:moveTo>
                    <a:pt x="0" y="0"/>
                  </a:moveTo>
                  <a:lnTo>
                    <a:pt x="0" y="150876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920F5C80-D3AF-4C83-8835-2AE32558C390}"/>
                </a:ext>
              </a:extLst>
            </p:cNvPr>
            <p:cNvSpPr/>
            <p:nvPr/>
          </p:nvSpPr>
          <p:spPr>
            <a:xfrm>
              <a:off x="1752600" y="1749551"/>
              <a:ext cx="5486400" cy="803275"/>
            </a:xfrm>
            <a:custGeom>
              <a:avLst/>
              <a:gdLst/>
              <a:ahLst/>
              <a:cxnLst/>
              <a:rect l="l" t="t" r="r" b="b"/>
              <a:pathLst>
                <a:path w="5486400" h="803275">
                  <a:moveTo>
                    <a:pt x="1447800" y="765048"/>
                  </a:moveTo>
                  <a:lnTo>
                    <a:pt x="1435100" y="758698"/>
                  </a:lnTo>
                  <a:lnTo>
                    <a:pt x="1371600" y="726948"/>
                  </a:lnTo>
                  <a:lnTo>
                    <a:pt x="1371600" y="758698"/>
                  </a:lnTo>
                  <a:lnTo>
                    <a:pt x="914400" y="758698"/>
                  </a:lnTo>
                  <a:lnTo>
                    <a:pt x="914400" y="771398"/>
                  </a:lnTo>
                  <a:lnTo>
                    <a:pt x="1371600" y="771398"/>
                  </a:lnTo>
                  <a:lnTo>
                    <a:pt x="1371600" y="803148"/>
                  </a:lnTo>
                  <a:lnTo>
                    <a:pt x="1435100" y="771398"/>
                  </a:lnTo>
                  <a:lnTo>
                    <a:pt x="1447800" y="765048"/>
                  </a:lnTo>
                  <a:close/>
                </a:path>
                <a:path w="5486400" h="803275">
                  <a:moveTo>
                    <a:pt x="1447800" y="38100"/>
                  </a:moveTo>
                  <a:lnTo>
                    <a:pt x="1435100" y="31750"/>
                  </a:lnTo>
                  <a:lnTo>
                    <a:pt x="1371600" y="0"/>
                  </a:lnTo>
                  <a:lnTo>
                    <a:pt x="13716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371600" y="44450"/>
                  </a:lnTo>
                  <a:lnTo>
                    <a:pt x="1371600" y="76200"/>
                  </a:lnTo>
                  <a:lnTo>
                    <a:pt x="1435100" y="44450"/>
                  </a:lnTo>
                  <a:lnTo>
                    <a:pt x="1447800" y="38100"/>
                  </a:lnTo>
                  <a:close/>
                </a:path>
                <a:path w="5486400" h="803275">
                  <a:moveTo>
                    <a:pt x="5486400" y="316992"/>
                  </a:moveTo>
                  <a:lnTo>
                    <a:pt x="5473700" y="310642"/>
                  </a:lnTo>
                  <a:lnTo>
                    <a:pt x="5410200" y="278892"/>
                  </a:lnTo>
                  <a:lnTo>
                    <a:pt x="5410200" y="310642"/>
                  </a:lnTo>
                  <a:lnTo>
                    <a:pt x="2057400" y="310642"/>
                  </a:lnTo>
                  <a:lnTo>
                    <a:pt x="2057400" y="323342"/>
                  </a:lnTo>
                  <a:lnTo>
                    <a:pt x="5410200" y="323342"/>
                  </a:lnTo>
                  <a:lnTo>
                    <a:pt x="5410200" y="355092"/>
                  </a:lnTo>
                  <a:lnTo>
                    <a:pt x="5473700" y="323342"/>
                  </a:lnTo>
                  <a:lnTo>
                    <a:pt x="5486400" y="316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F90CDB6A-0341-412F-AAA6-23CF8F2E1EB0}"/>
                </a:ext>
              </a:extLst>
            </p:cNvPr>
            <p:cNvSpPr/>
            <p:nvPr/>
          </p:nvSpPr>
          <p:spPr>
            <a:xfrm>
              <a:off x="7226808" y="3287267"/>
              <a:ext cx="1036320" cy="11902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9CE4DA1C-4DDD-4697-B50D-B2F34FD28682}"/>
              </a:ext>
            </a:extLst>
          </p:cNvPr>
          <p:cNvSpPr txBox="1"/>
          <p:nvPr/>
        </p:nvSpPr>
        <p:spPr>
          <a:xfrm>
            <a:off x="7988990" y="3579329"/>
            <a:ext cx="546753" cy="91742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91770">
              <a:lnSpc>
                <a:spcPts val="2160"/>
              </a:lnSpc>
              <a:spcBef>
                <a:spcPts val="45"/>
              </a:spcBef>
            </a:pPr>
            <a:r>
              <a:rPr sz="1800" spc="-75" dirty="0">
                <a:latin typeface="Trebuchet MS"/>
                <a:cs typeface="Trebuchet MS"/>
              </a:rPr>
              <a:t>regB  </a:t>
            </a:r>
            <a:r>
              <a:rPr sz="1800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2E45E113-2C00-458E-9880-E5BDA7B5F556}"/>
              </a:ext>
            </a:extLst>
          </p:cNvPr>
          <p:cNvSpPr/>
          <p:nvPr/>
        </p:nvSpPr>
        <p:spPr>
          <a:xfrm>
            <a:off x="4610100" y="4205667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D6E09016-B59A-40F3-BF48-5D785D8E3B42}"/>
              </a:ext>
            </a:extLst>
          </p:cNvPr>
          <p:cNvSpPr/>
          <p:nvPr/>
        </p:nvSpPr>
        <p:spPr>
          <a:xfrm>
            <a:off x="6591300" y="3881056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4">
            <a:extLst>
              <a:ext uri="{FF2B5EF4-FFF2-40B4-BE49-F238E27FC236}">
                <a16:creationId xmlns:a16="http://schemas.microsoft.com/office/drawing/2014/main" id="{547FC13B-5E86-40AC-B430-CBC90649E54F}"/>
              </a:ext>
            </a:extLst>
          </p:cNvPr>
          <p:cNvGrpSpPr/>
          <p:nvPr/>
        </p:nvGrpSpPr>
        <p:grpSpPr>
          <a:xfrm>
            <a:off x="3613150" y="2222944"/>
            <a:ext cx="4121150" cy="2447925"/>
            <a:chOff x="3117850" y="2084832"/>
            <a:chExt cx="4121150" cy="2447925"/>
          </a:xfrm>
        </p:grpSpPr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2D0C2162-D339-4F2D-982D-1D54F35C8726}"/>
                </a:ext>
              </a:extLst>
            </p:cNvPr>
            <p:cNvSpPr/>
            <p:nvPr/>
          </p:nvSpPr>
          <p:spPr>
            <a:xfrm>
              <a:off x="3124200" y="3520440"/>
              <a:ext cx="3276600" cy="1005840"/>
            </a:xfrm>
            <a:custGeom>
              <a:avLst/>
              <a:gdLst/>
              <a:ahLst/>
              <a:cxnLst/>
              <a:rect l="l" t="t" r="r" b="b"/>
              <a:pathLst>
                <a:path w="3276600" h="1005839">
                  <a:moveTo>
                    <a:pt x="0" y="0"/>
                  </a:moveTo>
                  <a:lnTo>
                    <a:pt x="0" y="1005840"/>
                  </a:lnTo>
                </a:path>
                <a:path w="3276600" h="1005839">
                  <a:moveTo>
                    <a:pt x="0" y="1005840"/>
                  </a:moveTo>
                  <a:lnTo>
                    <a:pt x="3276600" y="1005840"/>
                  </a:lnTo>
                </a:path>
                <a:path w="3276600" h="1005839">
                  <a:moveTo>
                    <a:pt x="3276600" y="502920"/>
                  </a:moveTo>
                  <a:lnTo>
                    <a:pt x="3276600" y="10058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804B8770-E3A3-4948-959D-CB57D350C19D}"/>
                </a:ext>
              </a:extLst>
            </p:cNvPr>
            <p:cNvSpPr/>
            <p:nvPr/>
          </p:nvSpPr>
          <p:spPr>
            <a:xfrm>
              <a:off x="6400800" y="3985260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0" y="0"/>
                  </a:moveTo>
                  <a:lnTo>
                    <a:pt x="762000" y="76200"/>
                  </a:lnTo>
                  <a:lnTo>
                    <a:pt x="825500" y="44450"/>
                  </a:lnTo>
                  <a:lnTo>
                    <a:pt x="774700" y="44450"/>
                  </a:lnTo>
                  <a:lnTo>
                    <a:pt x="774700" y="31750"/>
                  </a:lnTo>
                  <a:lnTo>
                    <a:pt x="825500" y="31750"/>
                  </a:lnTo>
                  <a:lnTo>
                    <a:pt x="762000" y="0"/>
                  </a:lnTo>
                  <a:close/>
                </a:path>
                <a:path w="838200" h="76200">
                  <a:moveTo>
                    <a:pt x="762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838200" h="76200">
                  <a:moveTo>
                    <a:pt x="8255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825500" y="44450"/>
                  </a:lnTo>
                  <a:lnTo>
                    <a:pt x="838200" y="38100"/>
                  </a:lnTo>
                  <a:lnTo>
                    <a:pt x="825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6F556AE2-1A4A-4880-8930-EAD674FE1661}"/>
                </a:ext>
              </a:extLst>
            </p:cNvPr>
            <p:cNvSpPr/>
            <p:nvPr/>
          </p:nvSpPr>
          <p:spPr>
            <a:xfrm>
              <a:off x="5398007" y="2084832"/>
              <a:ext cx="1290828" cy="2074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A08E6D33-0DB7-4651-9015-6B4B714E9BBC}"/>
              </a:ext>
            </a:extLst>
          </p:cNvPr>
          <p:cNvSpPr txBox="1"/>
          <p:nvPr/>
        </p:nvSpPr>
        <p:spPr>
          <a:xfrm>
            <a:off x="6612128" y="2811589"/>
            <a:ext cx="187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BDB6A41-6B24-4A57-8995-ED755D2541B7}"/>
              </a:ext>
            </a:extLst>
          </p:cNvPr>
          <p:cNvSpPr/>
          <p:nvPr/>
        </p:nvSpPr>
        <p:spPr>
          <a:xfrm>
            <a:off x="4140708" y="3228784"/>
            <a:ext cx="760476" cy="1359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D4F476E4-524C-4D18-8821-62DC9858388F}"/>
              </a:ext>
            </a:extLst>
          </p:cNvPr>
          <p:cNvSpPr txBox="1"/>
          <p:nvPr/>
        </p:nvSpPr>
        <p:spPr>
          <a:xfrm>
            <a:off x="4446778" y="3449002"/>
            <a:ext cx="2044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rebuchet MS"/>
                <a:cs typeface="Trebuchet MS"/>
              </a:rPr>
              <a:t>M  </a:t>
            </a:r>
            <a:r>
              <a:rPr sz="1800" spc="70" dirty="0">
                <a:latin typeface="Trebuchet MS"/>
                <a:cs typeface="Trebuchet MS"/>
              </a:rPr>
              <a:t>U  </a:t>
            </a:r>
            <a:r>
              <a:rPr sz="1800" spc="27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C54BFF8-9839-44B5-9370-8736767E17C2}"/>
              </a:ext>
            </a:extLst>
          </p:cNvPr>
          <p:cNvSpPr/>
          <p:nvPr/>
        </p:nvSpPr>
        <p:spPr>
          <a:xfrm>
            <a:off x="495300" y="1771915"/>
            <a:ext cx="557783" cy="34318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2">
            <a:extLst>
              <a:ext uri="{FF2B5EF4-FFF2-40B4-BE49-F238E27FC236}">
                <a16:creationId xmlns:a16="http://schemas.microsoft.com/office/drawing/2014/main" id="{3366F5E7-6A83-4886-B541-3F35C3BCA938}"/>
              </a:ext>
            </a:extLst>
          </p:cNvPr>
          <p:cNvGrpSpPr/>
          <p:nvPr/>
        </p:nvGrpSpPr>
        <p:grpSpPr>
          <a:xfrm>
            <a:off x="723900" y="2782251"/>
            <a:ext cx="8915400" cy="2870200"/>
            <a:chOff x="228600" y="2644139"/>
            <a:chExt cx="8915400" cy="2870200"/>
          </a:xfrm>
        </p:grpSpPr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168E33A-70D7-48C6-B696-2AED02DAEC49}"/>
                </a:ext>
              </a:extLst>
            </p:cNvPr>
            <p:cNvSpPr/>
            <p:nvPr/>
          </p:nvSpPr>
          <p:spPr>
            <a:xfrm>
              <a:off x="4372356" y="3034283"/>
              <a:ext cx="2867025" cy="746760"/>
            </a:xfrm>
            <a:custGeom>
              <a:avLst/>
              <a:gdLst/>
              <a:ahLst/>
              <a:cxnLst/>
              <a:rect l="l" t="t" r="r" b="b"/>
              <a:pathLst>
                <a:path w="2867025" h="746760">
                  <a:moveTo>
                    <a:pt x="1114044" y="708660"/>
                  </a:moveTo>
                  <a:lnTo>
                    <a:pt x="1101344" y="702310"/>
                  </a:lnTo>
                  <a:lnTo>
                    <a:pt x="1037844" y="670560"/>
                  </a:lnTo>
                  <a:lnTo>
                    <a:pt x="1037844" y="702310"/>
                  </a:lnTo>
                  <a:lnTo>
                    <a:pt x="0" y="702310"/>
                  </a:lnTo>
                  <a:lnTo>
                    <a:pt x="0" y="715010"/>
                  </a:lnTo>
                  <a:lnTo>
                    <a:pt x="1037844" y="715010"/>
                  </a:lnTo>
                  <a:lnTo>
                    <a:pt x="1037844" y="746760"/>
                  </a:lnTo>
                  <a:lnTo>
                    <a:pt x="1101344" y="715010"/>
                  </a:lnTo>
                  <a:lnTo>
                    <a:pt x="1114044" y="708660"/>
                  </a:lnTo>
                  <a:close/>
                </a:path>
                <a:path w="2867025" h="746760">
                  <a:moveTo>
                    <a:pt x="2866644" y="38100"/>
                  </a:moveTo>
                  <a:lnTo>
                    <a:pt x="2853944" y="31750"/>
                  </a:lnTo>
                  <a:lnTo>
                    <a:pt x="2790444" y="0"/>
                  </a:lnTo>
                  <a:lnTo>
                    <a:pt x="2790444" y="31750"/>
                  </a:lnTo>
                  <a:lnTo>
                    <a:pt x="2282939" y="31750"/>
                  </a:lnTo>
                  <a:lnTo>
                    <a:pt x="2282939" y="44450"/>
                  </a:lnTo>
                  <a:lnTo>
                    <a:pt x="2790444" y="44450"/>
                  </a:lnTo>
                  <a:lnTo>
                    <a:pt x="2790444" y="76200"/>
                  </a:lnTo>
                  <a:lnTo>
                    <a:pt x="2853944" y="44450"/>
                  </a:lnTo>
                  <a:lnTo>
                    <a:pt x="2866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2FB5FB71-AE20-430B-A27C-69D5F8886F69}"/>
                </a:ext>
              </a:extLst>
            </p:cNvPr>
            <p:cNvSpPr/>
            <p:nvPr/>
          </p:nvSpPr>
          <p:spPr>
            <a:xfrm>
              <a:off x="1752600" y="486156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E3F73091-85A1-46C0-AD89-794E3CD9F079}"/>
                </a:ext>
              </a:extLst>
            </p:cNvPr>
            <p:cNvSpPr/>
            <p:nvPr/>
          </p:nvSpPr>
          <p:spPr>
            <a:xfrm>
              <a:off x="1752600" y="3482339"/>
              <a:ext cx="1981200" cy="579120"/>
            </a:xfrm>
            <a:custGeom>
              <a:avLst/>
              <a:gdLst/>
              <a:ahLst/>
              <a:cxnLst/>
              <a:rect l="l" t="t" r="r" b="b"/>
              <a:pathLst>
                <a:path w="1981200" h="579120">
                  <a:moveTo>
                    <a:pt x="1981200" y="541020"/>
                  </a:moveTo>
                  <a:lnTo>
                    <a:pt x="1968500" y="534670"/>
                  </a:lnTo>
                  <a:lnTo>
                    <a:pt x="1905000" y="502920"/>
                  </a:lnTo>
                  <a:lnTo>
                    <a:pt x="1905000" y="534670"/>
                  </a:lnTo>
                  <a:lnTo>
                    <a:pt x="914400" y="534670"/>
                  </a:lnTo>
                  <a:lnTo>
                    <a:pt x="914400" y="547370"/>
                  </a:lnTo>
                  <a:lnTo>
                    <a:pt x="1905000" y="547370"/>
                  </a:lnTo>
                  <a:lnTo>
                    <a:pt x="1905000" y="579120"/>
                  </a:lnTo>
                  <a:lnTo>
                    <a:pt x="1968500" y="547370"/>
                  </a:lnTo>
                  <a:lnTo>
                    <a:pt x="1981200" y="541020"/>
                  </a:lnTo>
                  <a:close/>
                </a:path>
                <a:path w="1981200" h="579120">
                  <a:moveTo>
                    <a:pt x="1981200" y="38100"/>
                  </a:moveTo>
                  <a:lnTo>
                    <a:pt x="1968500" y="31750"/>
                  </a:lnTo>
                  <a:lnTo>
                    <a:pt x="1905000" y="0"/>
                  </a:lnTo>
                  <a:lnTo>
                    <a:pt x="1905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905000" y="44450"/>
                  </a:lnTo>
                  <a:lnTo>
                    <a:pt x="1905000" y="76200"/>
                  </a:lnTo>
                  <a:lnTo>
                    <a:pt x="1968500" y="44450"/>
                  </a:lnTo>
                  <a:lnTo>
                    <a:pt x="1981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8082D8AD-4D80-4714-9F8C-33BEFD29DAE6}"/>
                </a:ext>
              </a:extLst>
            </p:cNvPr>
            <p:cNvSpPr/>
            <p:nvPr/>
          </p:nvSpPr>
          <p:spPr>
            <a:xfrm>
              <a:off x="2667000" y="4023359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BA6FFCE7-AC30-4501-A7F5-F2033FC91F79}"/>
                </a:ext>
              </a:extLst>
            </p:cNvPr>
            <p:cNvSpPr/>
            <p:nvPr/>
          </p:nvSpPr>
          <p:spPr>
            <a:xfrm>
              <a:off x="1752600" y="2644139"/>
              <a:ext cx="3733800" cy="76200"/>
            </a:xfrm>
            <a:custGeom>
              <a:avLst/>
              <a:gdLst/>
              <a:ahLst/>
              <a:cxnLst/>
              <a:rect l="l" t="t" r="r" b="b"/>
              <a:pathLst>
                <a:path w="3733800" h="76200">
                  <a:moveTo>
                    <a:pt x="3657600" y="0"/>
                  </a:moveTo>
                  <a:lnTo>
                    <a:pt x="3657600" y="76200"/>
                  </a:lnTo>
                  <a:lnTo>
                    <a:pt x="3721100" y="44450"/>
                  </a:lnTo>
                  <a:lnTo>
                    <a:pt x="3670300" y="44450"/>
                  </a:lnTo>
                  <a:lnTo>
                    <a:pt x="3670300" y="31750"/>
                  </a:lnTo>
                  <a:lnTo>
                    <a:pt x="3721100" y="31750"/>
                  </a:lnTo>
                  <a:lnTo>
                    <a:pt x="3657600" y="0"/>
                  </a:lnTo>
                  <a:close/>
                </a:path>
                <a:path w="3733800" h="76200">
                  <a:moveTo>
                    <a:pt x="3657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657600" y="44450"/>
                  </a:lnTo>
                  <a:lnTo>
                    <a:pt x="3657600" y="31750"/>
                  </a:lnTo>
                  <a:close/>
                </a:path>
                <a:path w="3733800" h="76200">
                  <a:moveTo>
                    <a:pt x="3721100" y="31750"/>
                  </a:moveTo>
                  <a:lnTo>
                    <a:pt x="3670300" y="31750"/>
                  </a:lnTo>
                  <a:lnTo>
                    <a:pt x="3670300" y="44450"/>
                  </a:lnTo>
                  <a:lnTo>
                    <a:pt x="3721100" y="44450"/>
                  </a:lnTo>
                  <a:lnTo>
                    <a:pt x="3733800" y="38100"/>
                  </a:lnTo>
                  <a:lnTo>
                    <a:pt x="3721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02BD3AF4-CB58-451D-9C90-141A2C8AD3AE}"/>
                </a:ext>
              </a:extLst>
            </p:cNvPr>
            <p:cNvSpPr/>
            <p:nvPr/>
          </p:nvSpPr>
          <p:spPr>
            <a:xfrm>
              <a:off x="228600" y="5262371"/>
              <a:ext cx="8915400" cy="251460"/>
            </a:xfrm>
            <a:custGeom>
              <a:avLst/>
              <a:gdLst/>
              <a:ahLst/>
              <a:cxnLst/>
              <a:rect l="l" t="t" r="r" b="b"/>
              <a:pathLst>
                <a:path w="8915400" h="251460">
                  <a:moveTo>
                    <a:pt x="76225" y="207010"/>
                  </a:moveTo>
                  <a:lnTo>
                    <a:pt x="76200" y="175260"/>
                  </a:lnTo>
                  <a:lnTo>
                    <a:pt x="0" y="213360"/>
                  </a:lnTo>
                  <a:lnTo>
                    <a:pt x="76200" y="251460"/>
                  </a:lnTo>
                  <a:lnTo>
                    <a:pt x="76200" y="219710"/>
                  </a:lnTo>
                  <a:lnTo>
                    <a:pt x="76225" y="207010"/>
                  </a:lnTo>
                  <a:close/>
                </a:path>
                <a:path w="8915400" h="251460">
                  <a:moveTo>
                    <a:pt x="76225" y="31750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76225" y="31750"/>
                  </a:lnTo>
                  <a:close/>
                </a:path>
                <a:path w="8915400" h="251460">
                  <a:moveTo>
                    <a:pt x="101625" y="207010"/>
                  </a:moveTo>
                  <a:lnTo>
                    <a:pt x="88925" y="207010"/>
                  </a:lnTo>
                  <a:lnTo>
                    <a:pt x="88925" y="219710"/>
                  </a:lnTo>
                  <a:lnTo>
                    <a:pt x="101625" y="219710"/>
                  </a:lnTo>
                  <a:lnTo>
                    <a:pt x="101625" y="207010"/>
                  </a:lnTo>
                  <a:close/>
                </a:path>
                <a:path w="8915400" h="251460">
                  <a:moveTo>
                    <a:pt x="101625" y="31750"/>
                  </a:moveTo>
                  <a:lnTo>
                    <a:pt x="88925" y="31750"/>
                  </a:lnTo>
                  <a:lnTo>
                    <a:pt x="88925" y="44450"/>
                  </a:lnTo>
                  <a:lnTo>
                    <a:pt x="101625" y="44450"/>
                  </a:lnTo>
                  <a:lnTo>
                    <a:pt x="101625" y="31750"/>
                  </a:lnTo>
                  <a:close/>
                </a:path>
                <a:path w="8915400" h="251460">
                  <a:moveTo>
                    <a:pt x="127025" y="207010"/>
                  </a:moveTo>
                  <a:lnTo>
                    <a:pt x="114325" y="207010"/>
                  </a:lnTo>
                  <a:lnTo>
                    <a:pt x="114325" y="219710"/>
                  </a:lnTo>
                  <a:lnTo>
                    <a:pt x="127025" y="219710"/>
                  </a:lnTo>
                  <a:lnTo>
                    <a:pt x="127025" y="207010"/>
                  </a:lnTo>
                  <a:close/>
                </a:path>
                <a:path w="8915400" h="251460">
                  <a:moveTo>
                    <a:pt x="127025" y="31750"/>
                  </a:moveTo>
                  <a:lnTo>
                    <a:pt x="114325" y="31750"/>
                  </a:lnTo>
                  <a:lnTo>
                    <a:pt x="114325" y="44450"/>
                  </a:lnTo>
                  <a:lnTo>
                    <a:pt x="127025" y="44450"/>
                  </a:lnTo>
                  <a:lnTo>
                    <a:pt x="127025" y="31750"/>
                  </a:lnTo>
                  <a:close/>
                </a:path>
                <a:path w="8915400" h="251460">
                  <a:moveTo>
                    <a:pt x="152425" y="207010"/>
                  </a:moveTo>
                  <a:lnTo>
                    <a:pt x="139725" y="207010"/>
                  </a:lnTo>
                  <a:lnTo>
                    <a:pt x="139725" y="219710"/>
                  </a:lnTo>
                  <a:lnTo>
                    <a:pt x="152425" y="219710"/>
                  </a:lnTo>
                  <a:lnTo>
                    <a:pt x="152425" y="207010"/>
                  </a:lnTo>
                  <a:close/>
                </a:path>
                <a:path w="8915400" h="251460">
                  <a:moveTo>
                    <a:pt x="152425" y="31750"/>
                  </a:moveTo>
                  <a:lnTo>
                    <a:pt x="139725" y="31750"/>
                  </a:lnTo>
                  <a:lnTo>
                    <a:pt x="139725" y="44450"/>
                  </a:lnTo>
                  <a:lnTo>
                    <a:pt x="152425" y="44450"/>
                  </a:lnTo>
                  <a:lnTo>
                    <a:pt x="152425" y="31750"/>
                  </a:lnTo>
                  <a:close/>
                </a:path>
                <a:path w="8915400" h="251460">
                  <a:moveTo>
                    <a:pt x="177825" y="207010"/>
                  </a:moveTo>
                  <a:lnTo>
                    <a:pt x="165125" y="207010"/>
                  </a:lnTo>
                  <a:lnTo>
                    <a:pt x="165125" y="219710"/>
                  </a:lnTo>
                  <a:lnTo>
                    <a:pt x="177825" y="219710"/>
                  </a:lnTo>
                  <a:lnTo>
                    <a:pt x="177825" y="207010"/>
                  </a:lnTo>
                  <a:close/>
                </a:path>
                <a:path w="8915400" h="251460">
                  <a:moveTo>
                    <a:pt x="177825" y="31750"/>
                  </a:moveTo>
                  <a:lnTo>
                    <a:pt x="165125" y="31750"/>
                  </a:lnTo>
                  <a:lnTo>
                    <a:pt x="165125" y="44450"/>
                  </a:lnTo>
                  <a:lnTo>
                    <a:pt x="177825" y="44450"/>
                  </a:lnTo>
                  <a:lnTo>
                    <a:pt x="177825" y="31750"/>
                  </a:lnTo>
                  <a:close/>
                </a:path>
                <a:path w="8915400" h="251460">
                  <a:moveTo>
                    <a:pt x="203225" y="207010"/>
                  </a:moveTo>
                  <a:lnTo>
                    <a:pt x="190525" y="207010"/>
                  </a:lnTo>
                  <a:lnTo>
                    <a:pt x="190525" y="219710"/>
                  </a:lnTo>
                  <a:lnTo>
                    <a:pt x="203225" y="219710"/>
                  </a:lnTo>
                  <a:lnTo>
                    <a:pt x="203225" y="207010"/>
                  </a:lnTo>
                  <a:close/>
                </a:path>
                <a:path w="8915400" h="251460">
                  <a:moveTo>
                    <a:pt x="203225" y="31750"/>
                  </a:moveTo>
                  <a:lnTo>
                    <a:pt x="190525" y="31750"/>
                  </a:lnTo>
                  <a:lnTo>
                    <a:pt x="190525" y="44450"/>
                  </a:lnTo>
                  <a:lnTo>
                    <a:pt x="203225" y="44450"/>
                  </a:lnTo>
                  <a:lnTo>
                    <a:pt x="203225" y="31750"/>
                  </a:lnTo>
                  <a:close/>
                </a:path>
                <a:path w="8915400" h="251460">
                  <a:moveTo>
                    <a:pt x="228625" y="207010"/>
                  </a:moveTo>
                  <a:lnTo>
                    <a:pt x="215925" y="207010"/>
                  </a:lnTo>
                  <a:lnTo>
                    <a:pt x="215925" y="219710"/>
                  </a:lnTo>
                  <a:lnTo>
                    <a:pt x="228625" y="219710"/>
                  </a:lnTo>
                  <a:lnTo>
                    <a:pt x="228625" y="207010"/>
                  </a:lnTo>
                  <a:close/>
                </a:path>
                <a:path w="8915400" h="251460">
                  <a:moveTo>
                    <a:pt x="228625" y="31750"/>
                  </a:moveTo>
                  <a:lnTo>
                    <a:pt x="215925" y="31750"/>
                  </a:lnTo>
                  <a:lnTo>
                    <a:pt x="215925" y="44450"/>
                  </a:lnTo>
                  <a:lnTo>
                    <a:pt x="228625" y="44450"/>
                  </a:lnTo>
                  <a:lnTo>
                    <a:pt x="228625" y="31750"/>
                  </a:lnTo>
                  <a:close/>
                </a:path>
                <a:path w="8915400" h="251460">
                  <a:moveTo>
                    <a:pt x="254025" y="207010"/>
                  </a:moveTo>
                  <a:lnTo>
                    <a:pt x="241325" y="207010"/>
                  </a:lnTo>
                  <a:lnTo>
                    <a:pt x="241325" y="219710"/>
                  </a:lnTo>
                  <a:lnTo>
                    <a:pt x="254025" y="219710"/>
                  </a:lnTo>
                  <a:lnTo>
                    <a:pt x="254025" y="207010"/>
                  </a:lnTo>
                  <a:close/>
                </a:path>
                <a:path w="8915400" h="251460">
                  <a:moveTo>
                    <a:pt x="254025" y="31750"/>
                  </a:moveTo>
                  <a:lnTo>
                    <a:pt x="241325" y="31750"/>
                  </a:lnTo>
                  <a:lnTo>
                    <a:pt x="241325" y="44450"/>
                  </a:lnTo>
                  <a:lnTo>
                    <a:pt x="254025" y="44450"/>
                  </a:lnTo>
                  <a:lnTo>
                    <a:pt x="254025" y="31750"/>
                  </a:lnTo>
                  <a:close/>
                </a:path>
                <a:path w="8915400" h="251460">
                  <a:moveTo>
                    <a:pt x="279425" y="207010"/>
                  </a:moveTo>
                  <a:lnTo>
                    <a:pt x="266725" y="207010"/>
                  </a:lnTo>
                  <a:lnTo>
                    <a:pt x="266725" y="219710"/>
                  </a:lnTo>
                  <a:lnTo>
                    <a:pt x="279425" y="219710"/>
                  </a:lnTo>
                  <a:lnTo>
                    <a:pt x="279425" y="207010"/>
                  </a:lnTo>
                  <a:close/>
                </a:path>
                <a:path w="8915400" h="251460">
                  <a:moveTo>
                    <a:pt x="279425" y="31750"/>
                  </a:moveTo>
                  <a:lnTo>
                    <a:pt x="266725" y="31750"/>
                  </a:lnTo>
                  <a:lnTo>
                    <a:pt x="266725" y="44450"/>
                  </a:lnTo>
                  <a:lnTo>
                    <a:pt x="279425" y="44450"/>
                  </a:lnTo>
                  <a:lnTo>
                    <a:pt x="279425" y="31750"/>
                  </a:lnTo>
                  <a:close/>
                </a:path>
                <a:path w="8915400" h="251460">
                  <a:moveTo>
                    <a:pt x="304825" y="207010"/>
                  </a:moveTo>
                  <a:lnTo>
                    <a:pt x="292125" y="207010"/>
                  </a:lnTo>
                  <a:lnTo>
                    <a:pt x="292125" y="219710"/>
                  </a:lnTo>
                  <a:lnTo>
                    <a:pt x="304825" y="219710"/>
                  </a:lnTo>
                  <a:lnTo>
                    <a:pt x="304825" y="207010"/>
                  </a:lnTo>
                  <a:close/>
                </a:path>
                <a:path w="8915400" h="251460">
                  <a:moveTo>
                    <a:pt x="304825" y="31750"/>
                  </a:moveTo>
                  <a:lnTo>
                    <a:pt x="292125" y="31750"/>
                  </a:lnTo>
                  <a:lnTo>
                    <a:pt x="292125" y="44450"/>
                  </a:lnTo>
                  <a:lnTo>
                    <a:pt x="304825" y="44450"/>
                  </a:lnTo>
                  <a:lnTo>
                    <a:pt x="304825" y="31750"/>
                  </a:lnTo>
                  <a:close/>
                </a:path>
                <a:path w="8915400" h="251460">
                  <a:moveTo>
                    <a:pt x="330225" y="207010"/>
                  </a:moveTo>
                  <a:lnTo>
                    <a:pt x="317525" y="207010"/>
                  </a:lnTo>
                  <a:lnTo>
                    <a:pt x="317525" y="219710"/>
                  </a:lnTo>
                  <a:lnTo>
                    <a:pt x="330225" y="219710"/>
                  </a:lnTo>
                  <a:lnTo>
                    <a:pt x="330225" y="207010"/>
                  </a:lnTo>
                  <a:close/>
                </a:path>
                <a:path w="8915400" h="251460">
                  <a:moveTo>
                    <a:pt x="330225" y="31750"/>
                  </a:moveTo>
                  <a:lnTo>
                    <a:pt x="317525" y="31750"/>
                  </a:lnTo>
                  <a:lnTo>
                    <a:pt x="317525" y="44450"/>
                  </a:lnTo>
                  <a:lnTo>
                    <a:pt x="330225" y="44450"/>
                  </a:lnTo>
                  <a:lnTo>
                    <a:pt x="330225" y="31750"/>
                  </a:lnTo>
                  <a:close/>
                </a:path>
                <a:path w="8915400" h="251460">
                  <a:moveTo>
                    <a:pt x="355625" y="207010"/>
                  </a:moveTo>
                  <a:lnTo>
                    <a:pt x="342925" y="207010"/>
                  </a:lnTo>
                  <a:lnTo>
                    <a:pt x="342925" y="219710"/>
                  </a:lnTo>
                  <a:lnTo>
                    <a:pt x="355625" y="219710"/>
                  </a:lnTo>
                  <a:lnTo>
                    <a:pt x="355625" y="207010"/>
                  </a:lnTo>
                  <a:close/>
                </a:path>
                <a:path w="8915400" h="251460">
                  <a:moveTo>
                    <a:pt x="355625" y="31750"/>
                  </a:moveTo>
                  <a:lnTo>
                    <a:pt x="342925" y="31750"/>
                  </a:lnTo>
                  <a:lnTo>
                    <a:pt x="342925" y="44450"/>
                  </a:lnTo>
                  <a:lnTo>
                    <a:pt x="355625" y="44450"/>
                  </a:lnTo>
                  <a:lnTo>
                    <a:pt x="355625" y="31750"/>
                  </a:lnTo>
                  <a:close/>
                </a:path>
                <a:path w="8915400" h="251460">
                  <a:moveTo>
                    <a:pt x="381025" y="207010"/>
                  </a:moveTo>
                  <a:lnTo>
                    <a:pt x="368325" y="207010"/>
                  </a:lnTo>
                  <a:lnTo>
                    <a:pt x="368325" y="219710"/>
                  </a:lnTo>
                  <a:lnTo>
                    <a:pt x="381025" y="219710"/>
                  </a:lnTo>
                  <a:lnTo>
                    <a:pt x="381025" y="207010"/>
                  </a:lnTo>
                  <a:close/>
                </a:path>
                <a:path w="8915400" h="251460">
                  <a:moveTo>
                    <a:pt x="381025" y="31750"/>
                  </a:moveTo>
                  <a:lnTo>
                    <a:pt x="368325" y="31750"/>
                  </a:lnTo>
                  <a:lnTo>
                    <a:pt x="368325" y="44450"/>
                  </a:lnTo>
                  <a:lnTo>
                    <a:pt x="381025" y="44450"/>
                  </a:lnTo>
                  <a:lnTo>
                    <a:pt x="381025" y="31750"/>
                  </a:lnTo>
                  <a:close/>
                </a:path>
                <a:path w="8915400" h="251460">
                  <a:moveTo>
                    <a:pt x="406425" y="207010"/>
                  </a:moveTo>
                  <a:lnTo>
                    <a:pt x="393725" y="207010"/>
                  </a:lnTo>
                  <a:lnTo>
                    <a:pt x="393725" y="219710"/>
                  </a:lnTo>
                  <a:lnTo>
                    <a:pt x="406425" y="219710"/>
                  </a:lnTo>
                  <a:lnTo>
                    <a:pt x="406425" y="207010"/>
                  </a:lnTo>
                  <a:close/>
                </a:path>
                <a:path w="8915400" h="251460">
                  <a:moveTo>
                    <a:pt x="406425" y="31750"/>
                  </a:moveTo>
                  <a:lnTo>
                    <a:pt x="393725" y="31750"/>
                  </a:lnTo>
                  <a:lnTo>
                    <a:pt x="393725" y="44450"/>
                  </a:lnTo>
                  <a:lnTo>
                    <a:pt x="406425" y="44450"/>
                  </a:lnTo>
                  <a:lnTo>
                    <a:pt x="406425" y="31750"/>
                  </a:lnTo>
                  <a:close/>
                </a:path>
                <a:path w="8915400" h="251460">
                  <a:moveTo>
                    <a:pt x="431825" y="207010"/>
                  </a:moveTo>
                  <a:lnTo>
                    <a:pt x="419125" y="207010"/>
                  </a:lnTo>
                  <a:lnTo>
                    <a:pt x="419125" y="219710"/>
                  </a:lnTo>
                  <a:lnTo>
                    <a:pt x="431825" y="219710"/>
                  </a:lnTo>
                  <a:lnTo>
                    <a:pt x="431825" y="207010"/>
                  </a:lnTo>
                  <a:close/>
                </a:path>
                <a:path w="8915400" h="251460">
                  <a:moveTo>
                    <a:pt x="431825" y="31750"/>
                  </a:moveTo>
                  <a:lnTo>
                    <a:pt x="419125" y="31750"/>
                  </a:lnTo>
                  <a:lnTo>
                    <a:pt x="419125" y="44450"/>
                  </a:lnTo>
                  <a:lnTo>
                    <a:pt x="431825" y="44450"/>
                  </a:lnTo>
                  <a:lnTo>
                    <a:pt x="431825" y="31750"/>
                  </a:lnTo>
                  <a:close/>
                </a:path>
                <a:path w="8915400" h="251460">
                  <a:moveTo>
                    <a:pt x="457225" y="207010"/>
                  </a:moveTo>
                  <a:lnTo>
                    <a:pt x="444525" y="207010"/>
                  </a:lnTo>
                  <a:lnTo>
                    <a:pt x="444525" y="219710"/>
                  </a:lnTo>
                  <a:lnTo>
                    <a:pt x="457225" y="219710"/>
                  </a:lnTo>
                  <a:lnTo>
                    <a:pt x="457225" y="207010"/>
                  </a:lnTo>
                  <a:close/>
                </a:path>
                <a:path w="8915400" h="251460">
                  <a:moveTo>
                    <a:pt x="457225" y="31750"/>
                  </a:moveTo>
                  <a:lnTo>
                    <a:pt x="444525" y="31750"/>
                  </a:lnTo>
                  <a:lnTo>
                    <a:pt x="444525" y="44450"/>
                  </a:lnTo>
                  <a:lnTo>
                    <a:pt x="457225" y="44450"/>
                  </a:lnTo>
                  <a:lnTo>
                    <a:pt x="457225" y="31750"/>
                  </a:lnTo>
                  <a:close/>
                </a:path>
                <a:path w="8915400" h="251460">
                  <a:moveTo>
                    <a:pt x="482625" y="207010"/>
                  </a:moveTo>
                  <a:lnTo>
                    <a:pt x="469925" y="207010"/>
                  </a:lnTo>
                  <a:lnTo>
                    <a:pt x="469925" y="219710"/>
                  </a:lnTo>
                  <a:lnTo>
                    <a:pt x="482625" y="219710"/>
                  </a:lnTo>
                  <a:lnTo>
                    <a:pt x="482625" y="207010"/>
                  </a:lnTo>
                  <a:close/>
                </a:path>
                <a:path w="8915400" h="251460">
                  <a:moveTo>
                    <a:pt x="482625" y="31750"/>
                  </a:moveTo>
                  <a:lnTo>
                    <a:pt x="469925" y="31750"/>
                  </a:lnTo>
                  <a:lnTo>
                    <a:pt x="469925" y="44450"/>
                  </a:lnTo>
                  <a:lnTo>
                    <a:pt x="482625" y="44450"/>
                  </a:lnTo>
                  <a:lnTo>
                    <a:pt x="482625" y="31750"/>
                  </a:lnTo>
                  <a:close/>
                </a:path>
                <a:path w="8915400" h="251460">
                  <a:moveTo>
                    <a:pt x="508025" y="207010"/>
                  </a:moveTo>
                  <a:lnTo>
                    <a:pt x="495325" y="207010"/>
                  </a:lnTo>
                  <a:lnTo>
                    <a:pt x="495325" y="219710"/>
                  </a:lnTo>
                  <a:lnTo>
                    <a:pt x="508025" y="219710"/>
                  </a:lnTo>
                  <a:lnTo>
                    <a:pt x="508025" y="207010"/>
                  </a:lnTo>
                  <a:close/>
                </a:path>
                <a:path w="8915400" h="251460">
                  <a:moveTo>
                    <a:pt x="508025" y="31750"/>
                  </a:moveTo>
                  <a:lnTo>
                    <a:pt x="495325" y="31750"/>
                  </a:lnTo>
                  <a:lnTo>
                    <a:pt x="495325" y="44450"/>
                  </a:lnTo>
                  <a:lnTo>
                    <a:pt x="508025" y="44450"/>
                  </a:lnTo>
                  <a:lnTo>
                    <a:pt x="508025" y="31750"/>
                  </a:lnTo>
                  <a:close/>
                </a:path>
                <a:path w="8915400" h="251460">
                  <a:moveTo>
                    <a:pt x="533425" y="207010"/>
                  </a:moveTo>
                  <a:lnTo>
                    <a:pt x="520725" y="207010"/>
                  </a:lnTo>
                  <a:lnTo>
                    <a:pt x="520725" y="219710"/>
                  </a:lnTo>
                  <a:lnTo>
                    <a:pt x="533425" y="219710"/>
                  </a:lnTo>
                  <a:lnTo>
                    <a:pt x="533425" y="207010"/>
                  </a:lnTo>
                  <a:close/>
                </a:path>
                <a:path w="8915400" h="251460">
                  <a:moveTo>
                    <a:pt x="533425" y="31750"/>
                  </a:moveTo>
                  <a:lnTo>
                    <a:pt x="520725" y="31750"/>
                  </a:lnTo>
                  <a:lnTo>
                    <a:pt x="520725" y="44450"/>
                  </a:lnTo>
                  <a:lnTo>
                    <a:pt x="533425" y="44450"/>
                  </a:lnTo>
                  <a:lnTo>
                    <a:pt x="533425" y="31750"/>
                  </a:lnTo>
                  <a:close/>
                </a:path>
                <a:path w="8915400" h="251460">
                  <a:moveTo>
                    <a:pt x="558825" y="207010"/>
                  </a:moveTo>
                  <a:lnTo>
                    <a:pt x="546125" y="207010"/>
                  </a:lnTo>
                  <a:lnTo>
                    <a:pt x="546125" y="219710"/>
                  </a:lnTo>
                  <a:lnTo>
                    <a:pt x="558825" y="219710"/>
                  </a:lnTo>
                  <a:lnTo>
                    <a:pt x="558825" y="207010"/>
                  </a:lnTo>
                  <a:close/>
                </a:path>
                <a:path w="8915400" h="251460">
                  <a:moveTo>
                    <a:pt x="558825" y="31750"/>
                  </a:moveTo>
                  <a:lnTo>
                    <a:pt x="546125" y="31750"/>
                  </a:lnTo>
                  <a:lnTo>
                    <a:pt x="546125" y="44450"/>
                  </a:lnTo>
                  <a:lnTo>
                    <a:pt x="558825" y="44450"/>
                  </a:lnTo>
                  <a:lnTo>
                    <a:pt x="558825" y="31750"/>
                  </a:lnTo>
                  <a:close/>
                </a:path>
                <a:path w="8915400" h="251460">
                  <a:moveTo>
                    <a:pt x="584212" y="207010"/>
                  </a:moveTo>
                  <a:lnTo>
                    <a:pt x="571525" y="207010"/>
                  </a:lnTo>
                  <a:lnTo>
                    <a:pt x="571525" y="219710"/>
                  </a:lnTo>
                  <a:lnTo>
                    <a:pt x="584212" y="219710"/>
                  </a:lnTo>
                  <a:lnTo>
                    <a:pt x="584212" y="207010"/>
                  </a:lnTo>
                  <a:close/>
                </a:path>
                <a:path w="8915400" h="251460">
                  <a:moveTo>
                    <a:pt x="584212" y="31750"/>
                  </a:moveTo>
                  <a:lnTo>
                    <a:pt x="571525" y="31750"/>
                  </a:lnTo>
                  <a:lnTo>
                    <a:pt x="571525" y="44450"/>
                  </a:lnTo>
                  <a:lnTo>
                    <a:pt x="584212" y="44450"/>
                  </a:lnTo>
                  <a:lnTo>
                    <a:pt x="584212" y="31750"/>
                  </a:lnTo>
                  <a:close/>
                </a:path>
                <a:path w="8915400" h="251460">
                  <a:moveTo>
                    <a:pt x="609625" y="207010"/>
                  </a:moveTo>
                  <a:lnTo>
                    <a:pt x="596912" y="207010"/>
                  </a:lnTo>
                  <a:lnTo>
                    <a:pt x="596912" y="219710"/>
                  </a:lnTo>
                  <a:lnTo>
                    <a:pt x="609625" y="219710"/>
                  </a:lnTo>
                  <a:lnTo>
                    <a:pt x="609625" y="207010"/>
                  </a:lnTo>
                  <a:close/>
                </a:path>
                <a:path w="8915400" h="251460">
                  <a:moveTo>
                    <a:pt x="609625" y="31750"/>
                  </a:moveTo>
                  <a:lnTo>
                    <a:pt x="596912" y="31750"/>
                  </a:lnTo>
                  <a:lnTo>
                    <a:pt x="596912" y="44450"/>
                  </a:lnTo>
                  <a:lnTo>
                    <a:pt x="609625" y="44450"/>
                  </a:lnTo>
                  <a:lnTo>
                    <a:pt x="609625" y="31750"/>
                  </a:lnTo>
                  <a:close/>
                </a:path>
                <a:path w="8915400" h="251460">
                  <a:moveTo>
                    <a:pt x="635025" y="207010"/>
                  </a:moveTo>
                  <a:lnTo>
                    <a:pt x="622325" y="207010"/>
                  </a:lnTo>
                  <a:lnTo>
                    <a:pt x="622325" y="219710"/>
                  </a:lnTo>
                  <a:lnTo>
                    <a:pt x="635025" y="219710"/>
                  </a:lnTo>
                  <a:lnTo>
                    <a:pt x="635025" y="207010"/>
                  </a:lnTo>
                  <a:close/>
                </a:path>
                <a:path w="8915400" h="251460">
                  <a:moveTo>
                    <a:pt x="635025" y="31750"/>
                  </a:moveTo>
                  <a:lnTo>
                    <a:pt x="622325" y="31750"/>
                  </a:lnTo>
                  <a:lnTo>
                    <a:pt x="622325" y="44450"/>
                  </a:lnTo>
                  <a:lnTo>
                    <a:pt x="635025" y="44450"/>
                  </a:lnTo>
                  <a:lnTo>
                    <a:pt x="635025" y="31750"/>
                  </a:lnTo>
                  <a:close/>
                </a:path>
                <a:path w="8915400" h="251460">
                  <a:moveTo>
                    <a:pt x="660425" y="207010"/>
                  </a:moveTo>
                  <a:lnTo>
                    <a:pt x="647725" y="207010"/>
                  </a:lnTo>
                  <a:lnTo>
                    <a:pt x="647725" y="219710"/>
                  </a:lnTo>
                  <a:lnTo>
                    <a:pt x="660425" y="219710"/>
                  </a:lnTo>
                  <a:lnTo>
                    <a:pt x="660425" y="207010"/>
                  </a:lnTo>
                  <a:close/>
                </a:path>
                <a:path w="8915400" h="251460">
                  <a:moveTo>
                    <a:pt x="660425" y="31750"/>
                  </a:moveTo>
                  <a:lnTo>
                    <a:pt x="647725" y="31750"/>
                  </a:lnTo>
                  <a:lnTo>
                    <a:pt x="647725" y="44450"/>
                  </a:lnTo>
                  <a:lnTo>
                    <a:pt x="660425" y="44450"/>
                  </a:lnTo>
                  <a:lnTo>
                    <a:pt x="660425" y="31750"/>
                  </a:lnTo>
                  <a:close/>
                </a:path>
                <a:path w="8915400" h="251460">
                  <a:moveTo>
                    <a:pt x="685825" y="207010"/>
                  </a:moveTo>
                  <a:lnTo>
                    <a:pt x="673125" y="207010"/>
                  </a:lnTo>
                  <a:lnTo>
                    <a:pt x="673125" y="219710"/>
                  </a:lnTo>
                  <a:lnTo>
                    <a:pt x="685825" y="219710"/>
                  </a:lnTo>
                  <a:lnTo>
                    <a:pt x="685825" y="207010"/>
                  </a:lnTo>
                  <a:close/>
                </a:path>
                <a:path w="8915400" h="251460">
                  <a:moveTo>
                    <a:pt x="685825" y="31750"/>
                  </a:moveTo>
                  <a:lnTo>
                    <a:pt x="673125" y="31750"/>
                  </a:lnTo>
                  <a:lnTo>
                    <a:pt x="673125" y="44450"/>
                  </a:lnTo>
                  <a:lnTo>
                    <a:pt x="685825" y="44450"/>
                  </a:lnTo>
                  <a:lnTo>
                    <a:pt x="685825" y="31750"/>
                  </a:lnTo>
                  <a:close/>
                </a:path>
                <a:path w="8915400" h="251460">
                  <a:moveTo>
                    <a:pt x="711225" y="207010"/>
                  </a:moveTo>
                  <a:lnTo>
                    <a:pt x="698525" y="207010"/>
                  </a:lnTo>
                  <a:lnTo>
                    <a:pt x="698525" y="219710"/>
                  </a:lnTo>
                  <a:lnTo>
                    <a:pt x="711225" y="219710"/>
                  </a:lnTo>
                  <a:lnTo>
                    <a:pt x="711225" y="207010"/>
                  </a:lnTo>
                  <a:close/>
                </a:path>
                <a:path w="8915400" h="251460">
                  <a:moveTo>
                    <a:pt x="711225" y="31750"/>
                  </a:moveTo>
                  <a:lnTo>
                    <a:pt x="698525" y="31750"/>
                  </a:lnTo>
                  <a:lnTo>
                    <a:pt x="698525" y="44450"/>
                  </a:lnTo>
                  <a:lnTo>
                    <a:pt x="711225" y="44450"/>
                  </a:lnTo>
                  <a:lnTo>
                    <a:pt x="711225" y="31750"/>
                  </a:lnTo>
                  <a:close/>
                </a:path>
                <a:path w="8915400" h="251460">
                  <a:moveTo>
                    <a:pt x="736625" y="207010"/>
                  </a:moveTo>
                  <a:lnTo>
                    <a:pt x="723925" y="207010"/>
                  </a:lnTo>
                  <a:lnTo>
                    <a:pt x="723925" y="219710"/>
                  </a:lnTo>
                  <a:lnTo>
                    <a:pt x="736625" y="219710"/>
                  </a:lnTo>
                  <a:lnTo>
                    <a:pt x="736625" y="207010"/>
                  </a:lnTo>
                  <a:close/>
                </a:path>
                <a:path w="8915400" h="251460">
                  <a:moveTo>
                    <a:pt x="736625" y="31750"/>
                  </a:moveTo>
                  <a:lnTo>
                    <a:pt x="723925" y="31750"/>
                  </a:lnTo>
                  <a:lnTo>
                    <a:pt x="723925" y="44450"/>
                  </a:lnTo>
                  <a:lnTo>
                    <a:pt x="736625" y="44450"/>
                  </a:lnTo>
                  <a:lnTo>
                    <a:pt x="736625" y="31750"/>
                  </a:lnTo>
                  <a:close/>
                </a:path>
                <a:path w="8915400" h="251460">
                  <a:moveTo>
                    <a:pt x="762025" y="207010"/>
                  </a:moveTo>
                  <a:lnTo>
                    <a:pt x="749325" y="207010"/>
                  </a:lnTo>
                  <a:lnTo>
                    <a:pt x="749325" y="219710"/>
                  </a:lnTo>
                  <a:lnTo>
                    <a:pt x="762025" y="219710"/>
                  </a:lnTo>
                  <a:lnTo>
                    <a:pt x="762025" y="207010"/>
                  </a:lnTo>
                  <a:close/>
                </a:path>
                <a:path w="8915400" h="251460">
                  <a:moveTo>
                    <a:pt x="762025" y="31750"/>
                  </a:moveTo>
                  <a:lnTo>
                    <a:pt x="749325" y="31750"/>
                  </a:lnTo>
                  <a:lnTo>
                    <a:pt x="749325" y="44450"/>
                  </a:lnTo>
                  <a:lnTo>
                    <a:pt x="762025" y="44450"/>
                  </a:lnTo>
                  <a:lnTo>
                    <a:pt x="762025" y="31750"/>
                  </a:lnTo>
                  <a:close/>
                </a:path>
                <a:path w="8915400" h="251460">
                  <a:moveTo>
                    <a:pt x="787425" y="207010"/>
                  </a:moveTo>
                  <a:lnTo>
                    <a:pt x="774725" y="207010"/>
                  </a:lnTo>
                  <a:lnTo>
                    <a:pt x="774725" y="219710"/>
                  </a:lnTo>
                  <a:lnTo>
                    <a:pt x="787425" y="219710"/>
                  </a:lnTo>
                  <a:lnTo>
                    <a:pt x="787425" y="207010"/>
                  </a:lnTo>
                  <a:close/>
                </a:path>
                <a:path w="8915400" h="251460">
                  <a:moveTo>
                    <a:pt x="787425" y="31750"/>
                  </a:moveTo>
                  <a:lnTo>
                    <a:pt x="774725" y="31750"/>
                  </a:lnTo>
                  <a:lnTo>
                    <a:pt x="774725" y="44450"/>
                  </a:lnTo>
                  <a:lnTo>
                    <a:pt x="787425" y="44450"/>
                  </a:lnTo>
                  <a:lnTo>
                    <a:pt x="787425" y="31750"/>
                  </a:lnTo>
                  <a:close/>
                </a:path>
                <a:path w="8915400" h="251460">
                  <a:moveTo>
                    <a:pt x="812825" y="207010"/>
                  </a:moveTo>
                  <a:lnTo>
                    <a:pt x="800125" y="207010"/>
                  </a:lnTo>
                  <a:lnTo>
                    <a:pt x="800125" y="219710"/>
                  </a:lnTo>
                  <a:lnTo>
                    <a:pt x="812825" y="219710"/>
                  </a:lnTo>
                  <a:lnTo>
                    <a:pt x="812825" y="207010"/>
                  </a:lnTo>
                  <a:close/>
                </a:path>
                <a:path w="8915400" h="251460">
                  <a:moveTo>
                    <a:pt x="812825" y="31750"/>
                  </a:moveTo>
                  <a:lnTo>
                    <a:pt x="800125" y="31750"/>
                  </a:lnTo>
                  <a:lnTo>
                    <a:pt x="800125" y="44450"/>
                  </a:lnTo>
                  <a:lnTo>
                    <a:pt x="812825" y="44450"/>
                  </a:lnTo>
                  <a:lnTo>
                    <a:pt x="812825" y="31750"/>
                  </a:lnTo>
                  <a:close/>
                </a:path>
                <a:path w="8915400" h="251460">
                  <a:moveTo>
                    <a:pt x="838225" y="207010"/>
                  </a:moveTo>
                  <a:lnTo>
                    <a:pt x="825525" y="207010"/>
                  </a:lnTo>
                  <a:lnTo>
                    <a:pt x="825525" y="219710"/>
                  </a:lnTo>
                  <a:lnTo>
                    <a:pt x="838225" y="219710"/>
                  </a:lnTo>
                  <a:lnTo>
                    <a:pt x="838225" y="207010"/>
                  </a:lnTo>
                  <a:close/>
                </a:path>
                <a:path w="8915400" h="251460">
                  <a:moveTo>
                    <a:pt x="838225" y="31750"/>
                  </a:moveTo>
                  <a:lnTo>
                    <a:pt x="825525" y="31750"/>
                  </a:lnTo>
                  <a:lnTo>
                    <a:pt x="825525" y="44450"/>
                  </a:lnTo>
                  <a:lnTo>
                    <a:pt x="838225" y="44450"/>
                  </a:lnTo>
                  <a:lnTo>
                    <a:pt x="838225" y="31750"/>
                  </a:lnTo>
                  <a:close/>
                </a:path>
                <a:path w="8915400" h="251460">
                  <a:moveTo>
                    <a:pt x="863625" y="207010"/>
                  </a:moveTo>
                  <a:lnTo>
                    <a:pt x="850925" y="207010"/>
                  </a:lnTo>
                  <a:lnTo>
                    <a:pt x="850925" y="219710"/>
                  </a:lnTo>
                  <a:lnTo>
                    <a:pt x="863625" y="219710"/>
                  </a:lnTo>
                  <a:lnTo>
                    <a:pt x="863625" y="207010"/>
                  </a:lnTo>
                  <a:close/>
                </a:path>
                <a:path w="8915400" h="251460">
                  <a:moveTo>
                    <a:pt x="863625" y="31750"/>
                  </a:moveTo>
                  <a:lnTo>
                    <a:pt x="850925" y="31750"/>
                  </a:lnTo>
                  <a:lnTo>
                    <a:pt x="850925" y="44450"/>
                  </a:lnTo>
                  <a:lnTo>
                    <a:pt x="863625" y="44450"/>
                  </a:lnTo>
                  <a:lnTo>
                    <a:pt x="863625" y="31750"/>
                  </a:lnTo>
                  <a:close/>
                </a:path>
                <a:path w="8915400" h="251460">
                  <a:moveTo>
                    <a:pt x="889025" y="207010"/>
                  </a:moveTo>
                  <a:lnTo>
                    <a:pt x="876325" y="207010"/>
                  </a:lnTo>
                  <a:lnTo>
                    <a:pt x="876325" y="219710"/>
                  </a:lnTo>
                  <a:lnTo>
                    <a:pt x="889025" y="219710"/>
                  </a:lnTo>
                  <a:lnTo>
                    <a:pt x="889025" y="207010"/>
                  </a:lnTo>
                  <a:close/>
                </a:path>
                <a:path w="8915400" h="251460">
                  <a:moveTo>
                    <a:pt x="889025" y="31750"/>
                  </a:moveTo>
                  <a:lnTo>
                    <a:pt x="876325" y="31750"/>
                  </a:lnTo>
                  <a:lnTo>
                    <a:pt x="876325" y="44450"/>
                  </a:lnTo>
                  <a:lnTo>
                    <a:pt x="889025" y="44450"/>
                  </a:lnTo>
                  <a:lnTo>
                    <a:pt x="889025" y="31750"/>
                  </a:lnTo>
                  <a:close/>
                </a:path>
                <a:path w="8915400" h="251460">
                  <a:moveTo>
                    <a:pt x="914425" y="207010"/>
                  </a:moveTo>
                  <a:lnTo>
                    <a:pt x="901725" y="207010"/>
                  </a:lnTo>
                  <a:lnTo>
                    <a:pt x="901725" y="219710"/>
                  </a:lnTo>
                  <a:lnTo>
                    <a:pt x="914425" y="219710"/>
                  </a:lnTo>
                  <a:lnTo>
                    <a:pt x="914425" y="207010"/>
                  </a:lnTo>
                  <a:close/>
                </a:path>
                <a:path w="8915400" h="251460">
                  <a:moveTo>
                    <a:pt x="914425" y="31750"/>
                  </a:moveTo>
                  <a:lnTo>
                    <a:pt x="901725" y="31750"/>
                  </a:lnTo>
                  <a:lnTo>
                    <a:pt x="901725" y="44450"/>
                  </a:lnTo>
                  <a:lnTo>
                    <a:pt x="914425" y="44450"/>
                  </a:lnTo>
                  <a:lnTo>
                    <a:pt x="914425" y="31750"/>
                  </a:lnTo>
                  <a:close/>
                </a:path>
                <a:path w="8915400" h="251460">
                  <a:moveTo>
                    <a:pt x="939825" y="207010"/>
                  </a:moveTo>
                  <a:lnTo>
                    <a:pt x="927125" y="207010"/>
                  </a:lnTo>
                  <a:lnTo>
                    <a:pt x="927125" y="219710"/>
                  </a:lnTo>
                  <a:lnTo>
                    <a:pt x="939825" y="219710"/>
                  </a:lnTo>
                  <a:lnTo>
                    <a:pt x="939825" y="207010"/>
                  </a:lnTo>
                  <a:close/>
                </a:path>
                <a:path w="8915400" h="251460">
                  <a:moveTo>
                    <a:pt x="939825" y="31750"/>
                  </a:moveTo>
                  <a:lnTo>
                    <a:pt x="927125" y="31750"/>
                  </a:lnTo>
                  <a:lnTo>
                    <a:pt x="927125" y="44450"/>
                  </a:lnTo>
                  <a:lnTo>
                    <a:pt x="939825" y="44450"/>
                  </a:lnTo>
                  <a:lnTo>
                    <a:pt x="939825" y="31750"/>
                  </a:lnTo>
                  <a:close/>
                </a:path>
                <a:path w="8915400" h="251460">
                  <a:moveTo>
                    <a:pt x="965225" y="207010"/>
                  </a:moveTo>
                  <a:lnTo>
                    <a:pt x="952525" y="207010"/>
                  </a:lnTo>
                  <a:lnTo>
                    <a:pt x="952525" y="219710"/>
                  </a:lnTo>
                  <a:lnTo>
                    <a:pt x="965225" y="219710"/>
                  </a:lnTo>
                  <a:lnTo>
                    <a:pt x="965225" y="207010"/>
                  </a:lnTo>
                  <a:close/>
                </a:path>
                <a:path w="8915400" h="251460">
                  <a:moveTo>
                    <a:pt x="965225" y="31750"/>
                  </a:moveTo>
                  <a:lnTo>
                    <a:pt x="952525" y="31750"/>
                  </a:lnTo>
                  <a:lnTo>
                    <a:pt x="952525" y="44450"/>
                  </a:lnTo>
                  <a:lnTo>
                    <a:pt x="965225" y="44450"/>
                  </a:lnTo>
                  <a:lnTo>
                    <a:pt x="965225" y="31750"/>
                  </a:lnTo>
                  <a:close/>
                </a:path>
                <a:path w="8915400" h="251460">
                  <a:moveTo>
                    <a:pt x="990625" y="207010"/>
                  </a:moveTo>
                  <a:lnTo>
                    <a:pt x="977925" y="207010"/>
                  </a:lnTo>
                  <a:lnTo>
                    <a:pt x="977925" y="219710"/>
                  </a:lnTo>
                  <a:lnTo>
                    <a:pt x="990625" y="219710"/>
                  </a:lnTo>
                  <a:lnTo>
                    <a:pt x="990625" y="207010"/>
                  </a:lnTo>
                  <a:close/>
                </a:path>
                <a:path w="8915400" h="251460">
                  <a:moveTo>
                    <a:pt x="990625" y="31750"/>
                  </a:moveTo>
                  <a:lnTo>
                    <a:pt x="977925" y="31750"/>
                  </a:lnTo>
                  <a:lnTo>
                    <a:pt x="977925" y="44450"/>
                  </a:lnTo>
                  <a:lnTo>
                    <a:pt x="990625" y="44450"/>
                  </a:lnTo>
                  <a:lnTo>
                    <a:pt x="990625" y="31750"/>
                  </a:lnTo>
                  <a:close/>
                </a:path>
                <a:path w="8915400" h="251460">
                  <a:moveTo>
                    <a:pt x="1016025" y="207010"/>
                  </a:moveTo>
                  <a:lnTo>
                    <a:pt x="1003325" y="207010"/>
                  </a:lnTo>
                  <a:lnTo>
                    <a:pt x="1003325" y="219710"/>
                  </a:lnTo>
                  <a:lnTo>
                    <a:pt x="1016025" y="219710"/>
                  </a:lnTo>
                  <a:lnTo>
                    <a:pt x="1016025" y="207010"/>
                  </a:lnTo>
                  <a:close/>
                </a:path>
                <a:path w="8915400" h="251460">
                  <a:moveTo>
                    <a:pt x="1016025" y="31750"/>
                  </a:moveTo>
                  <a:lnTo>
                    <a:pt x="1003325" y="31750"/>
                  </a:lnTo>
                  <a:lnTo>
                    <a:pt x="1003325" y="44450"/>
                  </a:lnTo>
                  <a:lnTo>
                    <a:pt x="1016025" y="44450"/>
                  </a:lnTo>
                  <a:lnTo>
                    <a:pt x="1016025" y="31750"/>
                  </a:lnTo>
                  <a:close/>
                </a:path>
                <a:path w="8915400" h="251460">
                  <a:moveTo>
                    <a:pt x="1041400" y="207010"/>
                  </a:moveTo>
                  <a:lnTo>
                    <a:pt x="1028725" y="207010"/>
                  </a:lnTo>
                  <a:lnTo>
                    <a:pt x="1028725" y="219710"/>
                  </a:lnTo>
                  <a:lnTo>
                    <a:pt x="1041400" y="219710"/>
                  </a:lnTo>
                  <a:lnTo>
                    <a:pt x="1041400" y="207010"/>
                  </a:lnTo>
                  <a:close/>
                </a:path>
                <a:path w="8915400" h="251460">
                  <a:moveTo>
                    <a:pt x="1041400" y="31750"/>
                  </a:moveTo>
                  <a:lnTo>
                    <a:pt x="1028725" y="31750"/>
                  </a:lnTo>
                  <a:lnTo>
                    <a:pt x="1028725" y="44450"/>
                  </a:lnTo>
                  <a:lnTo>
                    <a:pt x="1041400" y="44450"/>
                  </a:lnTo>
                  <a:lnTo>
                    <a:pt x="1041400" y="31750"/>
                  </a:lnTo>
                  <a:close/>
                </a:path>
                <a:path w="8915400" h="251460">
                  <a:moveTo>
                    <a:pt x="1066800" y="207010"/>
                  </a:moveTo>
                  <a:lnTo>
                    <a:pt x="1054100" y="207010"/>
                  </a:lnTo>
                  <a:lnTo>
                    <a:pt x="1054100" y="219710"/>
                  </a:lnTo>
                  <a:lnTo>
                    <a:pt x="1066800" y="219710"/>
                  </a:lnTo>
                  <a:lnTo>
                    <a:pt x="1066800" y="207010"/>
                  </a:lnTo>
                  <a:close/>
                </a:path>
                <a:path w="8915400" h="251460">
                  <a:moveTo>
                    <a:pt x="1066800" y="31750"/>
                  </a:moveTo>
                  <a:lnTo>
                    <a:pt x="1054100" y="31750"/>
                  </a:lnTo>
                  <a:lnTo>
                    <a:pt x="105410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8915400" h="251460">
                  <a:moveTo>
                    <a:pt x="1092200" y="207010"/>
                  </a:moveTo>
                  <a:lnTo>
                    <a:pt x="1079500" y="207010"/>
                  </a:lnTo>
                  <a:lnTo>
                    <a:pt x="1079500" y="219710"/>
                  </a:lnTo>
                  <a:lnTo>
                    <a:pt x="1092200" y="219710"/>
                  </a:lnTo>
                  <a:lnTo>
                    <a:pt x="1092200" y="207010"/>
                  </a:lnTo>
                  <a:close/>
                </a:path>
                <a:path w="8915400" h="251460">
                  <a:moveTo>
                    <a:pt x="10922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092200" y="44450"/>
                  </a:lnTo>
                  <a:lnTo>
                    <a:pt x="1092200" y="31750"/>
                  </a:lnTo>
                  <a:close/>
                </a:path>
                <a:path w="8915400" h="251460">
                  <a:moveTo>
                    <a:pt x="1117600" y="207010"/>
                  </a:moveTo>
                  <a:lnTo>
                    <a:pt x="1104900" y="207010"/>
                  </a:lnTo>
                  <a:lnTo>
                    <a:pt x="1104900" y="219710"/>
                  </a:lnTo>
                  <a:lnTo>
                    <a:pt x="1117600" y="219710"/>
                  </a:lnTo>
                  <a:lnTo>
                    <a:pt x="1117600" y="207010"/>
                  </a:lnTo>
                  <a:close/>
                </a:path>
                <a:path w="8915400" h="251460">
                  <a:moveTo>
                    <a:pt x="1117600" y="31750"/>
                  </a:moveTo>
                  <a:lnTo>
                    <a:pt x="1104900" y="31750"/>
                  </a:lnTo>
                  <a:lnTo>
                    <a:pt x="1104900" y="44450"/>
                  </a:lnTo>
                  <a:lnTo>
                    <a:pt x="1117600" y="44450"/>
                  </a:lnTo>
                  <a:lnTo>
                    <a:pt x="1117600" y="31750"/>
                  </a:lnTo>
                  <a:close/>
                </a:path>
                <a:path w="8915400" h="251460">
                  <a:moveTo>
                    <a:pt x="1143000" y="207010"/>
                  </a:moveTo>
                  <a:lnTo>
                    <a:pt x="1130300" y="207010"/>
                  </a:lnTo>
                  <a:lnTo>
                    <a:pt x="1130300" y="219710"/>
                  </a:lnTo>
                  <a:lnTo>
                    <a:pt x="1143000" y="219710"/>
                  </a:lnTo>
                  <a:lnTo>
                    <a:pt x="1143000" y="207010"/>
                  </a:lnTo>
                  <a:close/>
                </a:path>
                <a:path w="8915400" h="251460">
                  <a:moveTo>
                    <a:pt x="1143000" y="31750"/>
                  </a:moveTo>
                  <a:lnTo>
                    <a:pt x="1130300" y="31750"/>
                  </a:lnTo>
                  <a:lnTo>
                    <a:pt x="1130300" y="44450"/>
                  </a:lnTo>
                  <a:lnTo>
                    <a:pt x="1143000" y="44450"/>
                  </a:lnTo>
                  <a:lnTo>
                    <a:pt x="1143000" y="31750"/>
                  </a:lnTo>
                  <a:close/>
                </a:path>
                <a:path w="8915400" h="251460">
                  <a:moveTo>
                    <a:pt x="1168400" y="207010"/>
                  </a:moveTo>
                  <a:lnTo>
                    <a:pt x="1155700" y="207010"/>
                  </a:lnTo>
                  <a:lnTo>
                    <a:pt x="1155700" y="219710"/>
                  </a:lnTo>
                  <a:lnTo>
                    <a:pt x="1168400" y="219710"/>
                  </a:lnTo>
                  <a:lnTo>
                    <a:pt x="1168400" y="207010"/>
                  </a:lnTo>
                  <a:close/>
                </a:path>
                <a:path w="8915400" h="251460">
                  <a:moveTo>
                    <a:pt x="1168400" y="31750"/>
                  </a:moveTo>
                  <a:lnTo>
                    <a:pt x="1155700" y="31750"/>
                  </a:lnTo>
                  <a:lnTo>
                    <a:pt x="1155700" y="44450"/>
                  </a:lnTo>
                  <a:lnTo>
                    <a:pt x="1168400" y="44450"/>
                  </a:lnTo>
                  <a:lnTo>
                    <a:pt x="1168400" y="31750"/>
                  </a:lnTo>
                  <a:close/>
                </a:path>
                <a:path w="8915400" h="251460">
                  <a:moveTo>
                    <a:pt x="1193800" y="207010"/>
                  </a:moveTo>
                  <a:lnTo>
                    <a:pt x="1181100" y="207010"/>
                  </a:lnTo>
                  <a:lnTo>
                    <a:pt x="1181100" y="219710"/>
                  </a:lnTo>
                  <a:lnTo>
                    <a:pt x="1193800" y="219710"/>
                  </a:lnTo>
                  <a:lnTo>
                    <a:pt x="1193800" y="207010"/>
                  </a:lnTo>
                  <a:close/>
                </a:path>
                <a:path w="8915400" h="251460">
                  <a:moveTo>
                    <a:pt x="1193800" y="31750"/>
                  </a:moveTo>
                  <a:lnTo>
                    <a:pt x="1181100" y="31750"/>
                  </a:lnTo>
                  <a:lnTo>
                    <a:pt x="1181100" y="44450"/>
                  </a:lnTo>
                  <a:lnTo>
                    <a:pt x="1193800" y="44450"/>
                  </a:lnTo>
                  <a:lnTo>
                    <a:pt x="1193800" y="31750"/>
                  </a:lnTo>
                  <a:close/>
                </a:path>
                <a:path w="8915400" h="251460">
                  <a:moveTo>
                    <a:pt x="1219200" y="207010"/>
                  </a:moveTo>
                  <a:lnTo>
                    <a:pt x="1206500" y="207010"/>
                  </a:lnTo>
                  <a:lnTo>
                    <a:pt x="1206500" y="219710"/>
                  </a:lnTo>
                  <a:lnTo>
                    <a:pt x="1219200" y="219710"/>
                  </a:lnTo>
                  <a:lnTo>
                    <a:pt x="1219200" y="207010"/>
                  </a:lnTo>
                  <a:close/>
                </a:path>
                <a:path w="8915400" h="251460">
                  <a:moveTo>
                    <a:pt x="1219200" y="31750"/>
                  </a:moveTo>
                  <a:lnTo>
                    <a:pt x="1206500" y="31750"/>
                  </a:lnTo>
                  <a:lnTo>
                    <a:pt x="1206500" y="44450"/>
                  </a:lnTo>
                  <a:lnTo>
                    <a:pt x="1219200" y="44450"/>
                  </a:lnTo>
                  <a:lnTo>
                    <a:pt x="1219200" y="31750"/>
                  </a:lnTo>
                  <a:close/>
                </a:path>
                <a:path w="8915400" h="251460">
                  <a:moveTo>
                    <a:pt x="1244600" y="207010"/>
                  </a:moveTo>
                  <a:lnTo>
                    <a:pt x="1231900" y="207010"/>
                  </a:lnTo>
                  <a:lnTo>
                    <a:pt x="1231900" y="219710"/>
                  </a:lnTo>
                  <a:lnTo>
                    <a:pt x="1244600" y="219710"/>
                  </a:lnTo>
                  <a:lnTo>
                    <a:pt x="1244600" y="207010"/>
                  </a:lnTo>
                  <a:close/>
                </a:path>
                <a:path w="8915400" h="251460">
                  <a:moveTo>
                    <a:pt x="1244600" y="31750"/>
                  </a:moveTo>
                  <a:lnTo>
                    <a:pt x="1231900" y="31750"/>
                  </a:lnTo>
                  <a:lnTo>
                    <a:pt x="1231900" y="44450"/>
                  </a:lnTo>
                  <a:lnTo>
                    <a:pt x="1244600" y="44450"/>
                  </a:lnTo>
                  <a:lnTo>
                    <a:pt x="1244600" y="31750"/>
                  </a:lnTo>
                  <a:close/>
                </a:path>
                <a:path w="8915400" h="251460">
                  <a:moveTo>
                    <a:pt x="1270000" y="207010"/>
                  </a:moveTo>
                  <a:lnTo>
                    <a:pt x="1257300" y="207010"/>
                  </a:lnTo>
                  <a:lnTo>
                    <a:pt x="1257300" y="219710"/>
                  </a:lnTo>
                  <a:lnTo>
                    <a:pt x="1270000" y="219710"/>
                  </a:lnTo>
                  <a:lnTo>
                    <a:pt x="1270000" y="207010"/>
                  </a:lnTo>
                  <a:close/>
                </a:path>
                <a:path w="8915400" h="251460">
                  <a:moveTo>
                    <a:pt x="1270000" y="31750"/>
                  </a:moveTo>
                  <a:lnTo>
                    <a:pt x="1257300" y="31750"/>
                  </a:lnTo>
                  <a:lnTo>
                    <a:pt x="1257300" y="44450"/>
                  </a:lnTo>
                  <a:lnTo>
                    <a:pt x="1270000" y="44450"/>
                  </a:lnTo>
                  <a:lnTo>
                    <a:pt x="1270000" y="31750"/>
                  </a:lnTo>
                  <a:close/>
                </a:path>
                <a:path w="8915400" h="251460">
                  <a:moveTo>
                    <a:pt x="1295400" y="207010"/>
                  </a:moveTo>
                  <a:lnTo>
                    <a:pt x="1282700" y="207010"/>
                  </a:lnTo>
                  <a:lnTo>
                    <a:pt x="1282700" y="219710"/>
                  </a:lnTo>
                  <a:lnTo>
                    <a:pt x="1295400" y="219710"/>
                  </a:lnTo>
                  <a:lnTo>
                    <a:pt x="1295400" y="207010"/>
                  </a:lnTo>
                  <a:close/>
                </a:path>
                <a:path w="8915400" h="251460">
                  <a:moveTo>
                    <a:pt x="1295400" y="31750"/>
                  </a:moveTo>
                  <a:lnTo>
                    <a:pt x="1282700" y="31750"/>
                  </a:lnTo>
                  <a:lnTo>
                    <a:pt x="128270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8915400" h="251460">
                  <a:moveTo>
                    <a:pt x="1320800" y="207010"/>
                  </a:moveTo>
                  <a:lnTo>
                    <a:pt x="1308100" y="207010"/>
                  </a:lnTo>
                  <a:lnTo>
                    <a:pt x="1308100" y="219710"/>
                  </a:lnTo>
                  <a:lnTo>
                    <a:pt x="1320800" y="219710"/>
                  </a:lnTo>
                  <a:lnTo>
                    <a:pt x="1320800" y="207010"/>
                  </a:lnTo>
                  <a:close/>
                </a:path>
                <a:path w="8915400" h="251460">
                  <a:moveTo>
                    <a:pt x="13208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20800" y="44450"/>
                  </a:lnTo>
                  <a:lnTo>
                    <a:pt x="1320800" y="31750"/>
                  </a:lnTo>
                  <a:close/>
                </a:path>
                <a:path w="8915400" h="251460">
                  <a:moveTo>
                    <a:pt x="1346200" y="207010"/>
                  </a:moveTo>
                  <a:lnTo>
                    <a:pt x="1333500" y="207010"/>
                  </a:lnTo>
                  <a:lnTo>
                    <a:pt x="1333500" y="219710"/>
                  </a:lnTo>
                  <a:lnTo>
                    <a:pt x="1346200" y="219710"/>
                  </a:lnTo>
                  <a:lnTo>
                    <a:pt x="1346200" y="207010"/>
                  </a:lnTo>
                  <a:close/>
                </a:path>
                <a:path w="8915400" h="251460">
                  <a:moveTo>
                    <a:pt x="1346200" y="31750"/>
                  </a:moveTo>
                  <a:lnTo>
                    <a:pt x="1333500" y="31750"/>
                  </a:lnTo>
                  <a:lnTo>
                    <a:pt x="1333500" y="44450"/>
                  </a:lnTo>
                  <a:lnTo>
                    <a:pt x="1346200" y="44450"/>
                  </a:lnTo>
                  <a:lnTo>
                    <a:pt x="1346200" y="31750"/>
                  </a:lnTo>
                  <a:close/>
                </a:path>
                <a:path w="8915400" h="251460">
                  <a:moveTo>
                    <a:pt x="1371600" y="207010"/>
                  </a:moveTo>
                  <a:lnTo>
                    <a:pt x="1358900" y="207010"/>
                  </a:lnTo>
                  <a:lnTo>
                    <a:pt x="1358900" y="219710"/>
                  </a:lnTo>
                  <a:lnTo>
                    <a:pt x="1371600" y="219710"/>
                  </a:lnTo>
                  <a:lnTo>
                    <a:pt x="1371600" y="207010"/>
                  </a:lnTo>
                  <a:close/>
                </a:path>
                <a:path w="8915400" h="251460">
                  <a:moveTo>
                    <a:pt x="1371600" y="31750"/>
                  </a:moveTo>
                  <a:lnTo>
                    <a:pt x="1358900" y="31750"/>
                  </a:lnTo>
                  <a:lnTo>
                    <a:pt x="1358900" y="44450"/>
                  </a:lnTo>
                  <a:lnTo>
                    <a:pt x="1371600" y="44450"/>
                  </a:lnTo>
                  <a:lnTo>
                    <a:pt x="1371600" y="31750"/>
                  </a:lnTo>
                  <a:close/>
                </a:path>
                <a:path w="8915400" h="251460">
                  <a:moveTo>
                    <a:pt x="1397000" y="207010"/>
                  </a:moveTo>
                  <a:lnTo>
                    <a:pt x="1384300" y="207010"/>
                  </a:lnTo>
                  <a:lnTo>
                    <a:pt x="1384300" y="219710"/>
                  </a:lnTo>
                  <a:lnTo>
                    <a:pt x="1397000" y="219710"/>
                  </a:lnTo>
                  <a:lnTo>
                    <a:pt x="1397000" y="207010"/>
                  </a:lnTo>
                  <a:close/>
                </a:path>
                <a:path w="8915400" h="251460">
                  <a:moveTo>
                    <a:pt x="1397000" y="31750"/>
                  </a:moveTo>
                  <a:lnTo>
                    <a:pt x="1384300" y="31750"/>
                  </a:lnTo>
                  <a:lnTo>
                    <a:pt x="1384300" y="44450"/>
                  </a:lnTo>
                  <a:lnTo>
                    <a:pt x="1397000" y="44450"/>
                  </a:lnTo>
                  <a:lnTo>
                    <a:pt x="1397000" y="31750"/>
                  </a:lnTo>
                  <a:close/>
                </a:path>
                <a:path w="8915400" h="251460">
                  <a:moveTo>
                    <a:pt x="1422400" y="207010"/>
                  </a:moveTo>
                  <a:lnTo>
                    <a:pt x="1409700" y="207010"/>
                  </a:lnTo>
                  <a:lnTo>
                    <a:pt x="1409700" y="219710"/>
                  </a:lnTo>
                  <a:lnTo>
                    <a:pt x="1422400" y="219710"/>
                  </a:lnTo>
                  <a:lnTo>
                    <a:pt x="1422400" y="207010"/>
                  </a:lnTo>
                  <a:close/>
                </a:path>
                <a:path w="8915400" h="251460">
                  <a:moveTo>
                    <a:pt x="1422400" y="31750"/>
                  </a:moveTo>
                  <a:lnTo>
                    <a:pt x="1409700" y="31750"/>
                  </a:lnTo>
                  <a:lnTo>
                    <a:pt x="1409700" y="44450"/>
                  </a:lnTo>
                  <a:lnTo>
                    <a:pt x="1422400" y="44450"/>
                  </a:lnTo>
                  <a:lnTo>
                    <a:pt x="1422400" y="31750"/>
                  </a:lnTo>
                  <a:close/>
                </a:path>
                <a:path w="8915400" h="251460">
                  <a:moveTo>
                    <a:pt x="1447800" y="207010"/>
                  </a:moveTo>
                  <a:lnTo>
                    <a:pt x="1435100" y="207010"/>
                  </a:lnTo>
                  <a:lnTo>
                    <a:pt x="1435100" y="219710"/>
                  </a:lnTo>
                  <a:lnTo>
                    <a:pt x="1447800" y="219710"/>
                  </a:lnTo>
                  <a:lnTo>
                    <a:pt x="1447800" y="207010"/>
                  </a:lnTo>
                  <a:close/>
                </a:path>
                <a:path w="8915400" h="251460">
                  <a:moveTo>
                    <a:pt x="1447800" y="31750"/>
                  </a:moveTo>
                  <a:lnTo>
                    <a:pt x="1435100" y="31750"/>
                  </a:lnTo>
                  <a:lnTo>
                    <a:pt x="1435100" y="44450"/>
                  </a:lnTo>
                  <a:lnTo>
                    <a:pt x="1447800" y="44450"/>
                  </a:lnTo>
                  <a:lnTo>
                    <a:pt x="1447800" y="31750"/>
                  </a:lnTo>
                  <a:close/>
                </a:path>
                <a:path w="8915400" h="251460">
                  <a:moveTo>
                    <a:pt x="1473200" y="207010"/>
                  </a:moveTo>
                  <a:lnTo>
                    <a:pt x="1460500" y="207010"/>
                  </a:lnTo>
                  <a:lnTo>
                    <a:pt x="1460500" y="219710"/>
                  </a:lnTo>
                  <a:lnTo>
                    <a:pt x="1473200" y="219710"/>
                  </a:lnTo>
                  <a:lnTo>
                    <a:pt x="1473200" y="207010"/>
                  </a:lnTo>
                  <a:close/>
                </a:path>
                <a:path w="8915400" h="251460">
                  <a:moveTo>
                    <a:pt x="1473200" y="31750"/>
                  </a:moveTo>
                  <a:lnTo>
                    <a:pt x="1460500" y="31750"/>
                  </a:lnTo>
                  <a:lnTo>
                    <a:pt x="1460500" y="44450"/>
                  </a:lnTo>
                  <a:lnTo>
                    <a:pt x="1473200" y="44450"/>
                  </a:lnTo>
                  <a:lnTo>
                    <a:pt x="1473200" y="31750"/>
                  </a:lnTo>
                  <a:close/>
                </a:path>
                <a:path w="8915400" h="251460">
                  <a:moveTo>
                    <a:pt x="1498600" y="207010"/>
                  </a:moveTo>
                  <a:lnTo>
                    <a:pt x="1485900" y="207010"/>
                  </a:lnTo>
                  <a:lnTo>
                    <a:pt x="1485900" y="219710"/>
                  </a:lnTo>
                  <a:lnTo>
                    <a:pt x="1498600" y="219710"/>
                  </a:lnTo>
                  <a:lnTo>
                    <a:pt x="1498600" y="207010"/>
                  </a:lnTo>
                  <a:close/>
                </a:path>
                <a:path w="8915400" h="251460">
                  <a:moveTo>
                    <a:pt x="1498600" y="31750"/>
                  </a:moveTo>
                  <a:lnTo>
                    <a:pt x="1485900" y="31750"/>
                  </a:lnTo>
                  <a:lnTo>
                    <a:pt x="1485900" y="44450"/>
                  </a:lnTo>
                  <a:lnTo>
                    <a:pt x="1498600" y="44450"/>
                  </a:lnTo>
                  <a:lnTo>
                    <a:pt x="1498600" y="31750"/>
                  </a:lnTo>
                  <a:close/>
                </a:path>
                <a:path w="8915400" h="251460">
                  <a:moveTo>
                    <a:pt x="1524000" y="207010"/>
                  </a:moveTo>
                  <a:lnTo>
                    <a:pt x="1511300" y="207010"/>
                  </a:lnTo>
                  <a:lnTo>
                    <a:pt x="1511300" y="219710"/>
                  </a:lnTo>
                  <a:lnTo>
                    <a:pt x="1524000" y="219710"/>
                  </a:lnTo>
                  <a:lnTo>
                    <a:pt x="1524000" y="207010"/>
                  </a:lnTo>
                  <a:close/>
                </a:path>
                <a:path w="8915400" h="251460">
                  <a:moveTo>
                    <a:pt x="1524000" y="31750"/>
                  </a:moveTo>
                  <a:lnTo>
                    <a:pt x="1511300" y="31750"/>
                  </a:lnTo>
                  <a:lnTo>
                    <a:pt x="1511300" y="44450"/>
                  </a:lnTo>
                  <a:lnTo>
                    <a:pt x="1524000" y="44450"/>
                  </a:lnTo>
                  <a:lnTo>
                    <a:pt x="1524000" y="31750"/>
                  </a:lnTo>
                  <a:close/>
                </a:path>
                <a:path w="8915400" h="251460">
                  <a:moveTo>
                    <a:pt x="1549400" y="207010"/>
                  </a:moveTo>
                  <a:lnTo>
                    <a:pt x="1536700" y="207010"/>
                  </a:lnTo>
                  <a:lnTo>
                    <a:pt x="1536700" y="219710"/>
                  </a:lnTo>
                  <a:lnTo>
                    <a:pt x="1549400" y="219710"/>
                  </a:lnTo>
                  <a:lnTo>
                    <a:pt x="1549400" y="207010"/>
                  </a:lnTo>
                  <a:close/>
                </a:path>
                <a:path w="8915400" h="251460">
                  <a:moveTo>
                    <a:pt x="1549400" y="31750"/>
                  </a:moveTo>
                  <a:lnTo>
                    <a:pt x="1536700" y="31750"/>
                  </a:lnTo>
                  <a:lnTo>
                    <a:pt x="1536700" y="44450"/>
                  </a:lnTo>
                  <a:lnTo>
                    <a:pt x="1549400" y="44450"/>
                  </a:lnTo>
                  <a:lnTo>
                    <a:pt x="1549400" y="31750"/>
                  </a:lnTo>
                  <a:close/>
                </a:path>
                <a:path w="8915400" h="251460">
                  <a:moveTo>
                    <a:pt x="1574800" y="207010"/>
                  </a:moveTo>
                  <a:lnTo>
                    <a:pt x="1562100" y="207010"/>
                  </a:lnTo>
                  <a:lnTo>
                    <a:pt x="1562100" y="219710"/>
                  </a:lnTo>
                  <a:lnTo>
                    <a:pt x="1574800" y="219710"/>
                  </a:lnTo>
                  <a:lnTo>
                    <a:pt x="1574800" y="207010"/>
                  </a:lnTo>
                  <a:close/>
                </a:path>
                <a:path w="8915400" h="251460">
                  <a:moveTo>
                    <a:pt x="1574800" y="31750"/>
                  </a:moveTo>
                  <a:lnTo>
                    <a:pt x="1562100" y="31750"/>
                  </a:lnTo>
                  <a:lnTo>
                    <a:pt x="1562100" y="44450"/>
                  </a:lnTo>
                  <a:lnTo>
                    <a:pt x="1574800" y="44450"/>
                  </a:lnTo>
                  <a:lnTo>
                    <a:pt x="1574800" y="31750"/>
                  </a:lnTo>
                  <a:close/>
                </a:path>
                <a:path w="8915400" h="251460">
                  <a:moveTo>
                    <a:pt x="1600200" y="207010"/>
                  </a:moveTo>
                  <a:lnTo>
                    <a:pt x="1587500" y="207010"/>
                  </a:lnTo>
                  <a:lnTo>
                    <a:pt x="1587500" y="219710"/>
                  </a:lnTo>
                  <a:lnTo>
                    <a:pt x="1600200" y="219710"/>
                  </a:lnTo>
                  <a:lnTo>
                    <a:pt x="1600200" y="207010"/>
                  </a:lnTo>
                  <a:close/>
                </a:path>
                <a:path w="8915400" h="251460">
                  <a:moveTo>
                    <a:pt x="1600200" y="31750"/>
                  </a:moveTo>
                  <a:lnTo>
                    <a:pt x="1587500" y="31750"/>
                  </a:lnTo>
                  <a:lnTo>
                    <a:pt x="1587500" y="44450"/>
                  </a:lnTo>
                  <a:lnTo>
                    <a:pt x="1600200" y="44450"/>
                  </a:lnTo>
                  <a:lnTo>
                    <a:pt x="1600200" y="31750"/>
                  </a:lnTo>
                  <a:close/>
                </a:path>
                <a:path w="8915400" h="251460">
                  <a:moveTo>
                    <a:pt x="1625600" y="207010"/>
                  </a:moveTo>
                  <a:lnTo>
                    <a:pt x="1612900" y="207010"/>
                  </a:lnTo>
                  <a:lnTo>
                    <a:pt x="1612900" y="219710"/>
                  </a:lnTo>
                  <a:lnTo>
                    <a:pt x="1625600" y="219710"/>
                  </a:lnTo>
                  <a:lnTo>
                    <a:pt x="1625600" y="207010"/>
                  </a:lnTo>
                  <a:close/>
                </a:path>
                <a:path w="8915400" h="251460">
                  <a:moveTo>
                    <a:pt x="1625600" y="31750"/>
                  </a:moveTo>
                  <a:lnTo>
                    <a:pt x="1612900" y="31750"/>
                  </a:lnTo>
                  <a:lnTo>
                    <a:pt x="1612900" y="44450"/>
                  </a:lnTo>
                  <a:lnTo>
                    <a:pt x="1625600" y="44450"/>
                  </a:lnTo>
                  <a:lnTo>
                    <a:pt x="1625600" y="31750"/>
                  </a:lnTo>
                  <a:close/>
                </a:path>
                <a:path w="8915400" h="251460">
                  <a:moveTo>
                    <a:pt x="1651000" y="207010"/>
                  </a:moveTo>
                  <a:lnTo>
                    <a:pt x="1638300" y="207010"/>
                  </a:lnTo>
                  <a:lnTo>
                    <a:pt x="1638300" y="219710"/>
                  </a:lnTo>
                  <a:lnTo>
                    <a:pt x="1651000" y="219710"/>
                  </a:lnTo>
                  <a:lnTo>
                    <a:pt x="1651000" y="207010"/>
                  </a:lnTo>
                  <a:close/>
                </a:path>
                <a:path w="8915400" h="251460">
                  <a:moveTo>
                    <a:pt x="1651000" y="31750"/>
                  </a:moveTo>
                  <a:lnTo>
                    <a:pt x="1638300" y="31750"/>
                  </a:lnTo>
                  <a:lnTo>
                    <a:pt x="1638300" y="44450"/>
                  </a:lnTo>
                  <a:lnTo>
                    <a:pt x="1651000" y="44450"/>
                  </a:lnTo>
                  <a:lnTo>
                    <a:pt x="1651000" y="31750"/>
                  </a:lnTo>
                  <a:close/>
                </a:path>
                <a:path w="8915400" h="251460">
                  <a:moveTo>
                    <a:pt x="1676400" y="207010"/>
                  </a:moveTo>
                  <a:lnTo>
                    <a:pt x="1663700" y="207010"/>
                  </a:lnTo>
                  <a:lnTo>
                    <a:pt x="1663700" y="219710"/>
                  </a:lnTo>
                  <a:lnTo>
                    <a:pt x="1676400" y="219710"/>
                  </a:lnTo>
                  <a:lnTo>
                    <a:pt x="1676400" y="207010"/>
                  </a:lnTo>
                  <a:close/>
                </a:path>
                <a:path w="8915400" h="251460">
                  <a:moveTo>
                    <a:pt x="1676400" y="31750"/>
                  </a:moveTo>
                  <a:lnTo>
                    <a:pt x="1663700" y="31750"/>
                  </a:lnTo>
                  <a:lnTo>
                    <a:pt x="1663700" y="44450"/>
                  </a:lnTo>
                  <a:lnTo>
                    <a:pt x="1676400" y="44450"/>
                  </a:lnTo>
                  <a:lnTo>
                    <a:pt x="1676400" y="31750"/>
                  </a:lnTo>
                  <a:close/>
                </a:path>
                <a:path w="8915400" h="251460">
                  <a:moveTo>
                    <a:pt x="1701800" y="207010"/>
                  </a:moveTo>
                  <a:lnTo>
                    <a:pt x="1689100" y="207010"/>
                  </a:lnTo>
                  <a:lnTo>
                    <a:pt x="1689100" y="219710"/>
                  </a:lnTo>
                  <a:lnTo>
                    <a:pt x="1701800" y="219710"/>
                  </a:lnTo>
                  <a:lnTo>
                    <a:pt x="1701800" y="207010"/>
                  </a:lnTo>
                  <a:close/>
                </a:path>
                <a:path w="8915400" h="251460">
                  <a:moveTo>
                    <a:pt x="1701800" y="31750"/>
                  </a:moveTo>
                  <a:lnTo>
                    <a:pt x="1689100" y="31750"/>
                  </a:lnTo>
                  <a:lnTo>
                    <a:pt x="1689100" y="44450"/>
                  </a:lnTo>
                  <a:lnTo>
                    <a:pt x="1701800" y="44450"/>
                  </a:lnTo>
                  <a:lnTo>
                    <a:pt x="1701800" y="31750"/>
                  </a:lnTo>
                  <a:close/>
                </a:path>
                <a:path w="8915400" h="251460">
                  <a:moveTo>
                    <a:pt x="1727200" y="207010"/>
                  </a:moveTo>
                  <a:lnTo>
                    <a:pt x="1714500" y="207010"/>
                  </a:lnTo>
                  <a:lnTo>
                    <a:pt x="1714500" y="219710"/>
                  </a:lnTo>
                  <a:lnTo>
                    <a:pt x="1727200" y="219710"/>
                  </a:lnTo>
                  <a:lnTo>
                    <a:pt x="1727200" y="207010"/>
                  </a:lnTo>
                  <a:close/>
                </a:path>
                <a:path w="8915400" h="251460">
                  <a:moveTo>
                    <a:pt x="1727200" y="31750"/>
                  </a:moveTo>
                  <a:lnTo>
                    <a:pt x="1714500" y="31750"/>
                  </a:lnTo>
                  <a:lnTo>
                    <a:pt x="1714500" y="44450"/>
                  </a:lnTo>
                  <a:lnTo>
                    <a:pt x="1727200" y="44450"/>
                  </a:lnTo>
                  <a:lnTo>
                    <a:pt x="1727200" y="31750"/>
                  </a:lnTo>
                  <a:close/>
                </a:path>
                <a:path w="8915400" h="251460">
                  <a:moveTo>
                    <a:pt x="1752600" y="207010"/>
                  </a:moveTo>
                  <a:lnTo>
                    <a:pt x="1739900" y="207010"/>
                  </a:lnTo>
                  <a:lnTo>
                    <a:pt x="1739900" y="219710"/>
                  </a:lnTo>
                  <a:lnTo>
                    <a:pt x="1752600" y="219710"/>
                  </a:lnTo>
                  <a:lnTo>
                    <a:pt x="1752600" y="207010"/>
                  </a:lnTo>
                  <a:close/>
                </a:path>
                <a:path w="8915400" h="251460">
                  <a:moveTo>
                    <a:pt x="1752600" y="31750"/>
                  </a:moveTo>
                  <a:lnTo>
                    <a:pt x="1739900" y="31750"/>
                  </a:lnTo>
                  <a:lnTo>
                    <a:pt x="1739900" y="44450"/>
                  </a:lnTo>
                  <a:lnTo>
                    <a:pt x="1752600" y="44450"/>
                  </a:lnTo>
                  <a:lnTo>
                    <a:pt x="1752600" y="31750"/>
                  </a:lnTo>
                  <a:close/>
                </a:path>
                <a:path w="8915400" h="251460">
                  <a:moveTo>
                    <a:pt x="1778000" y="207010"/>
                  </a:moveTo>
                  <a:lnTo>
                    <a:pt x="1765300" y="207010"/>
                  </a:lnTo>
                  <a:lnTo>
                    <a:pt x="1765300" y="219710"/>
                  </a:lnTo>
                  <a:lnTo>
                    <a:pt x="1778000" y="219710"/>
                  </a:lnTo>
                  <a:lnTo>
                    <a:pt x="1778000" y="207010"/>
                  </a:lnTo>
                  <a:close/>
                </a:path>
                <a:path w="8915400" h="251460">
                  <a:moveTo>
                    <a:pt x="1778000" y="31750"/>
                  </a:moveTo>
                  <a:lnTo>
                    <a:pt x="1765300" y="31750"/>
                  </a:lnTo>
                  <a:lnTo>
                    <a:pt x="1765300" y="44450"/>
                  </a:lnTo>
                  <a:lnTo>
                    <a:pt x="1778000" y="44450"/>
                  </a:lnTo>
                  <a:lnTo>
                    <a:pt x="1778000" y="31750"/>
                  </a:lnTo>
                  <a:close/>
                </a:path>
                <a:path w="8915400" h="251460">
                  <a:moveTo>
                    <a:pt x="1803400" y="207010"/>
                  </a:moveTo>
                  <a:lnTo>
                    <a:pt x="1790700" y="207010"/>
                  </a:lnTo>
                  <a:lnTo>
                    <a:pt x="1790700" y="219710"/>
                  </a:lnTo>
                  <a:lnTo>
                    <a:pt x="1803400" y="219710"/>
                  </a:lnTo>
                  <a:lnTo>
                    <a:pt x="1803400" y="207010"/>
                  </a:lnTo>
                  <a:close/>
                </a:path>
                <a:path w="8915400" h="251460">
                  <a:moveTo>
                    <a:pt x="1803400" y="31750"/>
                  </a:moveTo>
                  <a:lnTo>
                    <a:pt x="1790700" y="31750"/>
                  </a:lnTo>
                  <a:lnTo>
                    <a:pt x="1790700" y="44450"/>
                  </a:lnTo>
                  <a:lnTo>
                    <a:pt x="1803400" y="44450"/>
                  </a:lnTo>
                  <a:lnTo>
                    <a:pt x="1803400" y="31750"/>
                  </a:lnTo>
                  <a:close/>
                </a:path>
                <a:path w="8915400" h="251460">
                  <a:moveTo>
                    <a:pt x="1828800" y="207010"/>
                  </a:moveTo>
                  <a:lnTo>
                    <a:pt x="1816100" y="207010"/>
                  </a:lnTo>
                  <a:lnTo>
                    <a:pt x="1816100" y="219710"/>
                  </a:lnTo>
                  <a:lnTo>
                    <a:pt x="1828800" y="219710"/>
                  </a:lnTo>
                  <a:lnTo>
                    <a:pt x="1828800" y="207010"/>
                  </a:lnTo>
                  <a:close/>
                </a:path>
                <a:path w="8915400" h="251460">
                  <a:moveTo>
                    <a:pt x="1828800" y="31750"/>
                  </a:moveTo>
                  <a:lnTo>
                    <a:pt x="1816100" y="31750"/>
                  </a:lnTo>
                  <a:lnTo>
                    <a:pt x="1816100" y="44450"/>
                  </a:lnTo>
                  <a:lnTo>
                    <a:pt x="1828800" y="44450"/>
                  </a:lnTo>
                  <a:lnTo>
                    <a:pt x="1828800" y="31750"/>
                  </a:lnTo>
                  <a:close/>
                </a:path>
                <a:path w="8915400" h="251460">
                  <a:moveTo>
                    <a:pt x="1854200" y="207010"/>
                  </a:moveTo>
                  <a:lnTo>
                    <a:pt x="1841500" y="207010"/>
                  </a:lnTo>
                  <a:lnTo>
                    <a:pt x="1841500" y="219710"/>
                  </a:lnTo>
                  <a:lnTo>
                    <a:pt x="1854200" y="219710"/>
                  </a:lnTo>
                  <a:lnTo>
                    <a:pt x="1854200" y="207010"/>
                  </a:lnTo>
                  <a:close/>
                </a:path>
                <a:path w="8915400" h="251460">
                  <a:moveTo>
                    <a:pt x="1854200" y="31750"/>
                  </a:moveTo>
                  <a:lnTo>
                    <a:pt x="1841500" y="31750"/>
                  </a:lnTo>
                  <a:lnTo>
                    <a:pt x="1841500" y="44450"/>
                  </a:lnTo>
                  <a:lnTo>
                    <a:pt x="1854200" y="44450"/>
                  </a:lnTo>
                  <a:lnTo>
                    <a:pt x="1854200" y="31750"/>
                  </a:lnTo>
                  <a:close/>
                </a:path>
                <a:path w="8915400" h="251460">
                  <a:moveTo>
                    <a:pt x="1879600" y="207010"/>
                  </a:moveTo>
                  <a:lnTo>
                    <a:pt x="1866900" y="207010"/>
                  </a:lnTo>
                  <a:lnTo>
                    <a:pt x="1866900" y="219710"/>
                  </a:lnTo>
                  <a:lnTo>
                    <a:pt x="1879600" y="219710"/>
                  </a:lnTo>
                  <a:lnTo>
                    <a:pt x="1879600" y="207010"/>
                  </a:lnTo>
                  <a:close/>
                </a:path>
                <a:path w="8915400" h="251460">
                  <a:moveTo>
                    <a:pt x="1879600" y="31750"/>
                  </a:moveTo>
                  <a:lnTo>
                    <a:pt x="1866900" y="31750"/>
                  </a:lnTo>
                  <a:lnTo>
                    <a:pt x="1866900" y="44450"/>
                  </a:lnTo>
                  <a:lnTo>
                    <a:pt x="1879600" y="44450"/>
                  </a:lnTo>
                  <a:lnTo>
                    <a:pt x="1879600" y="31750"/>
                  </a:lnTo>
                  <a:close/>
                </a:path>
                <a:path w="8915400" h="251460">
                  <a:moveTo>
                    <a:pt x="1905000" y="207010"/>
                  </a:moveTo>
                  <a:lnTo>
                    <a:pt x="1892300" y="207010"/>
                  </a:lnTo>
                  <a:lnTo>
                    <a:pt x="1892300" y="219710"/>
                  </a:lnTo>
                  <a:lnTo>
                    <a:pt x="1905000" y="219710"/>
                  </a:lnTo>
                  <a:lnTo>
                    <a:pt x="1905000" y="207010"/>
                  </a:lnTo>
                  <a:close/>
                </a:path>
                <a:path w="8915400" h="251460">
                  <a:moveTo>
                    <a:pt x="1905000" y="31750"/>
                  </a:moveTo>
                  <a:lnTo>
                    <a:pt x="1892300" y="31750"/>
                  </a:lnTo>
                  <a:lnTo>
                    <a:pt x="1892300" y="44450"/>
                  </a:lnTo>
                  <a:lnTo>
                    <a:pt x="1905000" y="44450"/>
                  </a:lnTo>
                  <a:lnTo>
                    <a:pt x="1905000" y="31750"/>
                  </a:lnTo>
                  <a:close/>
                </a:path>
                <a:path w="8915400" h="251460">
                  <a:moveTo>
                    <a:pt x="1930400" y="207010"/>
                  </a:moveTo>
                  <a:lnTo>
                    <a:pt x="1917700" y="207010"/>
                  </a:lnTo>
                  <a:lnTo>
                    <a:pt x="1917700" y="219710"/>
                  </a:lnTo>
                  <a:lnTo>
                    <a:pt x="1930400" y="219710"/>
                  </a:lnTo>
                  <a:lnTo>
                    <a:pt x="1930400" y="207010"/>
                  </a:lnTo>
                  <a:close/>
                </a:path>
                <a:path w="8915400" h="251460">
                  <a:moveTo>
                    <a:pt x="1930400" y="31750"/>
                  </a:moveTo>
                  <a:lnTo>
                    <a:pt x="1917700" y="31750"/>
                  </a:lnTo>
                  <a:lnTo>
                    <a:pt x="1917700" y="44450"/>
                  </a:lnTo>
                  <a:lnTo>
                    <a:pt x="1930400" y="44450"/>
                  </a:lnTo>
                  <a:lnTo>
                    <a:pt x="1930400" y="31750"/>
                  </a:lnTo>
                  <a:close/>
                </a:path>
                <a:path w="8915400" h="251460">
                  <a:moveTo>
                    <a:pt x="1955800" y="207010"/>
                  </a:moveTo>
                  <a:lnTo>
                    <a:pt x="1943100" y="207010"/>
                  </a:lnTo>
                  <a:lnTo>
                    <a:pt x="1943100" y="219710"/>
                  </a:lnTo>
                  <a:lnTo>
                    <a:pt x="1955800" y="219710"/>
                  </a:lnTo>
                  <a:lnTo>
                    <a:pt x="1955800" y="207010"/>
                  </a:lnTo>
                  <a:close/>
                </a:path>
                <a:path w="8915400" h="251460">
                  <a:moveTo>
                    <a:pt x="1955800" y="31750"/>
                  </a:moveTo>
                  <a:lnTo>
                    <a:pt x="1943100" y="31750"/>
                  </a:lnTo>
                  <a:lnTo>
                    <a:pt x="1943100" y="44450"/>
                  </a:lnTo>
                  <a:lnTo>
                    <a:pt x="1955800" y="44450"/>
                  </a:lnTo>
                  <a:lnTo>
                    <a:pt x="1955800" y="31750"/>
                  </a:lnTo>
                  <a:close/>
                </a:path>
                <a:path w="8915400" h="251460">
                  <a:moveTo>
                    <a:pt x="1981200" y="207010"/>
                  </a:moveTo>
                  <a:lnTo>
                    <a:pt x="1968500" y="207010"/>
                  </a:lnTo>
                  <a:lnTo>
                    <a:pt x="1968500" y="219710"/>
                  </a:lnTo>
                  <a:lnTo>
                    <a:pt x="1981200" y="219710"/>
                  </a:lnTo>
                  <a:lnTo>
                    <a:pt x="1981200" y="207010"/>
                  </a:lnTo>
                  <a:close/>
                </a:path>
                <a:path w="8915400" h="251460">
                  <a:moveTo>
                    <a:pt x="1981200" y="31750"/>
                  </a:moveTo>
                  <a:lnTo>
                    <a:pt x="1968500" y="31750"/>
                  </a:lnTo>
                  <a:lnTo>
                    <a:pt x="1968500" y="44450"/>
                  </a:lnTo>
                  <a:lnTo>
                    <a:pt x="1981200" y="44450"/>
                  </a:lnTo>
                  <a:lnTo>
                    <a:pt x="1981200" y="31750"/>
                  </a:lnTo>
                  <a:close/>
                </a:path>
                <a:path w="8915400" h="251460">
                  <a:moveTo>
                    <a:pt x="2006600" y="207010"/>
                  </a:moveTo>
                  <a:lnTo>
                    <a:pt x="1993900" y="207010"/>
                  </a:lnTo>
                  <a:lnTo>
                    <a:pt x="1993900" y="219710"/>
                  </a:lnTo>
                  <a:lnTo>
                    <a:pt x="2006600" y="219710"/>
                  </a:lnTo>
                  <a:lnTo>
                    <a:pt x="2006600" y="207010"/>
                  </a:lnTo>
                  <a:close/>
                </a:path>
                <a:path w="8915400" h="251460">
                  <a:moveTo>
                    <a:pt x="2006600" y="31750"/>
                  </a:moveTo>
                  <a:lnTo>
                    <a:pt x="1993900" y="31750"/>
                  </a:lnTo>
                  <a:lnTo>
                    <a:pt x="1993900" y="44450"/>
                  </a:lnTo>
                  <a:lnTo>
                    <a:pt x="2006600" y="44450"/>
                  </a:lnTo>
                  <a:lnTo>
                    <a:pt x="2006600" y="31750"/>
                  </a:lnTo>
                  <a:close/>
                </a:path>
                <a:path w="8915400" h="251460">
                  <a:moveTo>
                    <a:pt x="2032000" y="207010"/>
                  </a:moveTo>
                  <a:lnTo>
                    <a:pt x="2019300" y="207010"/>
                  </a:lnTo>
                  <a:lnTo>
                    <a:pt x="2019300" y="219710"/>
                  </a:lnTo>
                  <a:lnTo>
                    <a:pt x="2032000" y="219710"/>
                  </a:lnTo>
                  <a:lnTo>
                    <a:pt x="2032000" y="207010"/>
                  </a:lnTo>
                  <a:close/>
                </a:path>
                <a:path w="8915400" h="251460">
                  <a:moveTo>
                    <a:pt x="2032000" y="31750"/>
                  </a:moveTo>
                  <a:lnTo>
                    <a:pt x="2019300" y="31750"/>
                  </a:lnTo>
                  <a:lnTo>
                    <a:pt x="2019300" y="44450"/>
                  </a:lnTo>
                  <a:lnTo>
                    <a:pt x="2032000" y="44450"/>
                  </a:lnTo>
                  <a:lnTo>
                    <a:pt x="2032000" y="31750"/>
                  </a:lnTo>
                  <a:close/>
                </a:path>
                <a:path w="8915400" h="251460">
                  <a:moveTo>
                    <a:pt x="2057400" y="207010"/>
                  </a:moveTo>
                  <a:lnTo>
                    <a:pt x="2044700" y="207010"/>
                  </a:lnTo>
                  <a:lnTo>
                    <a:pt x="2044700" y="219710"/>
                  </a:lnTo>
                  <a:lnTo>
                    <a:pt x="2057400" y="219710"/>
                  </a:lnTo>
                  <a:lnTo>
                    <a:pt x="2057400" y="207010"/>
                  </a:lnTo>
                  <a:close/>
                </a:path>
                <a:path w="8915400" h="251460">
                  <a:moveTo>
                    <a:pt x="2057400" y="31750"/>
                  </a:moveTo>
                  <a:lnTo>
                    <a:pt x="2044700" y="31750"/>
                  </a:lnTo>
                  <a:lnTo>
                    <a:pt x="2044700" y="44450"/>
                  </a:lnTo>
                  <a:lnTo>
                    <a:pt x="2057400" y="44450"/>
                  </a:lnTo>
                  <a:lnTo>
                    <a:pt x="2057400" y="31750"/>
                  </a:lnTo>
                  <a:close/>
                </a:path>
                <a:path w="8915400" h="251460">
                  <a:moveTo>
                    <a:pt x="2082800" y="207010"/>
                  </a:moveTo>
                  <a:lnTo>
                    <a:pt x="2070100" y="207010"/>
                  </a:lnTo>
                  <a:lnTo>
                    <a:pt x="2070100" y="219710"/>
                  </a:lnTo>
                  <a:lnTo>
                    <a:pt x="2082800" y="219710"/>
                  </a:lnTo>
                  <a:lnTo>
                    <a:pt x="2082800" y="207010"/>
                  </a:lnTo>
                  <a:close/>
                </a:path>
                <a:path w="8915400" h="251460">
                  <a:moveTo>
                    <a:pt x="2082800" y="31750"/>
                  </a:moveTo>
                  <a:lnTo>
                    <a:pt x="2070100" y="31750"/>
                  </a:lnTo>
                  <a:lnTo>
                    <a:pt x="2070100" y="44450"/>
                  </a:lnTo>
                  <a:lnTo>
                    <a:pt x="2082800" y="44450"/>
                  </a:lnTo>
                  <a:lnTo>
                    <a:pt x="2082800" y="31750"/>
                  </a:lnTo>
                  <a:close/>
                </a:path>
                <a:path w="8915400" h="251460">
                  <a:moveTo>
                    <a:pt x="2108200" y="207010"/>
                  </a:moveTo>
                  <a:lnTo>
                    <a:pt x="2095500" y="207010"/>
                  </a:lnTo>
                  <a:lnTo>
                    <a:pt x="2095500" y="219710"/>
                  </a:lnTo>
                  <a:lnTo>
                    <a:pt x="2108200" y="219710"/>
                  </a:lnTo>
                  <a:lnTo>
                    <a:pt x="2108200" y="207010"/>
                  </a:lnTo>
                  <a:close/>
                </a:path>
                <a:path w="8915400" h="251460">
                  <a:moveTo>
                    <a:pt x="2108200" y="31750"/>
                  </a:moveTo>
                  <a:lnTo>
                    <a:pt x="2095500" y="31750"/>
                  </a:lnTo>
                  <a:lnTo>
                    <a:pt x="2095500" y="44450"/>
                  </a:lnTo>
                  <a:lnTo>
                    <a:pt x="2108200" y="44450"/>
                  </a:lnTo>
                  <a:lnTo>
                    <a:pt x="2108200" y="31750"/>
                  </a:lnTo>
                  <a:close/>
                </a:path>
                <a:path w="8915400" h="251460">
                  <a:moveTo>
                    <a:pt x="2133600" y="207010"/>
                  </a:moveTo>
                  <a:lnTo>
                    <a:pt x="2120900" y="207010"/>
                  </a:lnTo>
                  <a:lnTo>
                    <a:pt x="2120900" y="219710"/>
                  </a:lnTo>
                  <a:lnTo>
                    <a:pt x="2133600" y="219710"/>
                  </a:lnTo>
                  <a:lnTo>
                    <a:pt x="2133600" y="207010"/>
                  </a:lnTo>
                  <a:close/>
                </a:path>
                <a:path w="8915400" h="251460">
                  <a:moveTo>
                    <a:pt x="2133600" y="31750"/>
                  </a:moveTo>
                  <a:lnTo>
                    <a:pt x="2120900" y="31750"/>
                  </a:lnTo>
                  <a:lnTo>
                    <a:pt x="2120900" y="44450"/>
                  </a:lnTo>
                  <a:lnTo>
                    <a:pt x="2133600" y="44450"/>
                  </a:lnTo>
                  <a:lnTo>
                    <a:pt x="2133600" y="31750"/>
                  </a:lnTo>
                  <a:close/>
                </a:path>
                <a:path w="8915400" h="251460">
                  <a:moveTo>
                    <a:pt x="2159000" y="207010"/>
                  </a:moveTo>
                  <a:lnTo>
                    <a:pt x="2146300" y="207010"/>
                  </a:lnTo>
                  <a:lnTo>
                    <a:pt x="2146300" y="219710"/>
                  </a:lnTo>
                  <a:lnTo>
                    <a:pt x="2159000" y="219710"/>
                  </a:lnTo>
                  <a:lnTo>
                    <a:pt x="2159000" y="207010"/>
                  </a:lnTo>
                  <a:close/>
                </a:path>
                <a:path w="8915400" h="251460">
                  <a:moveTo>
                    <a:pt x="2159000" y="31750"/>
                  </a:moveTo>
                  <a:lnTo>
                    <a:pt x="2146300" y="31750"/>
                  </a:lnTo>
                  <a:lnTo>
                    <a:pt x="2146300" y="44450"/>
                  </a:lnTo>
                  <a:lnTo>
                    <a:pt x="2159000" y="44450"/>
                  </a:lnTo>
                  <a:lnTo>
                    <a:pt x="2159000" y="31750"/>
                  </a:lnTo>
                  <a:close/>
                </a:path>
                <a:path w="8915400" h="251460">
                  <a:moveTo>
                    <a:pt x="2184400" y="207010"/>
                  </a:moveTo>
                  <a:lnTo>
                    <a:pt x="2171700" y="207010"/>
                  </a:lnTo>
                  <a:lnTo>
                    <a:pt x="2171700" y="219710"/>
                  </a:lnTo>
                  <a:lnTo>
                    <a:pt x="2184400" y="219710"/>
                  </a:lnTo>
                  <a:lnTo>
                    <a:pt x="2184400" y="207010"/>
                  </a:lnTo>
                  <a:close/>
                </a:path>
                <a:path w="8915400" h="251460">
                  <a:moveTo>
                    <a:pt x="2184400" y="31750"/>
                  </a:moveTo>
                  <a:lnTo>
                    <a:pt x="2171700" y="31750"/>
                  </a:lnTo>
                  <a:lnTo>
                    <a:pt x="2171700" y="44450"/>
                  </a:lnTo>
                  <a:lnTo>
                    <a:pt x="2184400" y="44450"/>
                  </a:lnTo>
                  <a:lnTo>
                    <a:pt x="2184400" y="31750"/>
                  </a:lnTo>
                  <a:close/>
                </a:path>
                <a:path w="8915400" h="251460">
                  <a:moveTo>
                    <a:pt x="2209800" y="207010"/>
                  </a:moveTo>
                  <a:lnTo>
                    <a:pt x="2197100" y="207010"/>
                  </a:lnTo>
                  <a:lnTo>
                    <a:pt x="2197100" y="219710"/>
                  </a:lnTo>
                  <a:lnTo>
                    <a:pt x="2209800" y="219710"/>
                  </a:lnTo>
                  <a:lnTo>
                    <a:pt x="2209800" y="207010"/>
                  </a:lnTo>
                  <a:close/>
                </a:path>
                <a:path w="8915400" h="251460">
                  <a:moveTo>
                    <a:pt x="2209800" y="31750"/>
                  </a:moveTo>
                  <a:lnTo>
                    <a:pt x="2197100" y="31750"/>
                  </a:lnTo>
                  <a:lnTo>
                    <a:pt x="2197100" y="44450"/>
                  </a:lnTo>
                  <a:lnTo>
                    <a:pt x="2209800" y="44450"/>
                  </a:lnTo>
                  <a:lnTo>
                    <a:pt x="2209800" y="31750"/>
                  </a:lnTo>
                  <a:close/>
                </a:path>
                <a:path w="8915400" h="251460">
                  <a:moveTo>
                    <a:pt x="2235200" y="207010"/>
                  </a:moveTo>
                  <a:lnTo>
                    <a:pt x="2222500" y="207010"/>
                  </a:lnTo>
                  <a:lnTo>
                    <a:pt x="2222500" y="219710"/>
                  </a:lnTo>
                  <a:lnTo>
                    <a:pt x="2235200" y="219710"/>
                  </a:lnTo>
                  <a:lnTo>
                    <a:pt x="2235200" y="207010"/>
                  </a:lnTo>
                  <a:close/>
                </a:path>
                <a:path w="8915400" h="251460">
                  <a:moveTo>
                    <a:pt x="2235200" y="31750"/>
                  </a:moveTo>
                  <a:lnTo>
                    <a:pt x="2222500" y="31750"/>
                  </a:lnTo>
                  <a:lnTo>
                    <a:pt x="2222500" y="44450"/>
                  </a:lnTo>
                  <a:lnTo>
                    <a:pt x="2235200" y="44450"/>
                  </a:lnTo>
                  <a:lnTo>
                    <a:pt x="2235200" y="31750"/>
                  </a:lnTo>
                  <a:close/>
                </a:path>
                <a:path w="8915400" h="251460">
                  <a:moveTo>
                    <a:pt x="2260600" y="207010"/>
                  </a:moveTo>
                  <a:lnTo>
                    <a:pt x="2247900" y="207010"/>
                  </a:lnTo>
                  <a:lnTo>
                    <a:pt x="2247900" y="219710"/>
                  </a:lnTo>
                  <a:lnTo>
                    <a:pt x="2260600" y="219710"/>
                  </a:lnTo>
                  <a:lnTo>
                    <a:pt x="2260600" y="207010"/>
                  </a:lnTo>
                  <a:close/>
                </a:path>
                <a:path w="8915400" h="251460">
                  <a:moveTo>
                    <a:pt x="2260600" y="31750"/>
                  </a:moveTo>
                  <a:lnTo>
                    <a:pt x="2247900" y="31750"/>
                  </a:lnTo>
                  <a:lnTo>
                    <a:pt x="2247900" y="44450"/>
                  </a:lnTo>
                  <a:lnTo>
                    <a:pt x="2260600" y="44450"/>
                  </a:lnTo>
                  <a:lnTo>
                    <a:pt x="2260600" y="31750"/>
                  </a:lnTo>
                  <a:close/>
                </a:path>
                <a:path w="8915400" h="251460">
                  <a:moveTo>
                    <a:pt x="2286000" y="207010"/>
                  </a:moveTo>
                  <a:lnTo>
                    <a:pt x="2273300" y="207010"/>
                  </a:lnTo>
                  <a:lnTo>
                    <a:pt x="2273300" y="219710"/>
                  </a:lnTo>
                  <a:lnTo>
                    <a:pt x="2286000" y="219710"/>
                  </a:lnTo>
                  <a:lnTo>
                    <a:pt x="2286000" y="207010"/>
                  </a:lnTo>
                  <a:close/>
                </a:path>
                <a:path w="8915400" h="251460">
                  <a:moveTo>
                    <a:pt x="2286000" y="31750"/>
                  </a:moveTo>
                  <a:lnTo>
                    <a:pt x="2273300" y="31750"/>
                  </a:lnTo>
                  <a:lnTo>
                    <a:pt x="2273300" y="44450"/>
                  </a:lnTo>
                  <a:lnTo>
                    <a:pt x="2286000" y="44450"/>
                  </a:lnTo>
                  <a:lnTo>
                    <a:pt x="2286000" y="31750"/>
                  </a:lnTo>
                  <a:close/>
                </a:path>
                <a:path w="8915400" h="251460">
                  <a:moveTo>
                    <a:pt x="2311400" y="207010"/>
                  </a:moveTo>
                  <a:lnTo>
                    <a:pt x="2298700" y="207010"/>
                  </a:lnTo>
                  <a:lnTo>
                    <a:pt x="2298700" y="219710"/>
                  </a:lnTo>
                  <a:lnTo>
                    <a:pt x="2311400" y="219710"/>
                  </a:lnTo>
                  <a:lnTo>
                    <a:pt x="2311400" y="207010"/>
                  </a:lnTo>
                  <a:close/>
                </a:path>
                <a:path w="8915400" h="251460">
                  <a:moveTo>
                    <a:pt x="2311400" y="31750"/>
                  </a:moveTo>
                  <a:lnTo>
                    <a:pt x="2298700" y="31750"/>
                  </a:lnTo>
                  <a:lnTo>
                    <a:pt x="2298700" y="44450"/>
                  </a:lnTo>
                  <a:lnTo>
                    <a:pt x="2311400" y="44450"/>
                  </a:lnTo>
                  <a:lnTo>
                    <a:pt x="2311400" y="31750"/>
                  </a:lnTo>
                  <a:close/>
                </a:path>
                <a:path w="8915400" h="251460">
                  <a:moveTo>
                    <a:pt x="2336800" y="207010"/>
                  </a:moveTo>
                  <a:lnTo>
                    <a:pt x="2324100" y="207010"/>
                  </a:lnTo>
                  <a:lnTo>
                    <a:pt x="2324100" y="219710"/>
                  </a:lnTo>
                  <a:lnTo>
                    <a:pt x="2336800" y="219710"/>
                  </a:lnTo>
                  <a:lnTo>
                    <a:pt x="2336800" y="207010"/>
                  </a:lnTo>
                  <a:close/>
                </a:path>
                <a:path w="8915400" h="251460">
                  <a:moveTo>
                    <a:pt x="2336800" y="31750"/>
                  </a:moveTo>
                  <a:lnTo>
                    <a:pt x="2324100" y="31750"/>
                  </a:lnTo>
                  <a:lnTo>
                    <a:pt x="2324100" y="44450"/>
                  </a:lnTo>
                  <a:lnTo>
                    <a:pt x="2336800" y="44450"/>
                  </a:lnTo>
                  <a:lnTo>
                    <a:pt x="2336800" y="31750"/>
                  </a:lnTo>
                  <a:close/>
                </a:path>
                <a:path w="8915400" h="251460">
                  <a:moveTo>
                    <a:pt x="2362200" y="207010"/>
                  </a:moveTo>
                  <a:lnTo>
                    <a:pt x="2349500" y="207010"/>
                  </a:lnTo>
                  <a:lnTo>
                    <a:pt x="2349500" y="219710"/>
                  </a:lnTo>
                  <a:lnTo>
                    <a:pt x="2362200" y="219710"/>
                  </a:lnTo>
                  <a:lnTo>
                    <a:pt x="2362200" y="207010"/>
                  </a:lnTo>
                  <a:close/>
                </a:path>
                <a:path w="8915400" h="251460">
                  <a:moveTo>
                    <a:pt x="2362200" y="31750"/>
                  </a:moveTo>
                  <a:lnTo>
                    <a:pt x="2349500" y="31750"/>
                  </a:lnTo>
                  <a:lnTo>
                    <a:pt x="2349500" y="44450"/>
                  </a:lnTo>
                  <a:lnTo>
                    <a:pt x="2362200" y="44450"/>
                  </a:lnTo>
                  <a:lnTo>
                    <a:pt x="2362200" y="31750"/>
                  </a:lnTo>
                  <a:close/>
                </a:path>
                <a:path w="8915400" h="251460">
                  <a:moveTo>
                    <a:pt x="2387600" y="207010"/>
                  </a:moveTo>
                  <a:lnTo>
                    <a:pt x="2374900" y="207010"/>
                  </a:lnTo>
                  <a:lnTo>
                    <a:pt x="2374900" y="219710"/>
                  </a:lnTo>
                  <a:lnTo>
                    <a:pt x="2387600" y="219710"/>
                  </a:lnTo>
                  <a:lnTo>
                    <a:pt x="2387600" y="207010"/>
                  </a:lnTo>
                  <a:close/>
                </a:path>
                <a:path w="8915400" h="251460">
                  <a:moveTo>
                    <a:pt x="2387600" y="31750"/>
                  </a:moveTo>
                  <a:lnTo>
                    <a:pt x="2374900" y="31750"/>
                  </a:lnTo>
                  <a:lnTo>
                    <a:pt x="2374900" y="44450"/>
                  </a:lnTo>
                  <a:lnTo>
                    <a:pt x="2387600" y="44450"/>
                  </a:lnTo>
                  <a:lnTo>
                    <a:pt x="2387600" y="31750"/>
                  </a:lnTo>
                  <a:close/>
                </a:path>
                <a:path w="8915400" h="251460">
                  <a:moveTo>
                    <a:pt x="2413000" y="207010"/>
                  </a:moveTo>
                  <a:lnTo>
                    <a:pt x="2400300" y="207010"/>
                  </a:lnTo>
                  <a:lnTo>
                    <a:pt x="2400300" y="219710"/>
                  </a:lnTo>
                  <a:lnTo>
                    <a:pt x="2413000" y="219710"/>
                  </a:lnTo>
                  <a:lnTo>
                    <a:pt x="2413000" y="207010"/>
                  </a:lnTo>
                  <a:close/>
                </a:path>
                <a:path w="8915400" h="251460">
                  <a:moveTo>
                    <a:pt x="2413000" y="31750"/>
                  </a:moveTo>
                  <a:lnTo>
                    <a:pt x="2400300" y="31750"/>
                  </a:lnTo>
                  <a:lnTo>
                    <a:pt x="2400300" y="44450"/>
                  </a:lnTo>
                  <a:lnTo>
                    <a:pt x="2413000" y="44450"/>
                  </a:lnTo>
                  <a:lnTo>
                    <a:pt x="2413000" y="31750"/>
                  </a:lnTo>
                  <a:close/>
                </a:path>
                <a:path w="8915400" h="251460">
                  <a:moveTo>
                    <a:pt x="2438400" y="207010"/>
                  </a:moveTo>
                  <a:lnTo>
                    <a:pt x="2425700" y="207010"/>
                  </a:lnTo>
                  <a:lnTo>
                    <a:pt x="2425700" y="219710"/>
                  </a:lnTo>
                  <a:lnTo>
                    <a:pt x="2438400" y="219710"/>
                  </a:lnTo>
                  <a:lnTo>
                    <a:pt x="2438400" y="207010"/>
                  </a:lnTo>
                  <a:close/>
                </a:path>
                <a:path w="8915400" h="251460">
                  <a:moveTo>
                    <a:pt x="2438400" y="31750"/>
                  </a:moveTo>
                  <a:lnTo>
                    <a:pt x="2425700" y="31750"/>
                  </a:lnTo>
                  <a:lnTo>
                    <a:pt x="2425700" y="44450"/>
                  </a:lnTo>
                  <a:lnTo>
                    <a:pt x="2438400" y="44450"/>
                  </a:lnTo>
                  <a:lnTo>
                    <a:pt x="2438400" y="31750"/>
                  </a:lnTo>
                  <a:close/>
                </a:path>
                <a:path w="8915400" h="251460">
                  <a:moveTo>
                    <a:pt x="2463800" y="207010"/>
                  </a:moveTo>
                  <a:lnTo>
                    <a:pt x="2451100" y="207010"/>
                  </a:lnTo>
                  <a:lnTo>
                    <a:pt x="2451100" y="219710"/>
                  </a:lnTo>
                  <a:lnTo>
                    <a:pt x="2463800" y="219710"/>
                  </a:lnTo>
                  <a:lnTo>
                    <a:pt x="2463800" y="207010"/>
                  </a:lnTo>
                  <a:close/>
                </a:path>
                <a:path w="8915400" h="251460">
                  <a:moveTo>
                    <a:pt x="2463800" y="31750"/>
                  </a:moveTo>
                  <a:lnTo>
                    <a:pt x="2451100" y="31750"/>
                  </a:lnTo>
                  <a:lnTo>
                    <a:pt x="2451100" y="44450"/>
                  </a:lnTo>
                  <a:lnTo>
                    <a:pt x="2463800" y="44450"/>
                  </a:lnTo>
                  <a:lnTo>
                    <a:pt x="2463800" y="31750"/>
                  </a:lnTo>
                  <a:close/>
                </a:path>
                <a:path w="8915400" h="251460">
                  <a:moveTo>
                    <a:pt x="2489200" y="207010"/>
                  </a:moveTo>
                  <a:lnTo>
                    <a:pt x="2476500" y="207010"/>
                  </a:lnTo>
                  <a:lnTo>
                    <a:pt x="2476500" y="219710"/>
                  </a:lnTo>
                  <a:lnTo>
                    <a:pt x="2489200" y="219710"/>
                  </a:lnTo>
                  <a:lnTo>
                    <a:pt x="2489200" y="207010"/>
                  </a:lnTo>
                  <a:close/>
                </a:path>
                <a:path w="8915400" h="251460">
                  <a:moveTo>
                    <a:pt x="2489200" y="31750"/>
                  </a:moveTo>
                  <a:lnTo>
                    <a:pt x="2476500" y="31750"/>
                  </a:lnTo>
                  <a:lnTo>
                    <a:pt x="2476500" y="44450"/>
                  </a:lnTo>
                  <a:lnTo>
                    <a:pt x="2489200" y="44450"/>
                  </a:lnTo>
                  <a:lnTo>
                    <a:pt x="2489200" y="31750"/>
                  </a:lnTo>
                  <a:close/>
                </a:path>
                <a:path w="8915400" h="251460">
                  <a:moveTo>
                    <a:pt x="2514600" y="207010"/>
                  </a:moveTo>
                  <a:lnTo>
                    <a:pt x="2501900" y="207010"/>
                  </a:lnTo>
                  <a:lnTo>
                    <a:pt x="2501900" y="219710"/>
                  </a:lnTo>
                  <a:lnTo>
                    <a:pt x="2514600" y="219710"/>
                  </a:lnTo>
                  <a:lnTo>
                    <a:pt x="2514600" y="207010"/>
                  </a:lnTo>
                  <a:close/>
                </a:path>
                <a:path w="8915400" h="251460">
                  <a:moveTo>
                    <a:pt x="2514600" y="31750"/>
                  </a:moveTo>
                  <a:lnTo>
                    <a:pt x="2501900" y="31750"/>
                  </a:lnTo>
                  <a:lnTo>
                    <a:pt x="2501900" y="44450"/>
                  </a:lnTo>
                  <a:lnTo>
                    <a:pt x="2514600" y="44450"/>
                  </a:lnTo>
                  <a:lnTo>
                    <a:pt x="2514600" y="31750"/>
                  </a:lnTo>
                  <a:close/>
                </a:path>
                <a:path w="8915400" h="251460">
                  <a:moveTo>
                    <a:pt x="2540000" y="207010"/>
                  </a:moveTo>
                  <a:lnTo>
                    <a:pt x="2527300" y="207010"/>
                  </a:lnTo>
                  <a:lnTo>
                    <a:pt x="2527300" y="219710"/>
                  </a:lnTo>
                  <a:lnTo>
                    <a:pt x="2540000" y="219710"/>
                  </a:lnTo>
                  <a:lnTo>
                    <a:pt x="2540000" y="207010"/>
                  </a:lnTo>
                  <a:close/>
                </a:path>
                <a:path w="8915400" h="251460">
                  <a:moveTo>
                    <a:pt x="2540000" y="31750"/>
                  </a:moveTo>
                  <a:lnTo>
                    <a:pt x="2527300" y="31750"/>
                  </a:lnTo>
                  <a:lnTo>
                    <a:pt x="2527300" y="44450"/>
                  </a:lnTo>
                  <a:lnTo>
                    <a:pt x="2540000" y="44450"/>
                  </a:lnTo>
                  <a:lnTo>
                    <a:pt x="2540000" y="31750"/>
                  </a:lnTo>
                  <a:close/>
                </a:path>
                <a:path w="8915400" h="251460">
                  <a:moveTo>
                    <a:pt x="2565400" y="207010"/>
                  </a:moveTo>
                  <a:lnTo>
                    <a:pt x="2552700" y="207010"/>
                  </a:lnTo>
                  <a:lnTo>
                    <a:pt x="2552700" y="219710"/>
                  </a:lnTo>
                  <a:lnTo>
                    <a:pt x="2565400" y="219710"/>
                  </a:lnTo>
                  <a:lnTo>
                    <a:pt x="2565400" y="207010"/>
                  </a:lnTo>
                  <a:close/>
                </a:path>
                <a:path w="8915400" h="251460">
                  <a:moveTo>
                    <a:pt x="2565400" y="31750"/>
                  </a:moveTo>
                  <a:lnTo>
                    <a:pt x="2552700" y="31750"/>
                  </a:lnTo>
                  <a:lnTo>
                    <a:pt x="2552700" y="44450"/>
                  </a:lnTo>
                  <a:lnTo>
                    <a:pt x="2565400" y="44450"/>
                  </a:lnTo>
                  <a:lnTo>
                    <a:pt x="2565400" y="31750"/>
                  </a:lnTo>
                  <a:close/>
                </a:path>
                <a:path w="8915400" h="251460">
                  <a:moveTo>
                    <a:pt x="2590800" y="207010"/>
                  </a:moveTo>
                  <a:lnTo>
                    <a:pt x="2578100" y="207010"/>
                  </a:lnTo>
                  <a:lnTo>
                    <a:pt x="2578100" y="219710"/>
                  </a:lnTo>
                  <a:lnTo>
                    <a:pt x="2590800" y="219710"/>
                  </a:lnTo>
                  <a:lnTo>
                    <a:pt x="2590800" y="207010"/>
                  </a:lnTo>
                  <a:close/>
                </a:path>
                <a:path w="8915400" h="251460">
                  <a:moveTo>
                    <a:pt x="2590800" y="31750"/>
                  </a:moveTo>
                  <a:lnTo>
                    <a:pt x="2578100" y="31750"/>
                  </a:lnTo>
                  <a:lnTo>
                    <a:pt x="2578100" y="44450"/>
                  </a:lnTo>
                  <a:lnTo>
                    <a:pt x="2590800" y="44450"/>
                  </a:lnTo>
                  <a:lnTo>
                    <a:pt x="2590800" y="31750"/>
                  </a:lnTo>
                  <a:close/>
                </a:path>
                <a:path w="8915400" h="251460">
                  <a:moveTo>
                    <a:pt x="2616200" y="207010"/>
                  </a:moveTo>
                  <a:lnTo>
                    <a:pt x="2603500" y="207010"/>
                  </a:lnTo>
                  <a:lnTo>
                    <a:pt x="2603500" y="219710"/>
                  </a:lnTo>
                  <a:lnTo>
                    <a:pt x="2616200" y="219710"/>
                  </a:lnTo>
                  <a:lnTo>
                    <a:pt x="2616200" y="207010"/>
                  </a:lnTo>
                  <a:close/>
                </a:path>
                <a:path w="8915400" h="251460">
                  <a:moveTo>
                    <a:pt x="2616200" y="31750"/>
                  </a:moveTo>
                  <a:lnTo>
                    <a:pt x="2603500" y="31750"/>
                  </a:lnTo>
                  <a:lnTo>
                    <a:pt x="2603500" y="44450"/>
                  </a:lnTo>
                  <a:lnTo>
                    <a:pt x="2616200" y="44450"/>
                  </a:lnTo>
                  <a:lnTo>
                    <a:pt x="2616200" y="31750"/>
                  </a:lnTo>
                  <a:close/>
                </a:path>
                <a:path w="8915400" h="251460">
                  <a:moveTo>
                    <a:pt x="2641600" y="207010"/>
                  </a:moveTo>
                  <a:lnTo>
                    <a:pt x="2628900" y="207010"/>
                  </a:lnTo>
                  <a:lnTo>
                    <a:pt x="2628900" y="219710"/>
                  </a:lnTo>
                  <a:lnTo>
                    <a:pt x="2641600" y="219710"/>
                  </a:lnTo>
                  <a:lnTo>
                    <a:pt x="2641600" y="207010"/>
                  </a:lnTo>
                  <a:close/>
                </a:path>
                <a:path w="8915400" h="251460">
                  <a:moveTo>
                    <a:pt x="2641600" y="31750"/>
                  </a:moveTo>
                  <a:lnTo>
                    <a:pt x="2628900" y="31750"/>
                  </a:lnTo>
                  <a:lnTo>
                    <a:pt x="2628900" y="44450"/>
                  </a:lnTo>
                  <a:lnTo>
                    <a:pt x="2641600" y="44450"/>
                  </a:lnTo>
                  <a:lnTo>
                    <a:pt x="2641600" y="31750"/>
                  </a:lnTo>
                  <a:close/>
                </a:path>
                <a:path w="8915400" h="251460">
                  <a:moveTo>
                    <a:pt x="2667000" y="207010"/>
                  </a:moveTo>
                  <a:lnTo>
                    <a:pt x="2654300" y="207010"/>
                  </a:lnTo>
                  <a:lnTo>
                    <a:pt x="2654300" y="219710"/>
                  </a:lnTo>
                  <a:lnTo>
                    <a:pt x="2667000" y="219710"/>
                  </a:lnTo>
                  <a:lnTo>
                    <a:pt x="2667000" y="207010"/>
                  </a:lnTo>
                  <a:close/>
                </a:path>
                <a:path w="8915400" h="251460">
                  <a:moveTo>
                    <a:pt x="2667000" y="31750"/>
                  </a:moveTo>
                  <a:lnTo>
                    <a:pt x="2654300" y="31750"/>
                  </a:lnTo>
                  <a:lnTo>
                    <a:pt x="2654300" y="44450"/>
                  </a:lnTo>
                  <a:lnTo>
                    <a:pt x="2667000" y="44450"/>
                  </a:lnTo>
                  <a:lnTo>
                    <a:pt x="2667000" y="31750"/>
                  </a:lnTo>
                  <a:close/>
                </a:path>
                <a:path w="8915400" h="251460">
                  <a:moveTo>
                    <a:pt x="2692400" y="207010"/>
                  </a:moveTo>
                  <a:lnTo>
                    <a:pt x="2679700" y="207010"/>
                  </a:lnTo>
                  <a:lnTo>
                    <a:pt x="2679700" y="219710"/>
                  </a:lnTo>
                  <a:lnTo>
                    <a:pt x="2692400" y="219710"/>
                  </a:lnTo>
                  <a:lnTo>
                    <a:pt x="2692400" y="207010"/>
                  </a:lnTo>
                  <a:close/>
                </a:path>
                <a:path w="8915400" h="251460">
                  <a:moveTo>
                    <a:pt x="2692400" y="31750"/>
                  </a:moveTo>
                  <a:lnTo>
                    <a:pt x="2679700" y="31750"/>
                  </a:lnTo>
                  <a:lnTo>
                    <a:pt x="2679700" y="44450"/>
                  </a:lnTo>
                  <a:lnTo>
                    <a:pt x="2692400" y="44450"/>
                  </a:lnTo>
                  <a:lnTo>
                    <a:pt x="2692400" y="31750"/>
                  </a:lnTo>
                  <a:close/>
                </a:path>
                <a:path w="8915400" h="251460">
                  <a:moveTo>
                    <a:pt x="2717800" y="207010"/>
                  </a:moveTo>
                  <a:lnTo>
                    <a:pt x="2705100" y="207010"/>
                  </a:lnTo>
                  <a:lnTo>
                    <a:pt x="2705100" y="219710"/>
                  </a:lnTo>
                  <a:lnTo>
                    <a:pt x="2717800" y="219710"/>
                  </a:lnTo>
                  <a:lnTo>
                    <a:pt x="2717800" y="207010"/>
                  </a:lnTo>
                  <a:close/>
                </a:path>
                <a:path w="8915400" h="251460">
                  <a:moveTo>
                    <a:pt x="2717800" y="31750"/>
                  </a:moveTo>
                  <a:lnTo>
                    <a:pt x="2705100" y="31750"/>
                  </a:lnTo>
                  <a:lnTo>
                    <a:pt x="2705100" y="44450"/>
                  </a:lnTo>
                  <a:lnTo>
                    <a:pt x="2717800" y="44450"/>
                  </a:lnTo>
                  <a:lnTo>
                    <a:pt x="2717800" y="31750"/>
                  </a:lnTo>
                  <a:close/>
                </a:path>
                <a:path w="8915400" h="251460">
                  <a:moveTo>
                    <a:pt x="2743200" y="207010"/>
                  </a:moveTo>
                  <a:lnTo>
                    <a:pt x="2730500" y="207010"/>
                  </a:lnTo>
                  <a:lnTo>
                    <a:pt x="2730500" y="219710"/>
                  </a:lnTo>
                  <a:lnTo>
                    <a:pt x="2743200" y="219710"/>
                  </a:lnTo>
                  <a:lnTo>
                    <a:pt x="2743200" y="207010"/>
                  </a:lnTo>
                  <a:close/>
                </a:path>
                <a:path w="8915400" h="251460">
                  <a:moveTo>
                    <a:pt x="2743200" y="31750"/>
                  </a:moveTo>
                  <a:lnTo>
                    <a:pt x="2730500" y="31750"/>
                  </a:lnTo>
                  <a:lnTo>
                    <a:pt x="2730500" y="44450"/>
                  </a:lnTo>
                  <a:lnTo>
                    <a:pt x="2743200" y="44450"/>
                  </a:lnTo>
                  <a:lnTo>
                    <a:pt x="2743200" y="31750"/>
                  </a:lnTo>
                  <a:close/>
                </a:path>
                <a:path w="8915400" h="251460">
                  <a:moveTo>
                    <a:pt x="2768600" y="207010"/>
                  </a:moveTo>
                  <a:lnTo>
                    <a:pt x="2755900" y="207010"/>
                  </a:lnTo>
                  <a:lnTo>
                    <a:pt x="2755900" y="219710"/>
                  </a:lnTo>
                  <a:lnTo>
                    <a:pt x="2768600" y="219710"/>
                  </a:lnTo>
                  <a:lnTo>
                    <a:pt x="2768600" y="207010"/>
                  </a:lnTo>
                  <a:close/>
                </a:path>
                <a:path w="8915400" h="251460">
                  <a:moveTo>
                    <a:pt x="2768600" y="31750"/>
                  </a:moveTo>
                  <a:lnTo>
                    <a:pt x="2755900" y="31750"/>
                  </a:lnTo>
                  <a:lnTo>
                    <a:pt x="2755900" y="44450"/>
                  </a:lnTo>
                  <a:lnTo>
                    <a:pt x="2768600" y="44450"/>
                  </a:lnTo>
                  <a:lnTo>
                    <a:pt x="2768600" y="31750"/>
                  </a:lnTo>
                  <a:close/>
                </a:path>
                <a:path w="8915400" h="251460">
                  <a:moveTo>
                    <a:pt x="2794000" y="207010"/>
                  </a:moveTo>
                  <a:lnTo>
                    <a:pt x="2781300" y="207010"/>
                  </a:lnTo>
                  <a:lnTo>
                    <a:pt x="2781300" y="219710"/>
                  </a:lnTo>
                  <a:lnTo>
                    <a:pt x="2794000" y="219710"/>
                  </a:lnTo>
                  <a:lnTo>
                    <a:pt x="2794000" y="207010"/>
                  </a:lnTo>
                  <a:close/>
                </a:path>
                <a:path w="8915400" h="251460">
                  <a:moveTo>
                    <a:pt x="2794000" y="31750"/>
                  </a:moveTo>
                  <a:lnTo>
                    <a:pt x="2781300" y="31750"/>
                  </a:lnTo>
                  <a:lnTo>
                    <a:pt x="2781300" y="44450"/>
                  </a:lnTo>
                  <a:lnTo>
                    <a:pt x="2794000" y="44450"/>
                  </a:lnTo>
                  <a:lnTo>
                    <a:pt x="2794000" y="31750"/>
                  </a:lnTo>
                  <a:close/>
                </a:path>
                <a:path w="8915400" h="251460">
                  <a:moveTo>
                    <a:pt x="2819400" y="207010"/>
                  </a:moveTo>
                  <a:lnTo>
                    <a:pt x="2806700" y="207010"/>
                  </a:lnTo>
                  <a:lnTo>
                    <a:pt x="2806700" y="219710"/>
                  </a:lnTo>
                  <a:lnTo>
                    <a:pt x="2819400" y="219710"/>
                  </a:lnTo>
                  <a:lnTo>
                    <a:pt x="2819400" y="207010"/>
                  </a:lnTo>
                  <a:close/>
                </a:path>
                <a:path w="8915400" h="251460">
                  <a:moveTo>
                    <a:pt x="2819400" y="31750"/>
                  </a:moveTo>
                  <a:lnTo>
                    <a:pt x="2806700" y="31750"/>
                  </a:lnTo>
                  <a:lnTo>
                    <a:pt x="2806700" y="44450"/>
                  </a:lnTo>
                  <a:lnTo>
                    <a:pt x="2819400" y="44450"/>
                  </a:lnTo>
                  <a:lnTo>
                    <a:pt x="2819400" y="31750"/>
                  </a:lnTo>
                  <a:close/>
                </a:path>
                <a:path w="8915400" h="251460">
                  <a:moveTo>
                    <a:pt x="2844800" y="207010"/>
                  </a:moveTo>
                  <a:lnTo>
                    <a:pt x="2832100" y="207010"/>
                  </a:lnTo>
                  <a:lnTo>
                    <a:pt x="2832100" y="219710"/>
                  </a:lnTo>
                  <a:lnTo>
                    <a:pt x="2844800" y="219710"/>
                  </a:lnTo>
                  <a:lnTo>
                    <a:pt x="2844800" y="207010"/>
                  </a:lnTo>
                  <a:close/>
                </a:path>
                <a:path w="8915400" h="251460">
                  <a:moveTo>
                    <a:pt x="2844800" y="31750"/>
                  </a:moveTo>
                  <a:lnTo>
                    <a:pt x="2832100" y="31750"/>
                  </a:lnTo>
                  <a:lnTo>
                    <a:pt x="2832100" y="44450"/>
                  </a:lnTo>
                  <a:lnTo>
                    <a:pt x="2844800" y="44450"/>
                  </a:lnTo>
                  <a:lnTo>
                    <a:pt x="2844800" y="31750"/>
                  </a:lnTo>
                  <a:close/>
                </a:path>
                <a:path w="8915400" h="251460">
                  <a:moveTo>
                    <a:pt x="2870200" y="207010"/>
                  </a:moveTo>
                  <a:lnTo>
                    <a:pt x="2857500" y="207010"/>
                  </a:lnTo>
                  <a:lnTo>
                    <a:pt x="2857500" y="219710"/>
                  </a:lnTo>
                  <a:lnTo>
                    <a:pt x="2870200" y="219710"/>
                  </a:lnTo>
                  <a:lnTo>
                    <a:pt x="2870200" y="207010"/>
                  </a:lnTo>
                  <a:close/>
                </a:path>
                <a:path w="8915400" h="251460">
                  <a:moveTo>
                    <a:pt x="2870200" y="31750"/>
                  </a:moveTo>
                  <a:lnTo>
                    <a:pt x="2857500" y="31750"/>
                  </a:lnTo>
                  <a:lnTo>
                    <a:pt x="2857500" y="44450"/>
                  </a:lnTo>
                  <a:lnTo>
                    <a:pt x="2870200" y="44450"/>
                  </a:lnTo>
                  <a:lnTo>
                    <a:pt x="2870200" y="31750"/>
                  </a:lnTo>
                  <a:close/>
                </a:path>
                <a:path w="8915400" h="251460">
                  <a:moveTo>
                    <a:pt x="2895600" y="207010"/>
                  </a:moveTo>
                  <a:lnTo>
                    <a:pt x="2882900" y="207010"/>
                  </a:lnTo>
                  <a:lnTo>
                    <a:pt x="2882900" y="219710"/>
                  </a:lnTo>
                  <a:lnTo>
                    <a:pt x="2895600" y="219710"/>
                  </a:lnTo>
                  <a:lnTo>
                    <a:pt x="2895600" y="207010"/>
                  </a:lnTo>
                  <a:close/>
                </a:path>
                <a:path w="8915400" h="251460">
                  <a:moveTo>
                    <a:pt x="2895600" y="31750"/>
                  </a:moveTo>
                  <a:lnTo>
                    <a:pt x="2882900" y="31750"/>
                  </a:lnTo>
                  <a:lnTo>
                    <a:pt x="2882900" y="44450"/>
                  </a:lnTo>
                  <a:lnTo>
                    <a:pt x="2895600" y="44450"/>
                  </a:lnTo>
                  <a:lnTo>
                    <a:pt x="2895600" y="31750"/>
                  </a:lnTo>
                  <a:close/>
                </a:path>
                <a:path w="8915400" h="251460">
                  <a:moveTo>
                    <a:pt x="2921000" y="207010"/>
                  </a:moveTo>
                  <a:lnTo>
                    <a:pt x="2908300" y="207010"/>
                  </a:lnTo>
                  <a:lnTo>
                    <a:pt x="2908300" y="219710"/>
                  </a:lnTo>
                  <a:lnTo>
                    <a:pt x="2921000" y="219710"/>
                  </a:lnTo>
                  <a:lnTo>
                    <a:pt x="2921000" y="207010"/>
                  </a:lnTo>
                  <a:close/>
                </a:path>
                <a:path w="8915400" h="251460">
                  <a:moveTo>
                    <a:pt x="2921000" y="31750"/>
                  </a:moveTo>
                  <a:lnTo>
                    <a:pt x="2908300" y="31750"/>
                  </a:lnTo>
                  <a:lnTo>
                    <a:pt x="2908300" y="44450"/>
                  </a:lnTo>
                  <a:lnTo>
                    <a:pt x="2921000" y="44450"/>
                  </a:lnTo>
                  <a:lnTo>
                    <a:pt x="2921000" y="31750"/>
                  </a:lnTo>
                  <a:close/>
                </a:path>
                <a:path w="8915400" h="251460">
                  <a:moveTo>
                    <a:pt x="2946400" y="207010"/>
                  </a:moveTo>
                  <a:lnTo>
                    <a:pt x="2933700" y="207010"/>
                  </a:lnTo>
                  <a:lnTo>
                    <a:pt x="2933700" y="219710"/>
                  </a:lnTo>
                  <a:lnTo>
                    <a:pt x="2946400" y="219710"/>
                  </a:lnTo>
                  <a:lnTo>
                    <a:pt x="2946400" y="207010"/>
                  </a:lnTo>
                  <a:close/>
                </a:path>
                <a:path w="8915400" h="251460">
                  <a:moveTo>
                    <a:pt x="2946400" y="31750"/>
                  </a:moveTo>
                  <a:lnTo>
                    <a:pt x="2933700" y="31750"/>
                  </a:lnTo>
                  <a:lnTo>
                    <a:pt x="2933700" y="44450"/>
                  </a:lnTo>
                  <a:lnTo>
                    <a:pt x="2946400" y="44450"/>
                  </a:lnTo>
                  <a:lnTo>
                    <a:pt x="2946400" y="31750"/>
                  </a:lnTo>
                  <a:close/>
                </a:path>
                <a:path w="8915400" h="251460">
                  <a:moveTo>
                    <a:pt x="2971800" y="207010"/>
                  </a:moveTo>
                  <a:lnTo>
                    <a:pt x="2959100" y="207010"/>
                  </a:lnTo>
                  <a:lnTo>
                    <a:pt x="2959100" y="219710"/>
                  </a:lnTo>
                  <a:lnTo>
                    <a:pt x="2971800" y="219710"/>
                  </a:lnTo>
                  <a:lnTo>
                    <a:pt x="2971800" y="207010"/>
                  </a:lnTo>
                  <a:close/>
                </a:path>
                <a:path w="8915400" h="251460">
                  <a:moveTo>
                    <a:pt x="2971800" y="31750"/>
                  </a:moveTo>
                  <a:lnTo>
                    <a:pt x="2959100" y="31750"/>
                  </a:lnTo>
                  <a:lnTo>
                    <a:pt x="2959100" y="44450"/>
                  </a:lnTo>
                  <a:lnTo>
                    <a:pt x="2971800" y="44450"/>
                  </a:lnTo>
                  <a:lnTo>
                    <a:pt x="2971800" y="31750"/>
                  </a:lnTo>
                  <a:close/>
                </a:path>
                <a:path w="8915400" h="251460">
                  <a:moveTo>
                    <a:pt x="2997200" y="207010"/>
                  </a:moveTo>
                  <a:lnTo>
                    <a:pt x="2984500" y="207010"/>
                  </a:lnTo>
                  <a:lnTo>
                    <a:pt x="2984500" y="219710"/>
                  </a:lnTo>
                  <a:lnTo>
                    <a:pt x="2997200" y="219710"/>
                  </a:lnTo>
                  <a:lnTo>
                    <a:pt x="2997200" y="207010"/>
                  </a:lnTo>
                  <a:close/>
                </a:path>
                <a:path w="8915400" h="251460">
                  <a:moveTo>
                    <a:pt x="2997200" y="31750"/>
                  </a:moveTo>
                  <a:lnTo>
                    <a:pt x="2984500" y="31750"/>
                  </a:lnTo>
                  <a:lnTo>
                    <a:pt x="2984500" y="44450"/>
                  </a:lnTo>
                  <a:lnTo>
                    <a:pt x="2997200" y="44450"/>
                  </a:lnTo>
                  <a:lnTo>
                    <a:pt x="2997200" y="31750"/>
                  </a:lnTo>
                  <a:close/>
                </a:path>
                <a:path w="8915400" h="251460">
                  <a:moveTo>
                    <a:pt x="3022600" y="207010"/>
                  </a:moveTo>
                  <a:lnTo>
                    <a:pt x="3009900" y="207010"/>
                  </a:lnTo>
                  <a:lnTo>
                    <a:pt x="3009900" y="219710"/>
                  </a:lnTo>
                  <a:lnTo>
                    <a:pt x="3022600" y="219710"/>
                  </a:lnTo>
                  <a:lnTo>
                    <a:pt x="3022600" y="207010"/>
                  </a:lnTo>
                  <a:close/>
                </a:path>
                <a:path w="8915400" h="251460">
                  <a:moveTo>
                    <a:pt x="3022600" y="31750"/>
                  </a:moveTo>
                  <a:lnTo>
                    <a:pt x="3009900" y="31750"/>
                  </a:lnTo>
                  <a:lnTo>
                    <a:pt x="3009900" y="44450"/>
                  </a:lnTo>
                  <a:lnTo>
                    <a:pt x="3022600" y="44450"/>
                  </a:lnTo>
                  <a:lnTo>
                    <a:pt x="3022600" y="31750"/>
                  </a:lnTo>
                  <a:close/>
                </a:path>
                <a:path w="8915400" h="251460">
                  <a:moveTo>
                    <a:pt x="3048000" y="207010"/>
                  </a:moveTo>
                  <a:lnTo>
                    <a:pt x="3035300" y="207010"/>
                  </a:lnTo>
                  <a:lnTo>
                    <a:pt x="3035300" y="219710"/>
                  </a:lnTo>
                  <a:lnTo>
                    <a:pt x="3048000" y="219710"/>
                  </a:lnTo>
                  <a:lnTo>
                    <a:pt x="3048000" y="207010"/>
                  </a:lnTo>
                  <a:close/>
                </a:path>
                <a:path w="8915400" h="251460">
                  <a:moveTo>
                    <a:pt x="3048000" y="31750"/>
                  </a:moveTo>
                  <a:lnTo>
                    <a:pt x="3035300" y="31750"/>
                  </a:lnTo>
                  <a:lnTo>
                    <a:pt x="3035300" y="44450"/>
                  </a:lnTo>
                  <a:lnTo>
                    <a:pt x="3048000" y="44450"/>
                  </a:lnTo>
                  <a:lnTo>
                    <a:pt x="3048000" y="31750"/>
                  </a:lnTo>
                  <a:close/>
                </a:path>
                <a:path w="8915400" h="251460">
                  <a:moveTo>
                    <a:pt x="3073400" y="207010"/>
                  </a:moveTo>
                  <a:lnTo>
                    <a:pt x="3060700" y="207010"/>
                  </a:lnTo>
                  <a:lnTo>
                    <a:pt x="3060700" y="219710"/>
                  </a:lnTo>
                  <a:lnTo>
                    <a:pt x="3073400" y="219710"/>
                  </a:lnTo>
                  <a:lnTo>
                    <a:pt x="3073400" y="207010"/>
                  </a:lnTo>
                  <a:close/>
                </a:path>
                <a:path w="8915400" h="251460">
                  <a:moveTo>
                    <a:pt x="3073400" y="31750"/>
                  </a:moveTo>
                  <a:lnTo>
                    <a:pt x="3060700" y="31750"/>
                  </a:lnTo>
                  <a:lnTo>
                    <a:pt x="3060700" y="44450"/>
                  </a:lnTo>
                  <a:lnTo>
                    <a:pt x="3073400" y="44450"/>
                  </a:lnTo>
                  <a:lnTo>
                    <a:pt x="3073400" y="31750"/>
                  </a:lnTo>
                  <a:close/>
                </a:path>
                <a:path w="8915400" h="251460">
                  <a:moveTo>
                    <a:pt x="3098800" y="207010"/>
                  </a:moveTo>
                  <a:lnTo>
                    <a:pt x="3086100" y="207010"/>
                  </a:lnTo>
                  <a:lnTo>
                    <a:pt x="3086100" y="219710"/>
                  </a:lnTo>
                  <a:lnTo>
                    <a:pt x="3098800" y="219710"/>
                  </a:lnTo>
                  <a:lnTo>
                    <a:pt x="3098800" y="207010"/>
                  </a:lnTo>
                  <a:close/>
                </a:path>
                <a:path w="8915400" h="251460">
                  <a:moveTo>
                    <a:pt x="3098800" y="31750"/>
                  </a:moveTo>
                  <a:lnTo>
                    <a:pt x="3086100" y="31750"/>
                  </a:lnTo>
                  <a:lnTo>
                    <a:pt x="3086100" y="44450"/>
                  </a:lnTo>
                  <a:lnTo>
                    <a:pt x="3098800" y="44450"/>
                  </a:lnTo>
                  <a:lnTo>
                    <a:pt x="3098800" y="31750"/>
                  </a:lnTo>
                  <a:close/>
                </a:path>
                <a:path w="8915400" h="251460">
                  <a:moveTo>
                    <a:pt x="3124200" y="207010"/>
                  </a:moveTo>
                  <a:lnTo>
                    <a:pt x="3111500" y="207010"/>
                  </a:lnTo>
                  <a:lnTo>
                    <a:pt x="3111500" y="219710"/>
                  </a:lnTo>
                  <a:lnTo>
                    <a:pt x="3124200" y="219710"/>
                  </a:lnTo>
                  <a:lnTo>
                    <a:pt x="3124200" y="207010"/>
                  </a:lnTo>
                  <a:close/>
                </a:path>
                <a:path w="8915400" h="251460">
                  <a:moveTo>
                    <a:pt x="3124200" y="31750"/>
                  </a:moveTo>
                  <a:lnTo>
                    <a:pt x="3111500" y="31750"/>
                  </a:lnTo>
                  <a:lnTo>
                    <a:pt x="3111500" y="44450"/>
                  </a:lnTo>
                  <a:lnTo>
                    <a:pt x="3124200" y="44450"/>
                  </a:lnTo>
                  <a:lnTo>
                    <a:pt x="3124200" y="31750"/>
                  </a:lnTo>
                  <a:close/>
                </a:path>
                <a:path w="8915400" h="251460">
                  <a:moveTo>
                    <a:pt x="3149600" y="207010"/>
                  </a:moveTo>
                  <a:lnTo>
                    <a:pt x="3136900" y="207010"/>
                  </a:lnTo>
                  <a:lnTo>
                    <a:pt x="3136900" y="219710"/>
                  </a:lnTo>
                  <a:lnTo>
                    <a:pt x="3149600" y="219710"/>
                  </a:lnTo>
                  <a:lnTo>
                    <a:pt x="3149600" y="207010"/>
                  </a:lnTo>
                  <a:close/>
                </a:path>
                <a:path w="8915400" h="251460">
                  <a:moveTo>
                    <a:pt x="3149600" y="31750"/>
                  </a:moveTo>
                  <a:lnTo>
                    <a:pt x="3136900" y="31750"/>
                  </a:lnTo>
                  <a:lnTo>
                    <a:pt x="3136900" y="44450"/>
                  </a:lnTo>
                  <a:lnTo>
                    <a:pt x="3149600" y="44450"/>
                  </a:lnTo>
                  <a:lnTo>
                    <a:pt x="3149600" y="31750"/>
                  </a:lnTo>
                  <a:close/>
                </a:path>
                <a:path w="8915400" h="251460">
                  <a:moveTo>
                    <a:pt x="3175000" y="207010"/>
                  </a:moveTo>
                  <a:lnTo>
                    <a:pt x="3162300" y="207010"/>
                  </a:lnTo>
                  <a:lnTo>
                    <a:pt x="3162300" y="219710"/>
                  </a:lnTo>
                  <a:lnTo>
                    <a:pt x="3175000" y="219710"/>
                  </a:lnTo>
                  <a:lnTo>
                    <a:pt x="3175000" y="207010"/>
                  </a:lnTo>
                  <a:close/>
                </a:path>
                <a:path w="8915400" h="251460">
                  <a:moveTo>
                    <a:pt x="3175000" y="31750"/>
                  </a:moveTo>
                  <a:lnTo>
                    <a:pt x="3162300" y="31750"/>
                  </a:lnTo>
                  <a:lnTo>
                    <a:pt x="3162300" y="44450"/>
                  </a:lnTo>
                  <a:lnTo>
                    <a:pt x="3175000" y="44450"/>
                  </a:lnTo>
                  <a:lnTo>
                    <a:pt x="3175000" y="31750"/>
                  </a:lnTo>
                  <a:close/>
                </a:path>
                <a:path w="8915400" h="251460">
                  <a:moveTo>
                    <a:pt x="3200400" y="207010"/>
                  </a:moveTo>
                  <a:lnTo>
                    <a:pt x="3187700" y="207010"/>
                  </a:lnTo>
                  <a:lnTo>
                    <a:pt x="3187700" y="219710"/>
                  </a:lnTo>
                  <a:lnTo>
                    <a:pt x="3200400" y="219710"/>
                  </a:lnTo>
                  <a:lnTo>
                    <a:pt x="3200400" y="207010"/>
                  </a:lnTo>
                  <a:close/>
                </a:path>
                <a:path w="8915400" h="251460">
                  <a:moveTo>
                    <a:pt x="3200400" y="31750"/>
                  </a:moveTo>
                  <a:lnTo>
                    <a:pt x="3187700" y="31750"/>
                  </a:lnTo>
                  <a:lnTo>
                    <a:pt x="3187700" y="44450"/>
                  </a:lnTo>
                  <a:lnTo>
                    <a:pt x="3200400" y="44450"/>
                  </a:lnTo>
                  <a:lnTo>
                    <a:pt x="3200400" y="31750"/>
                  </a:lnTo>
                  <a:close/>
                </a:path>
                <a:path w="8915400" h="251460">
                  <a:moveTo>
                    <a:pt x="3225800" y="207010"/>
                  </a:moveTo>
                  <a:lnTo>
                    <a:pt x="3213100" y="207010"/>
                  </a:lnTo>
                  <a:lnTo>
                    <a:pt x="3213100" y="219710"/>
                  </a:lnTo>
                  <a:lnTo>
                    <a:pt x="3225800" y="219710"/>
                  </a:lnTo>
                  <a:lnTo>
                    <a:pt x="3225800" y="207010"/>
                  </a:lnTo>
                  <a:close/>
                </a:path>
                <a:path w="8915400" h="251460">
                  <a:moveTo>
                    <a:pt x="3225800" y="31750"/>
                  </a:moveTo>
                  <a:lnTo>
                    <a:pt x="3213100" y="31750"/>
                  </a:lnTo>
                  <a:lnTo>
                    <a:pt x="3213100" y="44450"/>
                  </a:lnTo>
                  <a:lnTo>
                    <a:pt x="3225800" y="44450"/>
                  </a:lnTo>
                  <a:lnTo>
                    <a:pt x="3225800" y="31750"/>
                  </a:lnTo>
                  <a:close/>
                </a:path>
                <a:path w="8915400" h="251460">
                  <a:moveTo>
                    <a:pt x="3251200" y="207010"/>
                  </a:moveTo>
                  <a:lnTo>
                    <a:pt x="3238500" y="207010"/>
                  </a:lnTo>
                  <a:lnTo>
                    <a:pt x="3238500" y="219710"/>
                  </a:lnTo>
                  <a:lnTo>
                    <a:pt x="3251200" y="219710"/>
                  </a:lnTo>
                  <a:lnTo>
                    <a:pt x="3251200" y="207010"/>
                  </a:lnTo>
                  <a:close/>
                </a:path>
                <a:path w="8915400" h="251460">
                  <a:moveTo>
                    <a:pt x="3251200" y="31750"/>
                  </a:moveTo>
                  <a:lnTo>
                    <a:pt x="3238500" y="31750"/>
                  </a:lnTo>
                  <a:lnTo>
                    <a:pt x="3238500" y="44450"/>
                  </a:lnTo>
                  <a:lnTo>
                    <a:pt x="3251200" y="44450"/>
                  </a:lnTo>
                  <a:lnTo>
                    <a:pt x="3251200" y="31750"/>
                  </a:lnTo>
                  <a:close/>
                </a:path>
                <a:path w="8915400" h="251460">
                  <a:moveTo>
                    <a:pt x="3276600" y="207010"/>
                  </a:moveTo>
                  <a:lnTo>
                    <a:pt x="3263900" y="207010"/>
                  </a:lnTo>
                  <a:lnTo>
                    <a:pt x="3263900" y="219710"/>
                  </a:lnTo>
                  <a:lnTo>
                    <a:pt x="3276600" y="219710"/>
                  </a:lnTo>
                  <a:lnTo>
                    <a:pt x="3276600" y="207010"/>
                  </a:lnTo>
                  <a:close/>
                </a:path>
                <a:path w="8915400" h="251460">
                  <a:moveTo>
                    <a:pt x="3276600" y="31750"/>
                  </a:moveTo>
                  <a:lnTo>
                    <a:pt x="3263900" y="31750"/>
                  </a:lnTo>
                  <a:lnTo>
                    <a:pt x="3263900" y="44450"/>
                  </a:lnTo>
                  <a:lnTo>
                    <a:pt x="3276600" y="44450"/>
                  </a:lnTo>
                  <a:lnTo>
                    <a:pt x="3276600" y="31750"/>
                  </a:lnTo>
                  <a:close/>
                </a:path>
                <a:path w="8915400" h="251460">
                  <a:moveTo>
                    <a:pt x="3302000" y="207010"/>
                  </a:moveTo>
                  <a:lnTo>
                    <a:pt x="3289300" y="207010"/>
                  </a:lnTo>
                  <a:lnTo>
                    <a:pt x="3289300" y="219710"/>
                  </a:lnTo>
                  <a:lnTo>
                    <a:pt x="3302000" y="219710"/>
                  </a:lnTo>
                  <a:lnTo>
                    <a:pt x="3302000" y="207010"/>
                  </a:lnTo>
                  <a:close/>
                </a:path>
                <a:path w="8915400" h="251460">
                  <a:moveTo>
                    <a:pt x="3302000" y="31750"/>
                  </a:moveTo>
                  <a:lnTo>
                    <a:pt x="3289300" y="31750"/>
                  </a:lnTo>
                  <a:lnTo>
                    <a:pt x="3289300" y="44450"/>
                  </a:lnTo>
                  <a:lnTo>
                    <a:pt x="3302000" y="44450"/>
                  </a:lnTo>
                  <a:lnTo>
                    <a:pt x="3302000" y="31750"/>
                  </a:lnTo>
                  <a:close/>
                </a:path>
                <a:path w="8915400" h="251460">
                  <a:moveTo>
                    <a:pt x="3327400" y="207010"/>
                  </a:moveTo>
                  <a:lnTo>
                    <a:pt x="3314700" y="207010"/>
                  </a:lnTo>
                  <a:lnTo>
                    <a:pt x="3314700" y="219710"/>
                  </a:lnTo>
                  <a:lnTo>
                    <a:pt x="3327400" y="219710"/>
                  </a:lnTo>
                  <a:lnTo>
                    <a:pt x="3327400" y="207010"/>
                  </a:lnTo>
                  <a:close/>
                </a:path>
                <a:path w="8915400" h="251460">
                  <a:moveTo>
                    <a:pt x="3327400" y="31750"/>
                  </a:moveTo>
                  <a:lnTo>
                    <a:pt x="3314700" y="31750"/>
                  </a:lnTo>
                  <a:lnTo>
                    <a:pt x="3314700" y="44450"/>
                  </a:lnTo>
                  <a:lnTo>
                    <a:pt x="3327400" y="44450"/>
                  </a:lnTo>
                  <a:lnTo>
                    <a:pt x="3327400" y="31750"/>
                  </a:lnTo>
                  <a:close/>
                </a:path>
                <a:path w="8915400" h="251460">
                  <a:moveTo>
                    <a:pt x="3352800" y="207010"/>
                  </a:moveTo>
                  <a:lnTo>
                    <a:pt x="3340100" y="207010"/>
                  </a:lnTo>
                  <a:lnTo>
                    <a:pt x="3340100" y="219710"/>
                  </a:lnTo>
                  <a:lnTo>
                    <a:pt x="3352800" y="219710"/>
                  </a:lnTo>
                  <a:lnTo>
                    <a:pt x="3352800" y="207010"/>
                  </a:lnTo>
                  <a:close/>
                </a:path>
                <a:path w="8915400" h="251460">
                  <a:moveTo>
                    <a:pt x="3352800" y="31750"/>
                  </a:moveTo>
                  <a:lnTo>
                    <a:pt x="3340100" y="31750"/>
                  </a:lnTo>
                  <a:lnTo>
                    <a:pt x="3340100" y="44450"/>
                  </a:lnTo>
                  <a:lnTo>
                    <a:pt x="3352800" y="44450"/>
                  </a:lnTo>
                  <a:lnTo>
                    <a:pt x="3352800" y="31750"/>
                  </a:lnTo>
                  <a:close/>
                </a:path>
                <a:path w="8915400" h="251460">
                  <a:moveTo>
                    <a:pt x="3378200" y="207010"/>
                  </a:moveTo>
                  <a:lnTo>
                    <a:pt x="3365500" y="207010"/>
                  </a:lnTo>
                  <a:lnTo>
                    <a:pt x="3365500" y="219710"/>
                  </a:lnTo>
                  <a:lnTo>
                    <a:pt x="3378200" y="219710"/>
                  </a:lnTo>
                  <a:lnTo>
                    <a:pt x="3378200" y="207010"/>
                  </a:lnTo>
                  <a:close/>
                </a:path>
                <a:path w="8915400" h="251460">
                  <a:moveTo>
                    <a:pt x="3378200" y="31750"/>
                  </a:moveTo>
                  <a:lnTo>
                    <a:pt x="3365500" y="31750"/>
                  </a:lnTo>
                  <a:lnTo>
                    <a:pt x="3365500" y="44450"/>
                  </a:lnTo>
                  <a:lnTo>
                    <a:pt x="3378200" y="44450"/>
                  </a:lnTo>
                  <a:lnTo>
                    <a:pt x="3378200" y="31750"/>
                  </a:lnTo>
                  <a:close/>
                </a:path>
                <a:path w="8915400" h="251460">
                  <a:moveTo>
                    <a:pt x="3403600" y="207010"/>
                  </a:moveTo>
                  <a:lnTo>
                    <a:pt x="3390900" y="207010"/>
                  </a:lnTo>
                  <a:lnTo>
                    <a:pt x="3390900" y="219710"/>
                  </a:lnTo>
                  <a:lnTo>
                    <a:pt x="3403600" y="219710"/>
                  </a:lnTo>
                  <a:lnTo>
                    <a:pt x="3403600" y="207010"/>
                  </a:lnTo>
                  <a:close/>
                </a:path>
                <a:path w="8915400" h="251460">
                  <a:moveTo>
                    <a:pt x="3403600" y="31750"/>
                  </a:moveTo>
                  <a:lnTo>
                    <a:pt x="3390900" y="31750"/>
                  </a:lnTo>
                  <a:lnTo>
                    <a:pt x="3390900" y="44450"/>
                  </a:lnTo>
                  <a:lnTo>
                    <a:pt x="3403600" y="44450"/>
                  </a:lnTo>
                  <a:lnTo>
                    <a:pt x="3403600" y="31750"/>
                  </a:lnTo>
                  <a:close/>
                </a:path>
                <a:path w="8915400" h="251460">
                  <a:moveTo>
                    <a:pt x="3429000" y="207010"/>
                  </a:moveTo>
                  <a:lnTo>
                    <a:pt x="3416300" y="207010"/>
                  </a:lnTo>
                  <a:lnTo>
                    <a:pt x="3416300" y="219710"/>
                  </a:lnTo>
                  <a:lnTo>
                    <a:pt x="3429000" y="219710"/>
                  </a:lnTo>
                  <a:lnTo>
                    <a:pt x="3429000" y="207010"/>
                  </a:lnTo>
                  <a:close/>
                </a:path>
                <a:path w="8915400" h="251460">
                  <a:moveTo>
                    <a:pt x="3429000" y="31750"/>
                  </a:moveTo>
                  <a:lnTo>
                    <a:pt x="3416300" y="31750"/>
                  </a:lnTo>
                  <a:lnTo>
                    <a:pt x="3416300" y="44450"/>
                  </a:lnTo>
                  <a:lnTo>
                    <a:pt x="3429000" y="44450"/>
                  </a:lnTo>
                  <a:lnTo>
                    <a:pt x="3429000" y="31750"/>
                  </a:lnTo>
                  <a:close/>
                </a:path>
                <a:path w="8915400" h="251460">
                  <a:moveTo>
                    <a:pt x="3454400" y="207010"/>
                  </a:moveTo>
                  <a:lnTo>
                    <a:pt x="3441700" y="207010"/>
                  </a:lnTo>
                  <a:lnTo>
                    <a:pt x="3441700" y="219710"/>
                  </a:lnTo>
                  <a:lnTo>
                    <a:pt x="3454400" y="219710"/>
                  </a:lnTo>
                  <a:lnTo>
                    <a:pt x="3454400" y="207010"/>
                  </a:lnTo>
                  <a:close/>
                </a:path>
                <a:path w="8915400" h="251460">
                  <a:moveTo>
                    <a:pt x="3454400" y="31750"/>
                  </a:moveTo>
                  <a:lnTo>
                    <a:pt x="3441700" y="31750"/>
                  </a:lnTo>
                  <a:lnTo>
                    <a:pt x="3441700" y="44450"/>
                  </a:lnTo>
                  <a:lnTo>
                    <a:pt x="3454400" y="44450"/>
                  </a:lnTo>
                  <a:lnTo>
                    <a:pt x="3454400" y="31750"/>
                  </a:lnTo>
                  <a:close/>
                </a:path>
                <a:path w="8915400" h="251460">
                  <a:moveTo>
                    <a:pt x="3479800" y="207010"/>
                  </a:moveTo>
                  <a:lnTo>
                    <a:pt x="3467100" y="207010"/>
                  </a:lnTo>
                  <a:lnTo>
                    <a:pt x="3467100" y="219710"/>
                  </a:lnTo>
                  <a:lnTo>
                    <a:pt x="3479800" y="219710"/>
                  </a:lnTo>
                  <a:lnTo>
                    <a:pt x="3479800" y="207010"/>
                  </a:lnTo>
                  <a:close/>
                </a:path>
                <a:path w="8915400" h="251460">
                  <a:moveTo>
                    <a:pt x="3479800" y="31750"/>
                  </a:moveTo>
                  <a:lnTo>
                    <a:pt x="3467100" y="31750"/>
                  </a:lnTo>
                  <a:lnTo>
                    <a:pt x="3467100" y="44450"/>
                  </a:lnTo>
                  <a:lnTo>
                    <a:pt x="3479800" y="44450"/>
                  </a:lnTo>
                  <a:lnTo>
                    <a:pt x="3479800" y="31750"/>
                  </a:lnTo>
                  <a:close/>
                </a:path>
                <a:path w="8915400" h="251460">
                  <a:moveTo>
                    <a:pt x="3505200" y="207010"/>
                  </a:moveTo>
                  <a:lnTo>
                    <a:pt x="3492500" y="207010"/>
                  </a:lnTo>
                  <a:lnTo>
                    <a:pt x="3492500" y="219710"/>
                  </a:lnTo>
                  <a:lnTo>
                    <a:pt x="3505200" y="219710"/>
                  </a:lnTo>
                  <a:lnTo>
                    <a:pt x="3505200" y="207010"/>
                  </a:lnTo>
                  <a:close/>
                </a:path>
                <a:path w="8915400" h="251460">
                  <a:moveTo>
                    <a:pt x="3505200" y="31750"/>
                  </a:moveTo>
                  <a:lnTo>
                    <a:pt x="3492500" y="31750"/>
                  </a:lnTo>
                  <a:lnTo>
                    <a:pt x="3492500" y="44450"/>
                  </a:lnTo>
                  <a:lnTo>
                    <a:pt x="3505200" y="44450"/>
                  </a:lnTo>
                  <a:lnTo>
                    <a:pt x="3505200" y="31750"/>
                  </a:lnTo>
                  <a:close/>
                </a:path>
                <a:path w="8915400" h="251460">
                  <a:moveTo>
                    <a:pt x="3530600" y="207010"/>
                  </a:moveTo>
                  <a:lnTo>
                    <a:pt x="3517900" y="207010"/>
                  </a:lnTo>
                  <a:lnTo>
                    <a:pt x="3517900" y="219710"/>
                  </a:lnTo>
                  <a:lnTo>
                    <a:pt x="3530600" y="219710"/>
                  </a:lnTo>
                  <a:lnTo>
                    <a:pt x="3530600" y="207010"/>
                  </a:lnTo>
                  <a:close/>
                </a:path>
                <a:path w="8915400" h="251460">
                  <a:moveTo>
                    <a:pt x="3530600" y="31750"/>
                  </a:moveTo>
                  <a:lnTo>
                    <a:pt x="3517900" y="31750"/>
                  </a:lnTo>
                  <a:lnTo>
                    <a:pt x="3517900" y="44450"/>
                  </a:lnTo>
                  <a:lnTo>
                    <a:pt x="3530600" y="44450"/>
                  </a:lnTo>
                  <a:lnTo>
                    <a:pt x="3530600" y="31750"/>
                  </a:lnTo>
                  <a:close/>
                </a:path>
                <a:path w="8915400" h="251460">
                  <a:moveTo>
                    <a:pt x="3556000" y="207010"/>
                  </a:moveTo>
                  <a:lnTo>
                    <a:pt x="3543300" y="207010"/>
                  </a:lnTo>
                  <a:lnTo>
                    <a:pt x="3543300" y="219710"/>
                  </a:lnTo>
                  <a:lnTo>
                    <a:pt x="3556000" y="219710"/>
                  </a:lnTo>
                  <a:lnTo>
                    <a:pt x="3556000" y="207010"/>
                  </a:lnTo>
                  <a:close/>
                </a:path>
                <a:path w="8915400" h="251460">
                  <a:moveTo>
                    <a:pt x="3556000" y="31750"/>
                  </a:moveTo>
                  <a:lnTo>
                    <a:pt x="3543300" y="31750"/>
                  </a:lnTo>
                  <a:lnTo>
                    <a:pt x="3543300" y="44450"/>
                  </a:lnTo>
                  <a:lnTo>
                    <a:pt x="3556000" y="44450"/>
                  </a:lnTo>
                  <a:lnTo>
                    <a:pt x="3556000" y="31750"/>
                  </a:lnTo>
                  <a:close/>
                </a:path>
                <a:path w="8915400" h="251460">
                  <a:moveTo>
                    <a:pt x="3581400" y="207010"/>
                  </a:moveTo>
                  <a:lnTo>
                    <a:pt x="3568700" y="207010"/>
                  </a:lnTo>
                  <a:lnTo>
                    <a:pt x="3568700" y="219710"/>
                  </a:lnTo>
                  <a:lnTo>
                    <a:pt x="3581400" y="219710"/>
                  </a:lnTo>
                  <a:lnTo>
                    <a:pt x="3581400" y="207010"/>
                  </a:lnTo>
                  <a:close/>
                </a:path>
                <a:path w="8915400" h="251460">
                  <a:moveTo>
                    <a:pt x="3581400" y="31750"/>
                  </a:moveTo>
                  <a:lnTo>
                    <a:pt x="3568700" y="31750"/>
                  </a:lnTo>
                  <a:lnTo>
                    <a:pt x="3568700" y="44450"/>
                  </a:lnTo>
                  <a:lnTo>
                    <a:pt x="3581400" y="44450"/>
                  </a:lnTo>
                  <a:lnTo>
                    <a:pt x="3581400" y="31750"/>
                  </a:lnTo>
                  <a:close/>
                </a:path>
                <a:path w="8915400" h="251460">
                  <a:moveTo>
                    <a:pt x="3606800" y="207010"/>
                  </a:moveTo>
                  <a:lnTo>
                    <a:pt x="3594100" y="207010"/>
                  </a:lnTo>
                  <a:lnTo>
                    <a:pt x="3594100" y="219710"/>
                  </a:lnTo>
                  <a:lnTo>
                    <a:pt x="3606800" y="219710"/>
                  </a:lnTo>
                  <a:lnTo>
                    <a:pt x="3606800" y="207010"/>
                  </a:lnTo>
                  <a:close/>
                </a:path>
                <a:path w="8915400" h="251460">
                  <a:moveTo>
                    <a:pt x="3606800" y="31750"/>
                  </a:moveTo>
                  <a:lnTo>
                    <a:pt x="3594100" y="31750"/>
                  </a:lnTo>
                  <a:lnTo>
                    <a:pt x="3594100" y="44450"/>
                  </a:lnTo>
                  <a:lnTo>
                    <a:pt x="3606800" y="44450"/>
                  </a:lnTo>
                  <a:lnTo>
                    <a:pt x="3606800" y="31750"/>
                  </a:lnTo>
                  <a:close/>
                </a:path>
                <a:path w="8915400" h="251460">
                  <a:moveTo>
                    <a:pt x="3632200" y="207010"/>
                  </a:moveTo>
                  <a:lnTo>
                    <a:pt x="3619500" y="207010"/>
                  </a:lnTo>
                  <a:lnTo>
                    <a:pt x="3619500" y="219710"/>
                  </a:lnTo>
                  <a:lnTo>
                    <a:pt x="3632200" y="219710"/>
                  </a:lnTo>
                  <a:lnTo>
                    <a:pt x="3632200" y="207010"/>
                  </a:lnTo>
                  <a:close/>
                </a:path>
                <a:path w="8915400" h="251460">
                  <a:moveTo>
                    <a:pt x="3632200" y="31750"/>
                  </a:moveTo>
                  <a:lnTo>
                    <a:pt x="3619500" y="31750"/>
                  </a:lnTo>
                  <a:lnTo>
                    <a:pt x="3619500" y="44450"/>
                  </a:lnTo>
                  <a:lnTo>
                    <a:pt x="3632200" y="44450"/>
                  </a:lnTo>
                  <a:lnTo>
                    <a:pt x="3632200" y="31750"/>
                  </a:lnTo>
                  <a:close/>
                </a:path>
                <a:path w="8915400" h="251460">
                  <a:moveTo>
                    <a:pt x="3657600" y="207010"/>
                  </a:moveTo>
                  <a:lnTo>
                    <a:pt x="3644900" y="207010"/>
                  </a:lnTo>
                  <a:lnTo>
                    <a:pt x="3644900" y="219710"/>
                  </a:lnTo>
                  <a:lnTo>
                    <a:pt x="3657600" y="219710"/>
                  </a:lnTo>
                  <a:lnTo>
                    <a:pt x="3657600" y="207010"/>
                  </a:lnTo>
                  <a:close/>
                </a:path>
                <a:path w="8915400" h="251460">
                  <a:moveTo>
                    <a:pt x="3657600" y="31750"/>
                  </a:moveTo>
                  <a:lnTo>
                    <a:pt x="3644900" y="31750"/>
                  </a:lnTo>
                  <a:lnTo>
                    <a:pt x="3644900" y="44450"/>
                  </a:lnTo>
                  <a:lnTo>
                    <a:pt x="3657600" y="44450"/>
                  </a:lnTo>
                  <a:lnTo>
                    <a:pt x="3657600" y="31750"/>
                  </a:lnTo>
                  <a:close/>
                </a:path>
                <a:path w="8915400" h="251460">
                  <a:moveTo>
                    <a:pt x="3683000" y="207010"/>
                  </a:moveTo>
                  <a:lnTo>
                    <a:pt x="3670300" y="207010"/>
                  </a:lnTo>
                  <a:lnTo>
                    <a:pt x="3670300" y="219710"/>
                  </a:lnTo>
                  <a:lnTo>
                    <a:pt x="3683000" y="219710"/>
                  </a:lnTo>
                  <a:lnTo>
                    <a:pt x="3683000" y="207010"/>
                  </a:lnTo>
                  <a:close/>
                </a:path>
                <a:path w="8915400" h="251460">
                  <a:moveTo>
                    <a:pt x="3683000" y="31750"/>
                  </a:moveTo>
                  <a:lnTo>
                    <a:pt x="3670300" y="31750"/>
                  </a:lnTo>
                  <a:lnTo>
                    <a:pt x="3670300" y="44450"/>
                  </a:lnTo>
                  <a:lnTo>
                    <a:pt x="3683000" y="44450"/>
                  </a:lnTo>
                  <a:lnTo>
                    <a:pt x="3683000" y="31750"/>
                  </a:lnTo>
                  <a:close/>
                </a:path>
                <a:path w="8915400" h="251460">
                  <a:moveTo>
                    <a:pt x="3708400" y="207010"/>
                  </a:moveTo>
                  <a:lnTo>
                    <a:pt x="3695700" y="207010"/>
                  </a:lnTo>
                  <a:lnTo>
                    <a:pt x="3695700" y="219710"/>
                  </a:lnTo>
                  <a:lnTo>
                    <a:pt x="3708400" y="219710"/>
                  </a:lnTo>
                  <a:lnTo>
                    <a:pt x="3708400" y="207010"/>
                  </a:lnTo>
                  <a:close/>
                </a:path>
                <a:path w="8915400" h="251460">
                  <a:moveTo>
                    <a:pt x="3708400" y="31750"/>
                  </a:moveTo>
                  <a:lnTo>
                    <a:pt x="3695700" y="31750"/>
                  </a:lnTo>
                  <a:lnTo>
                    <a:pt x="3695700" y="44450"/>
                  </a:lnTo>
                  <a:lnTo>
                    <a:pt x="3708400" y="44450"/>
                  </a:lnTo>
                  <a:lnTo>
                    <a:pt x="3708400" y="31750"/>
                  </a:lnTo>
                  <a:close/>
                </a:path>
                <a:path w="8915400" h="251460">
                  <a:moveTo>
                    <a:pt x="3733800" y="207010"/>
                  </a:moveTo>
                  <a:lnTo>
                    <a:pt x="3721100" y="207010"/>
                  </a:lnTo>
                  <a:lnTo>
                    <a:pt x="3721100" y="219710"/>
                  </a:lnTo>
                  <a:lnTo>
                    <a:pt x="3733800" y="219710"/>
                  </a:lnTo>
                  <a:lnTo>
                    <a:pt x="3733800" y="207010"/>
                  </a:lnTo>
                  <a:close/>
                </a:path>
                <a:path w="8915400" h="251460">
                  <a:moveTo>
                    <a:pt x="3733800" y="31750"/>
                  </a:moveTo>
                  <a:lnTo>
                    <a:pt x="3721100" y="31750"/>
                  </a:lnTo>
                  <a:lnTo>
                    <a:pt x="3721100" y="44450"/>
                  </a:lnTo>
                  <a:lnTo>
                    <a:pt x="3733800" y="44450"/>
                  </a:lnTo>
                  <a:lnTo>
                    <a:pt x="3733800" y="31750"/>
                  </a:lnTo>
                  <a:close/>
                </a:path>
                <a:path w="8915400" h="251460">
                  <a:moveTo>
                    <a:pt x="3759200" y="207010"/>
                  </a:moveTo>
                  <a:lnTo>
                    <a:pt x="3746500" y="207010"/>
                  </a:lnTo>
                  <a:lnTo>
                    <a:pt x="3746500" y="219710"/>
                  </a:lnTo>
                  <a:lnTo>
                    <a:pt x="3759200" y="219710"/>
                  </a:lnTo>
                  <a:lnTo>
                    <a:pt x="3759200" y="207010"/>
                  </a:lnTo>
                  <a:close/>
                </a:path>
                <a:path w="8915400" h="251460">
                  <a:moveTo>
                    <a:pt x="3759200" y="31750"/>
                  </a:moveTo>
                  <a:lnTo>
                    <a:pt x="3746500" y="31750"/>
                  </a:lnTo>
                  <a:lnTo>
                    <a:pt x="3746500" y="44450"/>
                  </a:lnTo>
                  <a:lnTo>
                    <a:pt x="3759200" y="44450"/>
                  </a:lnTo>
                  <a:lnTo>
                    <a:pt x="3759200" y="31750"/>
                  </a:lnTo>
                  <a:close/>
                </a:path>
                <a:path w="8915400" h="251460">
                  <a:moveTo>
                    <a:pt x="3784600" y="207010"/>
                  </a:moveTo>
                  <a:lnTo>
                    <a:pt x="3771900" y="207010"/>
                  </a:lnTo>
                  <a:lnTo>
                    <a:pt x="3771900" y="219710"/>
                  </a:lnTo>
                  <a:lnTo>
                    <a:pt x="3784600" y="219710"/>
                  </a:lnTo>
                  <a:lnTo>
                    <a:pt x="3784600" y="207010"/>
                  </a:lnTo>
                  <a:close/>
                </a:path>
                <a:path w="8915400" h="251460">
                  <a:moveTo>
                    <a:pt x="3784600" y="31750"/>
                  </a:moveTo>
                  <a:lnTo>
                    <a:pt x="3771900" y="31750"/>
                  </a:lnTo>
                  <a:lnTo>
                    <a:pt x="3771900" y="44450"/>
                  </a:lnTo>
                  <a:lnTo>
                    <a:pt x="3784600" y="44450"/>
                  </a:lnTo>
                  <a:lnTo>
                    <a:pt x="3784600" y="31750"/>
                  </a:lnTo>
                  <a:close/>
                </a:path>
                <a:path w="8915400" h="251460">
                  <a:moveTo>
                    <a:pt x="3810000" y="207010"/>
                  </a:moveTo>
                  <a:lnTo>
                    <a:pt x="3797300" y="207010"/>
                  </a:lnTo>
                  <a:lnTo>
                    <a:pt x="3797300" y="219710"/>
                  </a:lnTo>
                  <a:lnTo>
                    <a:pt x="3810000" y="219710"/>
                  </a:lnTo>
                  <a:lnTo>
                    <a:pt x="3810000" y="207010"/>
                  </a:lnTo>
                  <a:close/>
                </a:path>
                <a:path w="8915400" h="251460">
                  <a:moveTo>
                    <a:pt x="3810000" y="31750"/>
                  </a:moveTo>
                  <a:lnTo>
                    <a:pt x="3797300" y="31750"/>
                  </a:lnTo>
                  <a:lnTo>
                    <a:pt x="3797300" y="44450"/>
                  </a:lnTo>
                  <a:lnTo>
                    <a:pt x="3810000" y="44450"/>
                  </a:lnTo>
                  <a:lnTo>
                    <a:pt x="3810000" y="31750"/>
                  </a:lnTo>
                  <a:close/>
                </a:path>
                <a:path w="8915400" h="251460">
                  <a:moveTo>
                    <a:pt x="3835400" y="207010"/>
                  </a:moveTo>
                  <a:lnTo>
                    <a:pt x="3822700" y="207010"/>
                  </a:lnTo>
                  <a:lnTo>
                    <a:pt x="3822700" y="219710"/>
                  </a:lnTo>
                  <a:lnTo>
                    <a:pt x="3835400" y="219710"/>
                  </a:lnTo>
                  <a:lnTo>
                    <a:pt x="3835400" y="207010"/>
                  </a:lnTo>
                  <a:close/>
                </a:path>
                <a:path w="8915400" h="251460">
                  <a:moveTo>
                    <a:pt x="3835400" y="31750"/>
                  </a:moveTo>
                  <a:lnTo>
                    <a:pt x="3822700" y="31750"/>
                  </a:lnTo>
                  <a:lnTo>
                    <a:pt x="3822700" y="44450"/>
                  </a:lnTo>
                  <a:lnTo>
                    <a:pt x="3835400" y="44450"/>
                  </a:lnTo>
                  <a:lnTo>
                    <a:pt x="3835400" y="31750"/>
                  </a:lnTo>
                  <a:close/>
                </a:path>
                <a:path w="8915400" h="251460">
                  <a:moveTo>
                    <a:pt x="3860800" y="207010"/>
                  </a:moveTo>
                  <a:lnTo>
                    <a:pt x="3848100" y="207010"/>
                  </a:lnTo>
                  <a:lnTo>
                    <a:pt x="3848100" y="219710"/>
                  </a:lnTo>
                  <a:lnTo>
                    <a:pt x="3860800" y="219710"/>
                  </a:lnTo>
                  <a:lnTo>
                    <a:pt x="3860800" y="207010"/>
                  </a:lnTo>
                  <a:close/>
                </a:path>
                <a:path w="8915400" h="251460">
                  <a:moveTo>
                    <a:pt x="3860800" y="31750"/>
                  </a:moveTo>
                  <a:lnTo>
                    <a:pt x="3848100" y="31750"/>
                  </a:lnTo>
                  <a:lnTo>
                    <a:pt x="3848100" y="44450"/>
                  </a:lnTo>
                  <a:lnTo>
                    <a:pt x="3860800" y="44450"/>
                  </a:lnTo>
                  <a:lnTo>
                    <a:pt x="3860800" y="31750"/>
                  </a:lnTo>
                  <a:close/>
                </a:path>
                <a:path w="8915400" h="251460">
                  <a:moveTo>
                    <a:pt x="3886200" y="207010"/>
                  </a:moveTo>
                  <a:lnTo>
                    <a:pt x="3873500" y="207010"/>
                  </a:lnTo>
                  <a:lnTo>
                    <a:pt x="3873500" y="219710"/>
                  </a:lnTo>
                  <a:lnTo>
                    <a:pt x="3886200" y="219710"/>
                  </a:lnTo>
                  <a:lnTo>
                    <a:pt x="3886200" y="207010"/>
                  </a:lnTo>
                  <a:close/>
                </a:path>
                <a:path w="8915400" h="251460">
                  <a:moveTo>
                    <a:pt x="3886200" y="31750"/>
                  </a:moveTo>
                  <a:lnTo>
                    <a:pt x="3873500" y="31750"/>
                  </a:lnTo>
                  <a:lnTo>
                    <a:pt x="3873500" y="44450"/>
                  </a:lnTo>
                  <a:lnTo>
                    <a:pt x="3886200" y="44450"/>
                  </a:lnTo>
                  <a:lnTo>
                    <a:pt x="3886200" y="31750"/>
                  </a:lnTo>
                  <a:close/>
                </a:path>
                <a:path w="8915400" h="251460">
                  <a:moveTo>
                    <a:pt x="3911600" y="207010"/>
                  </a:moveTo>
                  <a:lnTo>
                    <a:pt x="3898900" y="207010"/>
                  </a:lnTo>
                  <a:lnTo>
                    <a:pt x="3898900" y="219710"/>
                  </a:lnTo>
                  <a:lnTo>
                    <a:pt x="3911600" y="219710"/>
                  </a:lnTo>
                  <a:lnTo>
                    <a:pt x="3911600" y="207010"/>
                  </a:lnTo>
                  <a:close/>
                </a:path>
                <a:path w="8915400" h="251460">
                  <a:moveTo>
                    <a:pt x="3911600" y="31750"/>
                  </a:moveTo>
                  <a:lnTo>
                    <a:pt x="3898900" y="31750"/>
                  </a:lnTo>
                  <a:lnTo>
                    <a:pt x="3898900" y="44450"/>
                  </a:lnTo>
                  <a:lnTo>
                    <a:pt x="3911600" y="44450"/>
                  </a:lnTo>
                  <a:lnTo>
                    <a:pt x="3911600" y="31750"/>
                  </a:lnTo>
                  <a:close/>
                </a:path>
                <a:path w="8915400" h="251460">
                  <a:moveTo>
                    <a:pt x="3937000" y="207010"/>
                  </a:moveTo>
                  <a:lnTo>
                    <a:pt x="3924300" y="207010"/>
                  </a:lnTo>
                  <a:lnTo>
                    <a:pt x="3924300" y="219710"/>
                  </a:lnTo>
                  <a:lnTo>
                    <a:pt x="3937000" y="219710"/>
                  </a:lnTo>
                  <a:lnTo>
                    <a:pt x="3937000" y="207010"/>
                  </a:lnTo>
                  <a:close/>
                </a:path>
                <a:path w="8915400" h="251460">
                  <a:moveTo>
                    <a:pt x="3937000" y="31750"/>
                  </a:moveTo>
                  <a:lnTo>
                    <a:pt x="3924300" y="31750"/>
                  </a:lnTo>
                  <a:lnTo>
                    <a:pt x="3924300" y="44450"/>
                  </a:lnTo>
                  <a:lnTo>
                    <a:pt x="3937000" y="44450"/>
                  </a:lnTo>
                  <a:lnTo>
                    <a:pt x="3937000" y="31750"/>
                  </a:lnTo>
                  <a:close/>
                </a:path>
                <a:path w="8915400" h="251460">
                  <a:moveTo>
                    <a:pt x="3962400" y="207010"/>
                  </a:moveTo>
                  <a:lnTo>
                    <a:pt x="3949700" y="207010"/>
                  </a:lnTo>
                  <a:lnTo>
                    <a:pt x="3949700" y="219710"/>
                  </a:lnTo>
                  <a:lnTo>
                    <a:pt x="3962400" y="219710"/>
                  </a:lnTo>
                  <a:lnTo>
                    <a:pt x="3962400" y="207010"/>
                  </a:lnTo>
                  <a:close/>
                </a:path>
                <a:path w="8915400" h="251460">
                  <a:moveTo>
                    <a:pt x="3962400" y="31750"/>
                  </a:moveTo>
                  <a:lnTo>
                    <a:pt x="3949700" y="31750"/>
                  </a:lnTo>
                  <a:lnTo>
                    <a:pt x="3949700" y="44450"/>
                  </a:lnTo>
                  <a:lnTo>
                    <a:pt x="3962400" y="44450"/>
                  </a:lnTo>
                  <a:lnTo>
                    <a:pt x="3962400" y="31750"/>
                  </a:lnTo>
                  <a:close/>
                </a:path>
                <a:path w="8915400" h="251460">
                  <a:moveTo>
                    <a:pt x="3987800" y="207010"/>
                  </a:moveTo>
                  <a:lnTo>
                    <a:pt x="3975100" y="207010"/>
                  </a:lnTo>
                  <a:lnTo>
                    <a:pt x="3975100" y="219710"/>
                  </a:lnTo>
                  <a:lnTo>
                    <a:pt x="3987800" y="219710"/>
                  </a:lnTo>
                  <a:lnTo>
                    <a:pt x="3987800" y="207010"/>
                  </a:lnTo>
                  <a:close/>
                </a:path>
                <a:path w="8915400" h="251460">
                  <a:moveTo>
                    <a:pt x="3987800" y="31750"/>
                  </a:moveTo>
                  <a:lnTo>
                    <a:pt x="3975100" y="31750"/>
                  </a:lnTo>
                  <a:lnTo>
                    <a:pt x="3975100" y="44450"/>
                  </a:lnTo>
                  <a:lnTo>
                    <a:pt x="3987800" y="44450"/>
                  </a:lnTo>
                  <a:lnTo>
                    <a:pt x="3987800" y="31750"/>
                  </a:lnTo>
                  <a:close/>
                </a:path>
                <a:path w="8915400" h="251460">
                  <a:moveTo>
                    <a:pt x="4013200" y="207010"/>
                  </a:moveTo>
                  <a:lnTo>
                    <a:pt x="4000500" y="207010"/>
                  </a:lnTo>
                  <a:lnTo>
                    <a:pt x="4000500" y="219710"/>
                  </a:lnTo>
                  <a:lnTo>
                    <a:pt x="4013200" y="219710"/>
                  </a:lnTo>
                  <a:lnTo>
                    <a:pt x="4013200" y="207010"/>
                  </a:lnTo>
                  <a:close/>
                </a:path>
                <a:path w="8915400" h="251460">
                  <a:moveTo>
                    <a:pt x="4013200" y="31750"/>
                  </a:moveTo>
                  <a:lnTo>
                    <a:pt x="4000500" y="31750"/>
                  </a:lnTo>
                  <a:lnTo>
                    <a:pt x="4000500" y="44450"/>
                  </a:lnTo>
                  <a:lnTo>
                    <a:pt x="4013200" y="44450"/>
                  </a:lnTo>
                  <a:lnTo>
                    <a:pt x="4013200" y="31750"/>
                  </a:lnTo>
                  <a:close/>
                </a:path>
                <a:path w="8915400" h="251460">
                  <a:moveTo>
                    <a:pt x="4038600" y="207010"/>
                  </a:moveTo>
                  <a:lnTo>
                    <a:pt x="4025900" y="207010"/>
                  </a:lnTo>
                  <a:lnTo>
                    <a:pt x="4025900" y="219710"/>
                  </a:lnTo>
                  <a:lnTo>
                    <a:pt x="4038600" y="219710"/>
                  </a:lnTo>
                  <a:lnTo>
                    <a:pt x="4038600" y="207010"/>
                  </a:lnTo>
                  <a:close/>
                </a:path>
                <a:path w="8915400" h="251460">
                  <a:moveTo>
                    <a:pt x="4038600" y="31750"/>
                  </a:moveTo>
                  <a:lnTo>
                    <a:pt x="4025900" y="31750"/>
                  </a:lnTo>
                  <a:lnTo>
                    <a:pt x="4025900" y="44450"/>
                  </a:lnTo>
                  <a:lnTo>
                    <a:pt x="4038600" y="44450"/>
                  </a:lnTo>
                  <a:lnTo>
                    <a:pt x="4038600" y="31750"/>
                  </a:lnTo>
                  <a:close/>
                </a:path>
                <a:path w="8915400" h="251460">
                  <a:moveTo>
                    <a:pt x="4064000" y="207010"/>
                  </a:moveTo>
                  <a:lnTo>
                    <a:pt x="4051300" y="207010"/>
                  </a:lnTo>
                  <a:lnTo>
                    <a:pt x="4051300" y="219710"/>
                  </a:lnTo>
                  <a:lnTo>
                    <a:pt x="4064000" y="219710"/>
                  </a:lnTo>
                  <a:lnTo>
                    <a:pt x="4064000" y="207010"/>
                  </a:lnTo>
                  <a:close/>
                </a:path>
                <a:path w="8915400" h="251460">
                  <a:moveTo>
                    <a:pt x="4064000" y="31750"/>
                  </a:moveTo>
                  <a:lnTo>
                    <a:pt x="4051300" y="31750"/>
                  </a:lnTo>
                  <a:lnTo>
                    <a:pt x="4051300" y="44450"/>
                  </a:lnTo>
                  <a:lnTo>
                    <a:pt x="4064000" y="44450"/>
                  </a:lnTo>
                  <a:lnTo>
                    <a:pt x="4064000" y="31750"/>
                  </a:lnTo>
                  <a:close/>
                </a:path>
                <a:path w="8915400" h="251460">
                  <a:moveTo>
                    <a:pt x="4089400" y="207010"/>
                  </a:moveTo>
                  <a:lnTo>
                    <a:pt x="4076700" y="207010"/>
                  </a:lnTo>
                  <a:lnTo>
                    <a:pt x="4076700" y="219710"/>
                  </a:lnTo>
                  <a:lnTo>
                    <a:pt x="4089400" y="219710"/>
                  </a:lnTo>
                  <a:lnTo>
                    <a:pt x="4089400" y="207010"/>
                  </a:lnTo>
                  <a:close/>
                </a:path>
                <a:path w="8915400" h="251460">
                  <a:moveTo>
                    <a:pt x="4089400" y="31750"/>
                  </a:moveTo>
                  <a:lnTo>
                    <a:pt x="4076700" y="31750"/>
                  </a:lnTo>
                  <a:lnTo>
                    <a:pt x="4076700" y="44450"/>
                  </a:lnTo>
                  <a:lnTo>
                    <a:pt x="4089400" y="44450"/>
                  </a:lnTo>
                  <a:lnTo>
                    <a:pt x="4089400" y="31750"/>
                  </a:lnTo>
                  <a:close/>
                </a:path>
                <a:path w="8915400" h="251460">
                  <a:moveTo>
                    <a:pt x="4114800" y="207010"/>
                  </a:moveTo>
                  <a:lnTo>
                    <a:pt x="4102100" y="207010"/>
                  </a:lnTo>
                  <a:lnTo>
                    <a:pt x="4102100" y="219710"/>
                  </a:lnTo>
                  <a:lnTo>
                    <a:pt x="4114800" y="219710"/>
                  </a:lnTo>
                  <a:lnTo>
                    <a:pt x="4114800" y="207010"/>
                  </a:lnTo>
                  <a:close/>
                </a:path>
                <a:path w="8915400" h="251460">
                  <a:moveTo>
                    <a:pt x="4114800" y="31750"/>
                  </a:moveTo>
                  <a:lnTo>
                    <a:pt x="4102100" y="31750"/>
                  </a:lnTo>
                  <a:lnTo>
                    <a:pt x="4102100" y="44450"/>
                  </a:lnTo>
                  <a:lnTo>
                    <a:pt x="4114800" y="44450"/>
                  </a:lnTo>
                  <a:lnTo>
                    <a:pt x="4114800" y="31750"/>
                  </a:lnTo>
                  <a:close/>
                </a:path>
                <a:path w="8915400" h="251460">
                  <a:moveTo>
                    <a:pt x="4140200" y="207010"/>
                  </a:moveTo>
                  <a:lnTo>
                    <a:pt x="4127500" y="207010"/>
                  </a:lnTo>
                  <a:lnTo>
                    <a:pt x="4127500" y="219710"/>
                  </a:lnTo>
                  <a:lnTo>
                    <a:pt x="4140200" y="219710"/>
                  </a:lnTo>
                  <a:lnTo>
                    <a:pt x="4140200" y="207010"/>
                  </a:lnTo>
                  <a:close/>
                </a:path>
                <a:path w="8915400" h="251460">
                  <a:moveTo>
                    <a:pt x="4140200" y="31750"/>
                  </a:moveTo>
                  <a:lnTo>
                    <a:pt x="4127500" y="31750"/>
                  </a:lnTo>
                  <a:lnTo>
                    <a:pt x="4127500" y="44450"/>
                  </a:lnTo>
                  <a:lnTo>
                    <a:pt x="4140200" y="44450"/>
                  </a:lnTo>
                  <a:lnTo>
                    <a:pt x="4140200" y="31750"/>
                  </a:lnTo>
                  <a:close/>
                </a:path>
                <a:path w="8915400" h="251460">
                  <a:moveTo>
                    <a:pt x="4165600" y="207010"/>
                  </a:moveTo>
                  <a:lnTo>
                    <a:pt x="4152900" y="207010"/>
                  </a:lnTo>
                  <a:lnTo>
                    <a:pt x="4152900" y="219710"/>
                  </a:lnTo>
                  <a:lnTo>
                    <a:pt x="4165600" y="219710"/>
                  </a:lnTo>
                  <a:lnTo>
                    <a:pt x="4165600" y="207010"/>
                  </a:lnTo>
                  <a:close/>
                </a:path>
                <a:path w="8915400" h="251460">
                  <a:moveTo>
                    <a:pt x="4165600" y="31750"/>
                  </a:moveTo>
                  <a:lnTo>
                    <a:pt x="4152900" y="31750"/>
                  </a:lnTo>
                  <a:lnTo>
                    <a:pt x="4152900" y="44450"/>
                  </a:lnTo>
                  <a:lnTo>
                    <a:pt x="4165600" y="44450"/>
                  </a:lnTo>
                  <a:lnTo>
                    <a:pt x="4165600" y="31750"/>
                  </a:lnTo>
                  <a:close/>
                </a:path>
                <a:path w="8915400" h="251460">
                  <a:moveTo>
                    <a:pt x="4191000" y="207010"/>
                  </a:moveTo>
                  <a:lnTo>
                    <a:pt x="4178300" y="207010"/>
                  </a:lnTo>
                  <a:lnTo>
                    <a:pt x="4178300" y="219710"/>
                  </a:lnTo>
                  <a:lnTo>
                    <a:pt x="4191000" y="219710"/>
                  </a:lnTo>
                  <a:lnTo>
                    <a:pt x="4191000" y="207010"/>
                  </a:lnTo>
                  <a:close/>
                </a:path>
                <a:path w="8915400" h="251460">
                  <a:moveTo>
                    <a:pt x="4191000" y="31750"/>
                  </a:moveTo>
                  <a:lnTo>
                    <a:pt x="4178300" y="31750"/>
                  </a:lnTo>
                  <a:lnTo>
                    <a:pt x="4178300" y="44450"/>
                  </a:lnTo>
                  <a:lnTo>
                    <a:pt x="4191000" y="44450"/>
                  </a:lnTo>
                  <a:lnTo>
                    <a:pt x="4191000" y="31750"/>
                  </a:lnTo>
                  <a:close/>
                </a:path>
                <a:path w="8915400" h="251460">
                  <a:moveTo>
                    <a:pt x="4216400" y="207010"/>
                  </a:moveTo>
                  <a:lnTo>
                    <a:pt x="4203700" y="207010"/>
                  </a:lnTo>
                  <a:lnTo>
                    <a:pt x="4203700" y="219710"/>
                  </a:lnTo>
                  <a:lnTo>
                    <a:pt x="4216400" y="219710"/>
                  </a:lnTo>
                  <a:lnTo>
                    <a:pt x="4216400" y="207010"/>
                  </a:lnTo>
                  <a:close/>
                </a:path>
                <a:path w="8915400" h="251460">
                  <a:moveTo>
                    <a:pt x="4216400" y="31750"/>
                  </a:moveTo>
                  <a:lnTo>
                    <a:pt x="4203700" y="31750"/>
                  </a:lnTo>
                  <a:lnTo>
                    <a:pt x="4203700" y="44450"/>
                  </a:lnTo>
                  <a:lnTo>
                    <a:pt x="4216400" y="44450"/>
                  </a:lnTo>
                  <a:lnTo>
                    <a:pt x="4216400" y="31750"/>
                  </a:lnTo>
                  <a:close/>
                </a:path>
                <a:path w="8915400" h="251460">
                  <a:moveTo>
                    <a:pt x="4241800" y="207010"/>
                  </a:moveTo>
                  <a:lnTo>
                    <a:pt x="4229100" y="207010"/>
                  </a:lnTo>
                  <a:lnTo>
                    <a:pt x="4229100" y="219710"/>
                  </a:lnTo>
                  <a:lnTo>
                    <a:pt x="4241800" y="219710"/>
                  </a:lnTo>
                  <a:lnTo>
                    <a:pt x="4241800" y="207010"/>
                  </a:lnTo>
                  <a:close/>
                </a:path>
                <a:path w="8915400" h="251460">
                  <a:moveTo>
                    <a:pt x="4241800" y="31750"/>
                  </a:moveTo>
                  <a:lnTo>
                    <a:pt x="4229100" y="31750"/>
                  </a:lnTo>
                  <a:lnTo>
                    <a:pt x="4229100" y="44450"/>
                  </a:lnTo>
                  <a:lnTo>
                    <a:pt x="4241800" y="44450"/>
                  </a:lnTo>
                  <a:lnTo>
                    <a:pt x="4241800" y="31750"/>
                  </a:lnTo>
                  <a:close/>
                </a:path>
                <a:path w="8915400" h="251460">
                  <a:moveTo>
                    <a:pt x="4267200" y="207010"/>
                  </a:moveTo>
                  <a:lnTo>
                    <a:pt x="4254500" y="207010"/>
                  </a:lnTo>
                  <a:lnTo>
                    <a:pt x="4254500" y="219710"/>
                  </a:lnTo>
                  <a:lnTo>
                    <a:pt x="4267200" y="219710"/>
                  </a:lnTo>
                  <a:lnTo>
                    <a:pt x="4267200" y="207010"/>
                  </a:lnTo>
                  <a:close/>
                </a:path>
                <a:path w="8915400" h="251460">
                  <a:moveTo>
                    <a:pt x="4267200" y="31750"/>
                  </a:moveTo>
                  <a:lnTo>
                    <a:pt x="4254500" y="31750"/>
                  </a:lnTo>
                  <a:lnTo>
                    <a:pt x="4254500" y="44450"/>
                  </a:lnTo>
                  <a:lnTo>
                    <a:pt x="4267200" y="44450"/>
                  </a:lnTo>
                  <a:lnTo>
                    <a:pt x="4267200" y="31750"/>
                  </a:lnTo>
                  <a:close/>
                </a:path>
                <a:path w="8915400" h="251460">
                  <a:moveTo>
                    <a:pt x="4292600" y="207010"/>
                  </a:moveTo>
                  <a:lnTo>
                    <a:pt x="4279900" y="207010"/>
                  </a:lnTo>
                  <a:lnTo>
                    <a:pt x="4279900" y="219710"/>
                  </a:lnTo>
                  <a:lnTo>
                    <a:pt x="4292600" y="219710"/>
                  </a:lnTo>
                  <a:lnTo>
                    <a:pt x="4292600" y="207010"/>
                  </a:lnTo>
                  <a:close/>
                </a:path>
                <a:path w="8915400" h="251460">
                  <a:moveTo>
                    <a:pt x="4292600" y="31750"/>
                  </a:moveTo>
                  <a:lnTo>
                    <a:pt x="4279900" y="31750"/>
                  </a:lnTo>
                  <a:lnTo>
                    <a:pt x="4279900" y="44450"/>
                  </a:lnTo>
                  <a:lnTo>
                    <a:pt x="4292600" y="44450"/>
                  </a:lnTo>
                  <a:lnTo>
                    <a:pt x="4292600" y="31750"/>
                  </a:lnTo>
                  <a:close/>
                </a:path>
                <a:path w="8915400" h="251460">
                  <a:moveTo>
                    <a:pt x="4318000" y="207010"/>
                  </a:moveTo>
                  <a:lnTo>
                    <a:pt x="4305300" y="207010"/>
                  </a:lnTo>
                  <a:lnTo>
                    <a:pt x="4305300" y="219710"/>
                  </a:lnTo>
                  <a:lnTo>
                    <a:pt x="4318000" y="219710"/>
                  </a:lnTo>
                  <a:lnTo>
                    <a:pt x="4318000" y="207010"/>
                  </a:lnTo>
                  <a:close/>
                </a:path>
                <a:path w="8915400" h="251460">
                  <a:moveTo>
                    <a:pt x="4318000" y="31750"/>
                  </a:moveTo>
                  <a:lnTo>
                    <a:pt x="4305300" y="31750"/>
                  </a:lnTo>
                  <a:lnTo>
                    <a:pt x="4305300" y="44450"/>
                  </a:lnTo>
                  <a:lnTo>
                    <a:pt x="4318000" y="44450"/>
                  </a:lnTo>
                  <a:lnTo>
                    <a:pt x="4318000" y="31750"/>
                  </a:lnTo>
                  <a:close/>
                </a:path>
                <a:path w="8915400" h="251460">
                  <a:moveTo>
                    <a:pt x="4343400" y="207010"/>
                  </a:moveTo>
                  <a:lnTo>
                    <a:pt x="4330700" y="207010"/>
                  </a:lnTo>
                  <a:lnTo>
                    <a:pt x="4330700" y="219710"/>
                  </a:lnTo>
                  <a:lnTo>
                    <a:pt x="4343400" y="219710"/>
                  </a:lnTo>
                  <a:lnTo>
                    <a:pt x="4343400" y="207010"/>
                  </a:lnTo>
                  <a:close/>
                </a:path>
                <a:path w="8915400" h="251460">
                  <a:moveTo>
                    <a:pt x="4343400" y="31750"/>
                  </a:moveTo>
                  <a:lnTo>
                    <a:pt x="4330700" y="31750"/>
                  </a:lnTo>
                  <a:lnTo>
                    <a:pt x="4330700" y="44450"/>
                  </a:lnTo>
                  <a:lnTo>
                    <a:pt x="4343400" y="44450"/>
                  </a:lnTo>
                  <a:lnTo>
                    <a:pt x="4343400" y="31750"/>
                  </a:lnTo>
                  <a:close/>
                </a:path>
                <a:path w="8915400" h="251460">
                  <a:moveTo>
                    <a:pt x="4368800" y="207010"/>
                  </a:moveTo>
                  <a:lnTo>
                    <a:pt x="4356100" y="207010"/>
                  </a:lnTo>
                  <a:lnTo>
                    <a:pt x="4356100" y="219710"/>
                  </a:lnTo>
                  <a:lnTo>
                    <a:pt x="4368800" y="219710"/>
                  </a:lnTo>
                  <a:lnTo>
                    <a:pt x="4368800" y="207010"/>
                  </a:lnTo>
                  <a:close/>
                </a:path>
                <a:path w="8915400" h="251460">
                  <a:moveTo>
                    <a:pt x="4368800" y="31750"/>
                  </a:moveTo>
                  <a:lnTo>
                    <a:pt x="4356100" y="31750"/>
                  </a:lnTo>
                  <a:lnTo>
                    <a:pt x="4356100" y="44450"/>
                  </a:lnTo>
                  <a:lnTo>
                    <a:pt x="4368800" y="44450"/>
                  </a:lnTo>
                  <a:lnTo>
                    <a:pt x="4368800" y="31750"/>
                  </a:lnTo>
                  <a:close/>
                </a:path>
                <a:path w="8915400" h="251460">
                  <a:moveTo>
                    <a:pt x="4394200" y="207010"/>
                  </a:moveTo>
                  <a:lnTo>
                    <a:pt x="4381500" y="207010"/>
                  </a:lnTo>
                  <a:lnTo>
                    <a:pt x="4381500" y="219710"/>
                  </a:lnTo>
                  <a:lnTo>
                    <a:pt x="4394200" y="219710"/>
                  </a:lnTo>
                  <a:lnTo>
                    <a:pt x="4394200" y="207010"/>
                  </a:lnTo>
                  <a:close/>
                </a:path>
                <a:path w="8915400" h="251460">
                  <a:moveTo>
                    <a:pt x="4394200" y="31750"/>
                  </a:moveTo>
                  <a:lnTo>
                    <a:pt x="4381500" y="31750"/>
                  </a:lnTo>
                  <a:lnTo>
                    <a:pt x="4381500" y="44450"/>
                  </a:lnTo>
                  <a:lnTo>
                    <a:pt x="4394200" y="44450"/>
                  </a:lnTo>
                  <a:lnTo>
                    <a:pt x="4394200" y="31750"/>
                  </a:lnTo>
                  <a:close/>
                </a:path>
                <a:path w="8915400" h="251460">
                  <a:moveTo>
                    <a:pt x="4419600" y="207010"/>
                  </a:moveTo>
                  <a:lnTo>
                    <a:pt x="4406900" y="207010"/>
                  </a:lnTo>
                  <a:lnTo>
                    <a:pt x="4406900" y="219710"/>
                  </a:lnTo>
                  <a:lnTo>
                    <a:pt x="4419600" y="219710"/>
                  </a:lnTo>
                  <a:lnTo>
                    <a:pt x="4419600" y="207010"/>
                  </a:lnTo>
                  <a:close/>
                </a:path>
                <a:path w="8915400" h="251460">
                  <a:moveTo>
                    <a:pt x="4419600" y="31750"/>
                  </a:moveTo>
                  <a:lnTo>
                    <a:pt x="4406900" y="31750"/>
                  </a:lnTo>
                  <a:lnTo>
                    <a:pt x="4406900" y="44450"/>
                  </a:lnTo>
                  <a:lnTo>
                    <a:pt x="4419600" y="44450"/>
                  </a:lnTo>
                  <a:lnTo>
                    <a:pt x="4419600" y="31750"/>
                  </a:lnTo>
                  <a:close/>
                </a:path>
                <a:path w="8915400" h="251460">
                  <a:moveTo>
                    <a:pt x="4445000" y="207010"/>
                  </a:moveTo>
                  <a:lnTo>
                    <a:pt x="4432300" y="207010"/>
                  </a:lnTo>
                  <a:lnTo>
                    <a:pt x="4432300" y="219710"/>
                  </a:lnTo>
                  <a:lnTo>
                    <a:pt x="4445000" y="219710"/>
                  </a:lnTo>
                  <a:lnTo>
                    <a:pt x="4445000" y="207010"/>
                  </a:lnTo>
                  <a:close/>
                </a:path>
                <a:path w="8915400" h="251460">
                  <a:moveTo>
                    <a:pt x="4445000" y="31750"/>
                  </a:moveTo>
                  <a:lnTo>
                    <a:pt x="4432300" y="31750"/>
                  </a:lnTo>
                  <a:lnTo>
                    <a:pt x="4432300" y="44450"/>
                  </a:lnTo>
                  <a:lnTo>
                    <a:pt x="4445000" y="44450"/>
                  </a:lnTo>
                  <a:lnTo>
                    <a:pt x="4445000" y="31750"/>
                  </a:lnTo>
                  <a:close/>
                </a:path>
                <a:path w="8915400" h="251460">
                  <a:moveTo>
                    <a:pt x="4470400" y="207010"/>
                  </a:moveTo>
                  <a:lnTo>
                    <a:pt x="4457700" y="207010"/>
                  </a:lnTo>
                  <a:lnTo>
                    <a:pt x="4457700" y="219710"/>
                  </a:lnTo>
                  <a:lnTo>
                    <a:pt x="4470400" y="219710"/>
                  </a:lnTo>
                  <a:lnTo>
                    <a:pt x="4470400" y="207010"/>
                  </a:lnTo>
                  <a:close/>
                </a:path>
                <a:path w="8915400" h="251460">
                  <a:moveTo>
                    <a:pt x="4470400" y="31750"/>
                  </a:moveTo>
                  <a:lnTo>
                    <a:pt x="4457700" y="31750"/>
                  </a:lnTo>
                  <a:lnTo>
                    <a:pt x="4457700" y="44450"/>
                  </a:lnTo>
                  <a:lnTo>
                    <a:pt x="4470400" y="44450"/>
                  </a:lnTo>
                  <a:lnTo>
                    <a:pt x="4470400" y="31750"/>
                  </a:lnTo>
                  <a:close/>
                </a:path>
                <a:path w="8915400" h="251460">
                  <a:moveTo>
                    <a:pt x="4495800" y="207010"/>
                  </a:moveTo>
                  <a:lnTo>
                    <a:pt x="4483100" y="207010"/>
                  </a:lnTo>
                  <a:lnTo>
                    <a:pt x="4483100" y="219710"/>
                  </a:lnTo>
                  <a:lnTo>
                    <a:pt x="4495800" y="219710"/>
                  </a:lnTo>
                  <a:lnTo>
                    <a:pt x="4495800" y="207010"/>
                  </a:lnTo>
                  <a:close/>
                </a:path>
                <a:path w="8915400" h="251460">
                  <a:moveTo>
                    <a:pt x="4495800" y="31750"/>
                  </a:moveTo>
                  <a:lnTo>
                    <a:pt x="4483100" y="31750"/>
                  </a:lnTo>
                  <a:lnTo>
                    <a:pt x="4483100" y="44450"/>
                  </a:lnTo>
                  <a:lnTo>
                    <a:pt x="4495800" y="44450"/>
                  </a:lnTo>
                  <a:lnTo>
                    <a:pt x="4495800" y="31750"/>
                  </a:lnTo>
                  <a:close/>
                </a:path>
                <a:path w="8915400" h="251460">
                  <a:moveTo>
                    <a:pt x="4521200" y="207010"/>
                  </a:moveTo>
                  <a:lnTo>
                    <a:pt x="4508500" y="207010"/>
                  </a:lnTo>
                  <a:lnTo>
                    <a:pt x="4508500" y="219710"/>
                  </a:lnTo>
                  <a:lnTo>
                    <a:pt x="4521200" y="219710"/>
                  </a:lnTo>
                  <a:lnTo>
                    <a:pt x="4521200" y="207010"/>
                  </a:lnTo>
                  <a:close/>
                </a:path>
                <a:path w="8915400" h="251460">
                  <a:moveTo>
                    <a:pt x="4521200" y="31750"/>
                  </a:moveTo>
                  <a:lnTo>
                    <a:pt x="4508500" y="31750"/>
                  </a:lnTo>
                  <a:lnTo>
                    <a:pt x="4508500" y="44450"/>
                  </a:lnTo>
                  <a:lnTo>
                    <a:pt x="4521200" y="44450"/>
                  </a:lnTo>
                  <a:lnTo>
                    <a:pt x="4521200" y="31750"/>
                  </a:lnTo>
                  <a:close/>
                </a:path>
                <a:path w="8915400" h="251460">
                  <a:moveTo>
                    <a:pt x="4546600" y="207010"/>
                  </a:moveTo>
                  <a:lnTo>
                    <a:pt x="4533900" y="207010"/>
                  </a:lnTo>
                  <a:lnTo>
                    <a:pt x="4533900" y="219710"/>
                  </a:lnTo>
                  <a:lnTo>
                    <a:pt x="4546600" y="219710"/>
                  </a:lnTo>
                  <a:lnTo>
                    <a:pt x="4546600" y="207010"/>
                  </a:lnTo>
                  <a:close/>
                </a:path>
                <a:path w="8915400" h="251460">
                  <a:moveTo>
                    <a:pt x="4546600" y="31750"/>
                  </a:moveTo>
                  <a:lnTo>
                    <a:pt x="4533900" y="31750"/>
                  </a:lnTo>
                  <a:lnTo>
                    <a:pt x="4533900" y="44450"/>
                  </a:lnTo>
                  <a:lnTo>
                    <a:pt x="4546600" y="44450"/>
                  </a:lnTo>
                  <a:lnTo>
                    <a:pt x="4546600" y="31750"/>
                  </a:lnTo>
                  <a:close/>
                </a:path>
                <a:path w="8915400" h="251460">
                  <a:moveTo>
                    <a:pt x="4572000" y="207010"/>
                  </a:moveTo>
                  <a:lnTo>
                    <a:pt x="4559300" y="207010"/>
                  </a:lnTo>
                  <a:lnTo>
                    <a:pt x="4559300" y="219710"/>
                  </a:lnTo>
                  <a:lnTo>
                    <a:pt x="4572000" y="219710"/>
                  </a:lnTo>
                  <a:lnTo>
                    <a:pt x="4572000" y="207010"/>
                  </a:lnTo>
                  <a:close/>
                </a:path>
                <a:path w="8915400" h="251460">
                  <a:moveTo>
                    <a:pt x="4572000" y="31750"/>
                  </a:moveTo>
                  <a:lnTo>
                    <a:pt x="4559300" y="31750"/>
                  </a:lnTo>
                  <a:lnTo>
                    <a:pt x="4559300" y="44450"/>
                  </a:lnTo>
                  <a:lnTo>
                    <a:pt x="4572000" y="44450"/>
                  </a:lnTo>
                  <a:lnTo>
                    <a:pt x="4572000" y="31750"/>
                  </a:lnTo>
                  <a:close/>
                </a:path>
                <a:path w="8915400" h="251460">
                  <a:moveTo>
                    <a:pt x="4597400" y="207010"/>
                  </a:moveTo>
                  <a:lnTo>
                    <a:pt x="4584700" y="207010"/>
                  </a:lnTo>
                  <a:lnTo>
                    <a:pt x="4584700" y="219710"/>
                  </a:lnTo>
                  <a:lnTo>
                    <a:pt x="4597400" y="219710"/>
                  </a:lnTo>
                  <a:lnTo>
                    <a:pt x="4597400" y="207010"/>
                  </a:lnTo>
                  <a:close/>
                </a:path>
                <a:path w="8915400" h="251460">
                  <a:moveTo>
                    <a:pt x="4597400" y="31750"/>
                  </a:moveTo>
                  <a:lnTo>
                    <a:pt x="4584700" y="31750"/>
                  </a:lnTo>
                  <a:lnTo>
                    <a:pt x="4584700" y="44450"/>
                  </a:lnTo>
                  <a:lnTo>
                    <a:pt x="4597400" y="44450"/>
                  </a:lnTo>
                  <a:lnTo>
                    <a:pt x="4597400" y="31750"/>
                  </a:lnTo>
                  <a:close/>
                </a:path>
                <a:path w="8915400" h="251460">
                  <a:moveTo>
                    <a:pt x="4622800" y="207010"/>
                  </a:moveTo>
                  <a:lnTo>
                    <a:pt x="4610100" y="207010"/>
                  </a:lnTo>
                  <a:lnTo>
                    <a:pt x="4610100" y="219710"/>
                  </a:lnTo>
                  <a:lnTo>
                    <a:pt x="4622800" y="219710"/>
                  </a:lnTo>
                  <a:lnTo>
                    <a:pt x="4622800" y="207010"/>
                  </a:lnTo>
                  <a:close/>
                </a:path>
                <a:path w="8915400" h="251460">
                  <a:moveTo>
                    <a:pt x="4622800" y="31750"/>
                  </a:moveTo>
                  <a:lnTo>
                    <a:pt x="4610100" y="31750"/>
                  </a:lnTo>
                  <a:lnTo>
                    <a:pt x="4610100" y="44450"/>
                  </a:lnTo>
                  <a:lnTo>
                    <a:pt x="4622800" y="44450"/>
                  </a:lnTo>
                  <a:lnTo>
                    <a:pt x="4622800" y="31750"/>
                  </a:lnTo>
                  <a:close/>
                </a:path>
                <a:path w="8915400" h="251460">
                  <a:moveTo>
                    <a:pt x="4648200" y="207010"/>
                  </a:moveTo>
                  <a:lnTo>
                    <a:pt x="4635500" y="207010"/>
                  </a:lnTo>
                  <a:lnTo>
                    <a:pt x="4635500" y="219710"/>
                  </a:lnTo>
                  <a:lnTo>
                    <a:pt x="4648200" y="219710"/>
                  </a:lnTo>
                  <a:lnTo>
                    <a:pt x="4648200" y="207010"/>
                  </a:lnTo>
                  <a:close/>
                </a:path>
                <a:path w="8915400" h="251460">
                  <a:moveTo>
                    <a:pt x="4648200" y="31750"/>
                  </a:moveTo>
                  <a:lnTo>
                    <a:pt x="4635500" y="31750"/>
                  </a:lnTo>
                  <a:lnTo>
                    <a:pt x="4635500" y="44450"/>
                  </a:lnTo>
                  <a:lnTo>
                    <a:pt x="4648200" y="44450"/>
                  </a:lnTo>
                  <a:lnTo>
                    <a:pt x="4648200" y="31750"/>
                  </a:lnTo>
                  <a:close/>
                </a:path>
                <a:path w="8915400" h="251460">
                  <a:moveTo>
                    <a:pt x="4673600" y="207010"/>
                  </a:moveTo>
                  <a:lnTo>
                    <a:pt x="4660900" y="207010"/>
                  </a:lnTo>
                  <a:lnTo>
                    <a:pt x="4660900" y="219710"/>
                  </a:lnTo>
                  <a:lnTo>
                    <a:pt x="4673600" y="219710"/>
                  </a:lnTo>
                  <a:lnTo>
                    <a:pt x="4673600" y="207010"/>
                  </a:lnTo>
                  <a:close/>
                </a:path>
                <a:path w="8915400" h="251460">
                  <a:moveTo>
                    <a:pt x="4673600" y="31750"/>
                  </a:moveTo>
                  <a:lnTo>
                    <a:pt x="4660900" y="31750"/>
                  </a:lnTo>
                  <a:lnTo>
                    <a:pt x="4660900" y="44450"/>
                  </a:lnTo>
                  <a:lnTo>
                    <a:pt x="4673600" y="44450"/>
                  </a:lnTo>
                  <a:lnTo>
                    <a:pt x="4673600" y="31750"/>
                  </a:lnTo>
                  <a:close/>
                </a:path>
                <a:path w="8915400" h="251460">
                  <a:moveTo>
                    <a:pt x="4699000" y="207010"/>
                  </a:moveTo>
                  <a:lnTo>
                    <a:pt x="4686300" y="207010"/>
                  </a:lnTo>
                  <a:lnTo>
                    <a:pt x="4686300" y="219710"/>
                  </a:lnTo>
                  <a:lnTo>
                    <a:pt x="4699000" y="219710"/>
                  </a:lnTo>
                  <a:lnTo>
                    <a:pt x="4699000" y="207010"/>
                  </a:lnTo>
                  <a:close/>
                </a:path>
                <a:path w="8915400" h="251460">
                  <a:moveTo>
                    <a:pt x="4699000" y="31750"/>
                  </a:moveTo>
                  <a:lnTo>
                    <a:pt x="4686300" y="31750"/>
                  </a:lnTo>
                  <a:lnTo>
                    <a:pt x="4686300" y="44450"/>
                  </a:lnTo>
                  <a:lnTo>
                    <a:pt x="4699000" y="44450"/>
                  </a:lnTo>
                  <a:lnTo>
                    <a:pt x="4699000" y="31750"/>
                  </a:lnTo>
                  <a:close/>
                </a:path>
                <a:path w="8915400" h="251460">
                  <a:moveTo>
                    <a:pt x="4724400" y="207010"/>
                  </a:moveTo>
                  <a:lnTo>
                    <a:pt x="4711700" y="207010"/>
                  </a:lnTo>
                  <a:lnTo>
                    <a:pt x="4711700" y="219710"/>
                  </a:lnTo>
                  <a:lnTo>
                    <a:pt x="4724400" y="219710"/>
                  </a:lnTo>
                  <a:lnTo>
                    <a:pt x="4724400" y="207010"/>
                  </a:lnTo>
                  <a:close/>
                </a:path>
                <a:path w="8915400" h="251460">
                  <a:moveTo>
                    <a:pt x="4724400" y="31750"/>
                  </a:moveTo>
                  <a:lnTo>
                    <a:pt x="4711700" y="31750"/>
                  </a:lnTo>
                  <a:lnTo>
                    <a:pt x="4711700" y="44450"/>
                  </a:lnTo>
                  <a:lnTo>
                    <a:pt x="4724400" y="44450"/>
                  </a:lnTo>
                  <a:lnTo>
                    <a:pt x="4724400" y="31750"/>
                  </a:lnTo>
                  <a:close/>
                </a:path>
                <a:path w="8915400" h="251460">
                  <a:moveTo>
                    <a:pt x="4749800" y="207010"/>
                  </a:moveTo>
                  <a:lnTo>
                    <a:pt x="4737100" y="207010"/>
                  </a:lnTo>
                  <a:lnTo>
                    <a:pt x="4737100" y="219710"/>
                  </a:lnTo>
                  <a:lnTo>
                    <a:pt x="4749800" y="219710"/>
                  </a:lnTo>
                  <a:lnTo>
                    <a:pt x="4749800" y="207010"/>
                  </a:lnTo>
                  <a:close/>
                </a:path>
                <a:path w="8915400" h="251460">
                  <a:moveTo>
                    <a:pt x="4749800" y="31750"/>
                  </a:moveTo>
                  <a:lnTo>
                    <a:pt x="4737100" y="31750"/>
                  </a:lnTo>
                  <a:lnTo>
                    <a:pt x="4737100" y="44450"/>
                  </a:lnTo>
                  <a:lnTo>
                    <a:pt x="4749800" y="44450"/>
                  </a:lnTo>
                  <a:lnTo>
                    <a:pt x="4749800" y="31750"/>
                  </a:lnTo>
                  <a:close/>
                </a:path>
                <a:path w="8915400" h="251460">
                  <a:moveTo>
                    <a:pt x="4775200" y="207010"/>
                  </a:moveTo>
                  <a:lnTo>
                    <a:pt x="4762500" y="207010"/>
                  </a:lnTo>
                  <a:lnTo>
                    <a:pt x="4762500" y="219710"/>
                  </a:lnTo>
                  <a:lnTo>
                    <a:pt x="4775200" y="219710"/>
                  </a:lnTo>
                  <a:lnTo>
                    <a:pt x="4775200" y="207010"/>
                  </a:lnTo>
                  <a:close/>
                </a:path>
                <a:path w="8915400" h="251460">
                  <a:moveTo>
                    <a:pt x="4775200" y="31750"/>
                  </a:moveTo>
                  <a:lnTo>
                    <a:pt x="4762500" y="31750"/>
                  </a:lnTo>
                  <a:lnTo>
                    <a:pt x="4762500" y="44450"/>
                  </a:lnTo>
                  <a:lnTo>
                    <a:pt x="4775200" y="44450"/>
                  </a:lnTo>
                  <a:lnTo>
                    <a:pt x="4775200" y="31750"/>
                  </a:lnTo>
                  <a:close/>
                </a:path>
                <a:path w="8915400" h="251460">
                  <a:moveTo>
                    <a:pt x="4800600" y="207010"/>
                  </a:moveTo>
                  <a:lnTo>
                    <a:pt x="4787900" y="207010"/>
                  </a:lnTo>
                  <a:lnTo>
                    <a:pt x="4787900" y="219710"/>
                  </a:lnTo>
                  <a:lnTo>
                    <a:pt x="4800600" y="219710"/>
                  </a:lnTo>
                  <a:lnTo>
                    <a:pt x="4800600" y="207010"/>
                  </a:lnTo>
                  <a:close/>
                </a:path>
                <a:path w="8915400" h="251460">
                  <a:moveTo>
                    <a:pt x="4800600" y="31750"/>
                  </a:moveTo>
                  <a:lnTo>
                    <a:pt x="4787900" y="31750"/>
                  </a:lnTo>
                  <a:lnTo>
                    <a:pt x="4787900" y="44450"/>
                  </a:lnTo>
                  <a:lnTo>
                    <a:pt x="4800600" y="44450"/>
                  </a:lnTo>
                  <a:lnTo>
                    <a:pt x="4800600" y="31750"/>
                  </a:lnTo>
                  <a:close/>
                </a:path>
                <a:path w="8915400" h="251460">
                  <a:moveTo>
                    <a:pt x="4826000" y="207010"/>
                  </a:moveTo>
                  <a:lnTo>
                    <a:pt x="4813300" y="207010"/>
                  </a:lnTo>
                  <a:lnTo>
                    <a:pt x="4813300" y="219710"/>
                  </a:lnTo>
                  <a:lnTo>
                    <a:pt x="4826000" y="219710"/>
                  </a:lnTo>
                  <a:lnTo>
                    <a:pt x="4826000" y="207010"/>
                  </a:lnTo>
                  <a:close/>
                </a:path>
                <a:path w="8915400" h="251460">
                  <a:moveTo>
                    <a:pt x="4826000" y="31750"/>
                  </a:moveTo>
                  <a:lnTo>
                    <a:pt x="4813300" y="31750"/>
                  </a:lnTo>
                  <a:lnTo>
                    <a:pt x="4813300" y="44450"/>
                  </a:lnTo>
                  <a:lnTo>
                    <a:pt x="4826000" y="44450"/>
                  </a:lnTo>
                  <a:lnTo>
                    <a:pt x="4826000" y="31750"/>
                  </a:lnTo>
                  <a:close/>
                </a:path>
                <a:path w="8915400" h="251460">
                  <a:moveTo>
                    <a:pt x="4851400" y="207010"/>
                  </a:moveTo>
                  <a:lnTo>
                    <a:pt x="4838700" y="207010"/>
                  </a:lnTo>
                  <a:lnTo>
                    <a:pt x="4838700" y="219710"/>
                  </a:lnTo>
                  <a:lnTo>
                    <a:pt x="4851400" y="219710"/>
                  </a:lnTo>
                  <a:lnTo>
                    <a:pt x="4851400" y="207010"/>
                  </a:lnTo>
                  <a:close/>
                </a:path>
                <a:path w="8915400" h="251460">
                  <a:moveTo>
                    <a:pt x="4851400" y="31750"/>
                  </a:moveTo>
                  <a:lnTo>
                    <a:pt x="4838700" y="31750"/>
                  </a:lnTo>
                  <a:lnTo>
                    <a:pt x="4838700" y="44450"/>
                  </a:lnTo>
                  <a:lnTo>
                    <a:pt x="4851400" y="44450"/>
                  </a:lnTo>
                  <a:lnTo>
                    <a:pt x="4851400" y="31750"/>
                  </a:lnTo>
                  <a:close/>
                </a:path>
                <a:path w="8915400" h="251460">
                  <a:moveTo>
                    <a:pt x="4876800" y="207010"/>
                  </a:moveTo>
                  <a:lnTo>
                    <a:pt x="4864100" y="207010"/>
                  </a:lnTo>
                  <a:lnTo>
                    <a:pt x="4864100" y="219710"/>
                  </a:lnTo>
                  <a:lnTo>
                    <a:pt x="4876800" y="219710"/>
                  </a:lnTo>
                  <a:lnTo>
                    <a:pt x="4876800" y="207010"/>
                  </a:lnTo>
                  <a:close/>
                </a:path>
                <a:path w="8915400" h="251460">
                  <a:moveTo>
                    <a:pt x="4876800" y="31750"/>
                  </a:moveTo>
                  <a:lnTo>
                    <a:pt x="4864100" y="31750"/>
                  </a:lnTo>
                  <a:lnTo>
                    <a:pt x="4864100" y="44450"/>
                  </a:lnTo>
                  <a:lnTo>
                    <a:pt x="4876800" y="44450"/>
                  </a:lnTo>
                  <a:lnTo>
                    <a:pt x="4876800" y="31750"/>
                  </a:lnTo>
                  <a:close/>
                </a:path>
                <a:path w="8915400" h="251460">
                  <a:moveTo>
                    <a:pt x="4902200" y="207010"/>
                  </a:moveTo>
                  <a:lnTo>
                    <a:pt x="4889500" y="207010"/>
                  </a:lnTo>
                  <a:lnTo>
                    <a:pt x="4889500" y="219710"/>
                  </a:lnTo>
                  <a:lnTo>
                    <a:pt x="4902200" y="219710"/>
                  </a:lnTo>
                  <a:lnTo>
                    <a:pt x="4902200" y="207010"/>
                  </a:lnTo>
                  <a:close/>
                </a:path>
                <a:path w="8915400" h="251460">
                  <a:moveTo>
                    <a:pt x="4902200" y="31750"/>
                  </a:moveTo>
                  <a:lnTo>
                    <a:pt x="4889500" y="31750"/>
                  </a:lnTo>
                  <a:lnTo>
                    <a:pt x="4889500" y="44450"/>
                  </a:lnTo>
                  <a:lnTo>
                    <a:pt x="4902200" y="44450"/>
                  </a:lnTo>
                  <a:lnTo>
                    <a:pt x="4902200" y="31750"/>
                  </a:lnTo>
                  <a:close/>
                </a:path>
                <a:path w="8915400" h="251460">
                  <a:moveTo>
                    <a:pt x="4927600" y="207010"/>
                  </a:moveTo>
                  <a:lnTo>
                    <a:pt x="4914900" y="207010"/>
                  </a:lnTo>
                  <a:lnTo>
                    <a:pt x="4914900" y="219710"/>
                  </a:lnTo>
                  <a:lnTo>
                    <a:pt x="4927600" y="219710"/>
                  </a:lnTo>
                  <a:lnTo>
                    <a:pt x="4927600" y="207010"/>
                  </a:lnTo>
                  <a:close/>
                </a:path>
                <a:path w="8915400" h="251460">
                  <a:moveTo>
                    <a:pt x="4927600" y="31750"/>
                  </a:moveTo>
                  <a:lnTo>
                    <a:pt x="4914900" y="31750"/>
                  </a:lnTo>
                  <a:lnTo>
                    <a:pt x="4914900" y="44450"/>
                  </a:lnTo>
                  <a:lnTo>
                    <a:pt x="4927600" y="44450"/>
                  </a:lnTo>
                  <a:lnTo>
                    <a:pt x="4927600" y="31750"/>
                  </a:lnTo>
                  <a:close/>
                </a:path>
                <a:path w="8915400" h="251460">
                  <a:moveTo>
                    <a:pt x="4953000" y="207010"/>
                  </a:moveTo>
                  <a:lnTo>
                    <a:pt x="4940300" y="207010"/>
                  </a:lnTo>
                  <a:lnTo>
                    <a:pt x="4940300" y="219710"/>
                  </a:lnTo>
                  <a:lnTo>
                    <a:pt x="4953000" y="219710"/>
                  </a:lnTo>
                  <a:lnTo>
                    <a:pt x="4953000" y="207010"/>
                  </a:lnTo>
                  <a:close/>
                </a:path>
                <a:path w="8915400" h="251460">
                  <a:moveTo>
                    <a:pt x="4953000" y="31750"/>
                  </a:moveTo>
                  <a:lnTo>
                    <a:pt x="4940300" y="31750"/>
                  </a:lnTo>
                  <a:lnTo>
                    <a:pt x="4940300" y="44450"/>
                  </a:lnTo>
                  <a:lnTo>
                    <a:pt x="4953000" y="44450"/>
                  </a:lnTo>
                  <a:lnTo>
                    <a:pt x="4953000" y="31750"/>
                  </a:lnTo>
                  <a:close/>
                </a:path>
                <a:path w="8915400" h="251460">
                  <a:moveTo>
                    <a:pt x="4978400" y="207010"/>
                  </a:moveTo>
                  <a:lnTo>
                    <a:pt x="4965700" y="207010"/>
                  </a:lnTo>
                  <a:lnTo>
                    <a:pt x="4965700" y="219710"/>
                  </a:lnTo>
                  <a:lnTo>
                    <a:pt x="4978400" y="219710"/>
                  </a:lnTo>
                  <a:lnTo>
                    <a:pt x="4978400" y="207010"/>
                  </a:lnTo>
                  <a:close/>
                </a:path>
                <a:path w="8915400" h="251460">
                  <a:moveTo>
                    <a:pt x="4978400" y="31750"/>
                  </a:moveTo>
                  <a:lnTo>
                    <a:pt x="4965700" y="31750"/>
                  </a:lnTo>
                  <a:lnTo>
                    <a:pt x="4965700" y="44450"/>
                  </a:lnTo>
                  <a:lnTo>
                    <a:pt x="4978400" y="44450"/>
                  </a:lnTo>
                  <a:lnTo>
                    <a:pt x="4978400" y="31750"/>
                  </a:lnTo>
                  <a:close/>
                </a:path>
                <a:path w="8915400" h="251460">
                  <a:moveTo>
                    <a:pt x="5003800" y="207010"/>
                  </a:moveTo>
                  <a:lnTo>
                    <a:pt x="4991100" y="207010"/>
                  </a:lnTo>
                  <a:lnTo>
                    <a:pt x="4991100" y="219710"/>
                  </a:lnTo>
                  <a:lnTo>
                    <a:pt x="5003800" y="219710"/>
                  </a:lnTo>
                  <a:lnTo>
                    <a:pt x="5003800" y="207010"/>
                  </a:lnTo>
                  <a:close/>
                </a:path>
                <a:path w="8915400" h="251460">
                  <a:moveTo>
                    <a:pt x="5003800" y="31750"/>
                  </a:moveTo>
                  <a:lnTo>
                    <a:pt x="4991100" y="31750"/>
                  </a:lnTo>
                  <a:lnTo>
                    <a:pt x="4991100" y="44450"/>
                  </a:lnTo>
                  <a:lnTo>
                    <a:pt x="5003800" y="44450"/>
                  </a:lnTo>
                  <a:lnTo>
                    <a:pt x="5003800" y="31750"/>
                  </a:lnTo>
                  <a:close/>
                </a:path>
                <a:path w="8915400" h="251460">
                  <a:moveTo>
                    <a:pt x="5029200" y="207010"/>
                  </a:moveTo>
                  <a:lnTo>
                    <a:pt x="5016500" y="207010"/>
                  </a:lnTo>
                  <a:lnTo>
                    <a:pt x="5016500" y="219710"/>
                  </a:lnTo>
                  <a:lnTo>
                    <a:pt x="5029200" y="219710"/>
                  </a:lnTo>
                  <a:lnTo>
                    <a:pt x="5029200" y="207010"/>
                  </a:lnTo>
                  <a:close/>
                </a:path>
                <a:path w="8915400" h="251460">
                  <a:moveTo>
                    <a:pt x="5029200" y="31750"/>
                  </a:moveTo>
                  <a:lnTo>
                    <a:pt x="5016500" y="31750"/>
                  </a:lnTo>
                  <a:lnTo>
                    <a:pt x="5016500" y="44450"/>
                  </a:lnTo>
                  <a:lnTo>
                    <a:pt x="5029200" y="44450"/>
                  </a:lnTo>
                  <a:lnTo>
                    <a:pt x="5029200" y="31750"/>
                  </a:lnTo>
                  <a:close/>
                </a:path>
                <a:path w="8915400" h="251460">
                  <a:moveTo>
                    <a:pt x="5054600" y="207010"/>
                  </a:moveTo>
                  <a:lnTo>
                    <a:pt x="5041900" y="207010"/>
                  </a:lnTo>
                  <a:lnTo>
                    <a:pt x="5041900" y="219710"/>
                  </a:lnTo>
                  <a:lnTo>
                    <a:pt x="5054600" y="219710"/>
                  </a:lnTo>
                  <a:lnTo>
                    <a:pt x="5054600" y="207010"/>
                  </a:lnTo>
                  <a:close/>
                </a:path>
                <a:path w="8915400" h="251460">
                  <a:moveTo>
                    <a:pt x="5054600" y="31750"/>
                  </a:moveTo>
                  <a:lnTo>
                    <a:pt x="5041900" y="31750"/>
                  </a:lnTo>
                  <a:lnTo>
                    <a:pt x="5041900" y="44450"/>
                  </a:lnTo>
                  <a:lnTo>
                    <a:pt x="5054600" y="44450"/>
                  </a:lnTo>
                  <a:lnTo>
                    <a:pt x="5054600" y="31750"/>
                  </a:lnTo>
                  <a:close/>
                </a:path>
                <a:path w="8915400" h="251460">
                  <a:moveTo>
                    <a:pt x="5080000" y="207010"/>
                  </a:moveTo>
                  <a:lnTo>
                    <a:pt x="5067300" y="207010"/>
                  </a:lnTo>
                  <a:lnTo>
                    <a:pt x="5067300" y="219710"/>
                  </a:lnTo>
                  <a:lnTo>
                    <a:pt x="5080000" y="219710"/>
                  </a:lnTo>
                  <a:lnTo>
                    <a:pt x="5080000" y="207010"/>
                  </a:lnTo>
                  <a:close/>
                </a:path>
                <a:path w="8915400" h="251460">
                  <a:moveTo>
                    <a:pt x="5080000" y="31750"/>
                  </a:moveTo>
                  <a:lnTo>
                    <a:pt x="5067300" y="31750"/>
                  </a:lnTo>
                  <a:lnTo>
                    <a:pt x="5067300" y="44450"/>
                  </a:lnTo>
                  <a:lnTo>
                    <a:pt x="5080000" y="44450"/>
                  </a:lnTo>
                  <a:lnTo>
                    <a:pt x="5080000" y="31750"/>
                  </a:lnTo>
                  <a:close/>
                </a:path>
                <a:path w="8915400" h="251460">
                  <a:moveTo>
                    <a:pt x="5105400" y="207010"/>
                  </a:moveTo>
                  <a:lnTo>
                    <a:pt x="5092700" y="207010"/>
                  </a:lnTo>
                  <a:lnTo>
                    <a:pt x="5092700" y="219710"/>
                  </a:lnTo>
                  <a:lnTo>
                    <a:pt x="5105400" y="219710"/>
                  </a:lnTo>
                  <a:lnTo>
                    <a:pt x="5105400" y="207010"/>
                  </a:lnTo>
                  <a:close/>
                </a:path>
                <a:path w="8915400" h="251460">
                  <a:moveTo>
                    <a:pt x="5105400" y="31750"/>
                  </a:moveTo>
                  <a:lnTo>
                    <a:pt x="5092700" y="31750"/>
                  </a:lnTo>
                  <a:lnTo>
                    <a:pt x="5092700" y="44450"/>
                  </a:lnTo>
                  <a:lnTo>
                    <a:pt x="5105400" y="44450"/>
                  </a:lnTo>
                  <a:lnTo>
                    <a:pt x="5105400" y="31750"/>
                  </a:lnTo>
                  <a:close/>
                </a:path>
                <a:path w="8915400" h="251460">
                  <a:moveTo>
                    <a:pt x="5130800" y="207010"/>
                  </a:moveTo>
                  <a:lnTo>
                    <a:pt x="5118100" y="207010"/>
                  </a:lnTo>
                  <a:lnTo>
                    <a:pt x="5118100" y="219710"/>
                  </a:lnTo>
                  <a:lnTo>
                    <a:pt x="5130800" y="219710"/>
                  </a:lnTo>
                  <a:lnTo>
                    <a:pt x="5130800" y="207010"/>
                  </a:lnTo>
                  <a:close/>
                </a:path>
                <a:path w="8915400" h="251460">
                  <a:moveTo>
                    <a:pt x="5130800" y="31750"/>
                  </a:moveTo>
                  <a:lnTo>
                    <a:pt x="5118100" y="31750"/>
                  </a:lnTo>
                  <a:lnTo>
                    <a:pt x="5118100" y="44450"/>
                  </a:lnTo>
                  <a:lnTo>
                    <a:pt x="5130800" y="44450"/>
                  </a:lnTo>
                  <a:lnTo>
                    <a:pt x="5130800" y="31750"/>
                  </a:lnTo>
                  <a:close/>
                </a:path>
                <a:path w="8915400" h="251460">
                  <a:moveTo>
                    <a:pt x="5156200" y="207010"/>
                  </a:moveTo>
                  <a:lnTo>
                    <a:pt x="5143500" y="207010"/>
                  </a:lnTo>
                  <a:lnTo>
                    <a:pt x="5143500" y="219710"/>
                  </a:lnTo>
                  <a:lnTo>
                    <a:pt x="5156200" y="219710"/>
                  </a:lnTo>
                  <a:lnTo>
                    <a:pt x="5156200" y="207010"/>
                  </a:lnTo>
                  <a:close/>
                </a:path>
                <a:path w="8915400" h="251460">
                  <a:moveTo>
                    <a:pt x="5156200" y="31750"/>
                  </a:moveTo>
                  <a:lnTo>
                    <a:pt x="5143500" y="31750"/>
                  </a:lnTo>
                  <a:lnTo>
                    <a:pt x="5143500" y="44450"/>
                  </a:lnTo>
                  <a:lnTo>
                    <a:pt x="5156200" y="44450"/>
                  </a:lnTo>
                  <a:lnTo>
                    <a:pt x="5156200" y="31750"/>
                  </a:lnTo>
                  <a:close/>
                </a:path>
                <a:path w="8915400" h="251460">
                  <a:moveTo>
                    <a:pt x="5181600" y="207010"/>
                  </a:moveTo>
                  <a:lnTo>
                    <a:pt x="5168900" y="207010"/>
                  </a:lnTo>
                  <a:lnTo>
                    <a:pt x="5168900" y="219710"/>
                  </a:lnTo>
                  <a:lnTo>
                    <a:pt x="5181600" y="219710"/>
                  </a:lnTo>
                  <a:lnTo>
                    <a:pt x="5181600" y="207010"/>
                  </a:lnTo>
                  <a:close/>
                </a:path>
                <a:path w="8915400" h="251460">
                  <a:moveTo>
                    <a:pt x="5181600" y="31750"/>
                  </a:moveTo>
                  <a:lnTo>
                    <a:pt x="5168900" y="31750"/>
                  </a:lnTo>
                  <a:lnTo>
                    <a:pt x="5168900" y="44450"/>
                  </a:lnTo>
                  <a:lnTo>
                    <a:pt x="5181600" y="44450"/>
                  </a:lnTo>
                  <a:lnTo>
                    <a:pt x="5181600" y="31750"/>
                  </a:lnTo>
                  <a:close/>
                </a:path>
                <a:path w="8915400" h="251460">
                  <a:moveTo>
                    <a:pt x="5207000" y="207010"/>
                  </a:moveTo>
                  <a:lnTo>
                    <a:pt x="5194300" y="207010"/>
                  </a:lnTo>
                  <a:lnTo>
                    <a:pt x="5194300" y="219710"/>
                  </a:lnTo>
                  <a:lnTo>
                    <a:pt x="5207000" y="219710"/>
                  </a:lnTo>
                  <a:lnTo>
                    <a:pt x="5207000" y="207010"/>
                  </a:lnTo>
                  <a:close/>
                </a:path>
                <a:path w="8915400" h="251460">
                  <a:moveTo>
                    <a:pt x="5207000" y="31750"/>
                  </a:moveTo>
                  <a:lnTo>
                    <a:pt x="5194300" y="31750"/>
                  </a:lnTo>
                  <a:lnTo>
                    <a:pt x="5194300" y="44450"/>
                  </a:lnTo>
                  <a:lnTo>
                    <a:pt x="5207000" y="44450"/>
                  </a:lnTo>
                  <a:lnTo>
                    <a:pt x="5207000" y="31750"/>
                  </a:lnTo>
                  <a:close/>
                </a:path>
                <a:path w="8915400" h="251460">
                  <a:moveTo>
                    <a:pt x="5232400" y="207010"/>
                  </a:moveTo>
                  <a:lnTo>
                    <a:pt x="5219700" y="207010"/>
                  </a:lnTo>
                  <a:lnTo>
                    <a:pt x="5219700" y="219710"/>
                  </a:lnTo>
                  <a:lnTo>
                    <a:pt x="5232400" y="219710"/>
                  </a:lnTo>
                  <a:lnTo>
                    <a:pt x="5232400" y="207010"/>
                  </a:lnTo>
                  <a:close/>
                </a:path>
                <a:path w="8915400" h="251460">
                  <a:moveTo>
                    <a:pt x="5232400" y="31750"/>
                  </a:moveTo>
                  <a:lnTo>
                    <a:pt x="5219700" y="31750"/>
                  </a:lnTo>
                  <a:lnTo>
                    <a:pt x="5219700" y="44450"/>
                  </a:lnTo>
                  <a:lnTo>
                    <a:pt x="5232400" y="44450"/>
                  </a:lnTo>
                  <a:lnTo>
                    <a:pt x="5232400" y="31750"/>
                  </a:lnTo>
                  <a:close/>
                </a:path>
                <a:path w="8915400" h="251460">
                  <a:moveTo>
                    <a:pt x="5257800" y="207010"/>
                  </a:moveTo>
                  <a:lnTo>
                    <a:pt x="5245100" y="207010"/>
                  </a:lnTo>
                  <a:lnTo>
                    <a:pt x="5245100" y="219710"/>
                  </a:lnTo>
                  <a:lnTo>
                    <a:pt x="5257800" y="219710"/>
                  </a:lnTo>
                  <a:lnTo>
                    <a:pt x="5257800" y="207010"/>
                  </a:lnTo>
                  <a:close/>
                </a:path>
                <a:path w="8915400" h="251460">
                  <a:moveTo>
                    <a:pt x="5257800" y="31750"/>
                  </a:moveTo>
                  <a:lnTo>
                    <a:pt x="5245100" y="31750"/>
                  </a:lnTo>
                  <a:lnTo>
                    <a:pt x="5245100" y="44450"/>
                  </a:lnTo>
                  <a:lnTo>
                    <a:pt x="5257800" y="44450"/>
                  </a:lnTo>
                  <a:lnTo>
                    <a:pt x="5257800" y="31750"/>
                  </a:lnTo>
                  <a:close/>
                </a:path>
                <a:path w="8915400" h="251460">
                  <a:moveTo>
                    <a:pt x="5283200" y="207010"/>
                  </a:moveTo>
                  <a:lnTo>
                    <a:pt x="5270500" y="207010"/>
                  </a:lnTo>
                  <a:lnTo>
                    <a:pt x="5270500" y="219710"/>
                  </a:lnTo>
                  <a:lnTo>
                    <a:pt x="5283200" y="219710"/>
                  </a:lnTo>
                  <a:lnTo>
                    <a:pt x="5283200" y="207010"/>
                  </a:lnTo>
                  <a:close/>
                </a:path>
                <a:path w="8915400" h="251460">
                  <a:moveTo>
                    <a:pt x="5283200" y="31750"/>
                  </a:moveTo>
                  <a:lnTo>
                    <a:pt x="5270500" y="31750"/>
                  </a:lnTo>
                  <a:lnTo>
                    <a:pt x="5270500" y="44450"/>
                  </a:lnTo>
                  <a:lnTo>
                    <a:pt x="5283200" y="44450"/>
                  </a:lnTo>
                  <a:lnTo>
                    <a:pt x="5283200" y="31750"/>
                  </a:lnTo>
                  <a:close/>
                </a:path>
                <a:path w="8915400" h="251460">
                  <a:moveTo>
                    <a:pt x="5308600" y="207010"/>
                  </a:moveTo>
                  <a:lnTo>
                    <a:pt x="5295900" y="207010"/>
                  </a:lnTo>
                  <a:lnTo>
                    <a:pt x="5295900" y="219710"/>
                  </a:lnTo>
                  <a:lnTo>
                    <a:pt x="5308600" y="219710"/>
                  </a:lnTo>
                  <a:lnTo>
                    <a:pt x="5308600" y="207010"/>
                  </a:lnTo>
                  <a:close/>
                </a:path>
                <a:path w="8915400" h="251460">
                  <a:moveTo>
                    <a:pt x="5308600" y="31750"/>
                  </a:moveTo>
                  <a:lnTo>
                    <a:pt x="5295900" y="31750"/>
                  </a:lnTo>
                  <a:lnTo>
                    <a:pt x="5295900" y="44450"/>
                  </a:lnTo>
                  <a:lnTo>
                    <a:pt x="5308600" y="44450"/>
                  </a:lnTo>
                  <a:lnTo>
                    <a:pt x="5308600" y="31750"/>
                  </a:lnTo>
                  <a:close/>
                </a:path>
                <a:path w="8915400" h="251460">
                  <a:moveTo>
                    <a:pt x="5334000" y="207010"/>
                  </a:moveTo>
                  <a:lnTo>
                    <a:pt x="5321300" y="207010"/>
                  </a:lnTo>
                  <a:lnTo>
                    <a:pt x="5321300" y="219710"/>
                  </a:lnTo>
                  <a:lnTo>
                    <a:pt x="5334000" y="219710"/>
                  </a:lnTo>
                  <a:lnTo>
                    <a:pt x="5334000" y="207010"/>
                  </a:lnTo>
                  <a:close/>
                </a:path>
                <a:path w="8915400" h="251460">
                  <a:moveTo>
                    <a:pt x="5334000" y="31750"/>
                  </a:moveTo>
                  <a:lnTo>
                    <a:pt x="5321300" y="31750"/>
                  </a:lnTo>
                  <a:lnTo>
                    <a:pt x="5321300" y="44450"/>
                  </a:lnTo>
                  <a:lnTo>
                    <a:pt x="5334000" y="44450"/>
                  </a:lnTo>
                  <a:lnTo>
                    <a:pt x="5334000" y="31750"/>
                  </a:lnTo>
                  <a:close/>
                </a:path>
                <a:path w="8915400" h="251460">
                  <a:moveTo>
                    <a:pt x="5359400" y="207010"/>
                  </a:moveTo>
                  <a:lnTo>
                    <a:pt x="5346700" y="207010"/>
                  </a:lnTo>
                  <a:lnTo>
                    <a:pt x="5346700" y="219710"/>
                  </a:lnTo>
                  <a:lnTo>
                    <a:pt x="5359400" y="219710"/>
                  </a:lnTo>
                  <a:lnTo>
                    <a:pt x="5359400" y="207010"/>
                  </a:lnTo>
                  <a:close/>
                </a:path>
                <a:path w="8915400" h="251460">
                  <a:moveTo>
                    <a:pt x="5359400" y="31750"/>
                  </a:moveTo>
                  <a:lnTo>
                    <a:pt x="5346700" y="31750"/>
                  </a:lnTo>
                  <a:lnTo>
                    <a:pt x="5346700" y="44450"/>
                  </a:lnTo>
                  <a:lnTo>
                    <a:pt x="5359400" y="44450"/>
                  </a:lnTo>
                  <a:lnTo>
                    <a:pt x="5359400" y="31750"/>
                  </a:lnTo>
                  <a:close/>
                </a:path>
                <a:path w="8915400" h="251460">
                  <a:moveTo>
                    <a:pt x="5384800" y="207010"/>
                  </a:moveTo>
                  <a:lnTo>
                    <a:pt x="5372100" y="207010"/>
                  </a:lnTo>
                  <a:lnTo>
                    <a:pt x="5372100" y="219710"/>
                  </a:lnTo>
                  <a:lnTo>
                    <a:pt x="5384800" y="219710"/>
                  </a:lnTo>
                  <a:lnTo>
                    <a:pt x="5384800" y="207010"/>
                  </a:lnTo>
                  <a:close/>
                </a:path>
                <a:path w="8915400" h="251460">
                  <a:moveTo>
                    <a:pt x="5384800" y="31750"/>
                  </a:moveTo>
                  <a:lnTo>
                    <a:pt x="5372100" y="31750"/>
                  </a:lnTo>
                  <a:lnTo>
                    <a:pt x="5372100" y="44450"/>
                  </a:lnTo>
                  <a:lnTo>
                    <a:pt x="5384800" y="44450"/>
                  </a:lnTo>
                  <a:lnTo>
                    <a:pt x="5384800" y="31750"/>
                  </a:lnTo>
                  <a:close/>
                </a:path>
                <a:path w="8915400" h="251460">
                  <a:moveTo>
                    <a:pt x="5410200" y="207010"/>
                  </a:moveTo>
                  <a:lnTo>
                    <a:pt x="5397500" y="207010"/>
                  </a:lnTo>
                  <a:lnTo>
                    <a:pt x="5397500" y="219710"/>
                  </a:lnTo>
                  <a:lnTo>
                    <a:pt x="5410200" y="219710"/>
                  </a:lnTo>
                  <a:lnTo>
                    <a:pt x="5410200" y="207010"/>
                  </a:lnTo>
                  <a:close/>
                </a:path>
                <a:path w="8915400" h="251460">
                  <a:moveTo>
                    <a:pt x="5410200" y="31750"/>
                  </a:moveTo>
                  <a:lnTo>
                    <a:pt x="5397500" y="31750"/>
                  </a:lnTo>
                  <a:lnTo>
                    <a:pt x="5397500" y="44450"/>
                  </a:lnTo>
                  <a:lnTo>
                    <a:pt x="5410200" y="44450"/>
                  </a:lnTo>
                  <a:lnTo>
                    <a:pt x="5410200" y="31750"/>
                  </a:lnTo>
                  <a:close/>
                </a:path>
                <a:path w="8915400" h="251460">
                  <a:moveTo>
                    <a:pt x="5435600" y="207010"/>
                  </a:moveTo>
                  <a:lnTo>
                    <a:pt x="5422900" y="207010"/>
                  </a:lnTo>
                  <a:lnTo>
                    <a:pt x="5422900" y="219710"/>
                  </a:lnTo>
                  <a:lnTo>
                    <a:pt x="5435600" y="219710"/>
                  </a:lnTo>
                  <a:lnTo>
                    <a:pt x="5435600" y="207010"/>
                  </a:lnTo>
                  <a:close/>
                </a:path>
                <a:path w="8915400" h="251460">
                  <a:moveTo>
                    <a:pt x="5435600" y="31750"/>
                  </a:moveTo>
                  <a:lnTo>
                    <a:pt x="5422900" y="31750"/>
                  </a:lnTo>
                  <a:lnTo>
                    <a:pt x="5422900" y="44450"/>
                  </a:lnTo>
                  <a:lnTo>
                    <a:pt x="5435600" y="44450"/>
                  </a:lnTo>
                  <a:lnTo>
                    <a:pt x="5435600" y="31750"/>
                  </a:lnTo>
                  <a:close/>
                </a:path>
                <a:path w="8915400" h="251460">
                  <a:moveTo>
                    <a:pt x="5461000" y="207010"/>
                  </a:moveTo>
                  <a:lnTo>
                    <a:pt x="5448300" y="207010"/>
                  </a:lnTo>
                  <a:lnTo>
                    <a:pt x="5448300" y="219710"/>
                  </a:lnTo>
                  <a:lnTo>
                    <a:pt x="5461000" y="219710"/>
                  </a:lnTo>
                  <a:lnTo>
                    <a:pt x="5461000" y="207010"/>
                  </a:lnTo>
                  <a:close/>
                </a:path>
                <a:path w="8915400" h="251460">
                  <a:moveTo>
                    <a:pt x="5461000" y="31750"/>
                  </a:moveTo>
                  <a:lnTo>
                    <a:pt x="5448300" y="31750"/>
                  </a:lnTo>
                  <a:lnTo>
                    <a:pt x="5448300" y="44450"/>
                  </a:lnTo>
                  <a:lnTo>
                    <a:pt x="5461000" y="44450"/>
                  </a:lnTo>
                  <a:lnTo>
                    <a:pt x="5461000" y="31750"/>
                  </a:lnTo>
                  <a:close/>
                </a:path>
                <a:path w="8915400" h="251460">
                  <a:moveTo>
                    <a:pt x="5486400" y="207010"/>
                  </a:moveTo>
                  <a:lnTo>
                    <a:pt x="5473700" y="207010"/>
                  </a:lnTo>
                  <a:lnTo>
                    <a:pt x="5473700" y="219710"/>
                  </a:lnTo>
                  <a:lnTo>
                    <a:pt x="5486400" y="219710"/>
                  </a:lnTo>
                  <a:lnTo>
                    <a:pt x="5486400" y="207010"/>
                  </a:lnTo>
                  <a:close/>
                </a:path>
                <a:path w="8915400" h="251460">
                  <a:moveTo>
                    <a:pt x="5486400" y="31750"/>
                  </a:moveTo>
                  <a:lnTo>
                    <a:pt x="5473700" y="31750"/>
                  </a:lnTo>
                  <a:lnTo>
                    <a:pt x="5473700" y="44450"/>
                  </a:lnTo>
                  <a:lnTo>
                    <a:pt x="5486400" y="44450"/>
                  </a:lnTo>
                  <a:lnTo>
                    <a:pt x="5486400" y="31750"/>
                  </a:lnTo>
                  <a:close/>
                </a:path>
                <a:path w="8915400" h="251460">
                  <a:moveTo>
                    <a:pt x="5511800" y="207010"/>
                  </a:moveTo>
                  <a:lnTo>
                    <a:pt x="5499100" y="207010"/>
                  </a:lnTo>
                  <a:lnTo>
                    <a:pt x="5499100" y="219710"/>
                  </a:lnTo>
                  <a:lnTo>
                    <a:pt x="5511800" y="219710"/>
                  </a:lnTo>
                  <a:lnTo>
                    <a:pt x="5511800" y="207010"/>
                  </a:lnTo>
                  <a:close/>
                </a:path>
                <a:path w="8915400" h="251460">
                  <a:moveTo>
                    <a:pt x="5511800" y="31750"/>
                  </a:moveTo>
                  <a:lnTo>
                    <a:pt x="5499100" y="31750"/>
                  </a:lnTo>
                  <a:lnTo>
                    <a:pt x="5499100" y="44450"/>
                  </a:lnTo>
                  <a:lnTo>
                    <a:pt x="5511800" y="44450"/>
                  </a:lnTo>
                  <a:lnTo>
                    <a:pt x="5511800" y="31750"/>
                  </a:lnTo>
                  <a:close/>
                </a:path>
                <a:path w="8915400" h="251460">
                  <a:moveTo>
                    <a:pt x="5537200" y="207010"/>
                  </a:moveTo>
                  <a:lnTo>
                    <a:pt x="5524500" y="207010"/>
                  </a:lnTo>
                  <a:lnTo>
                    <a:pt x="5524500" y="219710"/>
                  </a:lnTo>
                  <a:lnTo>
                    <a:pt x="5537200" y="219710"/>
                  </a:lnTo>
                  <a:lnTo>
                    <a:pt x="5537200" y="207010"/>
                  </a:lnTo>
                  <a:close/>
                </a:path>
                <a:path w="8915400" h="251460">
                  <a:moveTo>
                    <a:pt x="5537200" y="31750"/>
                  </a:moveTo>
                  <a:lnTo>
                    <a:pt x="5524500" y="31750"/>
                  </a:lnTo>
                  <a:lnTo>
                    <a:pt x="5524500" y="44450"/>
                  </a:lnTo>
                  <a:lnTo>
                    <a:pt x="5537200" y="44450"/>
                  </a:lnTo>
                  <a:lnTo>
                    <a:pt x="5537200" y="31750"/>
                  </a:lnTo>
                  <a:close/>
                </a:path>
                <a:path w="8915400" h="251460">
                  <a:moveTo>
                    <a:pt x="5562600" y="207010"/>
                  </a:moveTo>
                  <a:lnTo>
                    <a:pt x="5549900" y="207010"/>
                  </a:lnTo>
                  <a:lnTo>
                    <a:pt x="5549900" y="219710"/>
                  </a:lnTo>
                  <a:lnTo>
                    <a:pt x="5562600" y="219710"/>
                  </a:lnTo>
                  <a:lnTo>
                    <a:pt x="5562600" y="207010"/>
                  </a:lnTo>
                  <a:close/>
                </a:path>
                <a:path w="8915400" h="251460">
                  <a:moveTo>
                    <a:pt x="5562600" y="31750"/>
                  </a:moveTo>
                  <a:lnTo>
                    <a:pt x="5549900" y="31750"/>
                  </a:lnTo>
                  <a:lnTo>
                    <a:pt x="5549900" y="44450"/>
                  </a:lnTo>
                  <a:lnTo>
                    <a:pt x="5562600" y="44450"/>
                  </a:lnTo>
                  <a:lnTo>
                    <a:pt x="5562600" y="31750"/>
                  </a:lnTo>
                  <a:close/>
                </a:path>
                <a:path w="8915400" h="251460">
                  <a:moveTo>
                    <a:pt x="5588000" y="207010"/>
                  </a:moveTo>
                  <a:lnTo>
                    <a:pt x="5575300" y="207010"/>
                  </a:lnTo>
                  <a:lnTo>
                    <a:pt x="5575300" y="219710"/>
                  </a:lnTo>
                  <a:lnTo>
                    <a:pt x="5588000" y="219710"/>
                  </a:lnTo>
                  <a:lnTo>
                    <a:pt x="5588000" y="207010"/>
                  </a:lnTo>
                  <a:close/>
                </a:path>
                <a:path w="8915400" h="251460">
                  <a:moveTo>
                    <a:pt x="5588000" y="31750"/>
                  </a:moveTo>
                  <a:lnTo>
                    <a:pt x="5575300" y="31750"/>
                  </a:lnTo>
                  <a:lnTo>
                    <a:pt x="5575300" y="44450"/>
                  </a:lnTo>
                  <a:lnTo>
                    <a:pt x="5588000" y="44450"/>
                  </a:lnTo>
                  <a:lnTo>
                    <a:pt x="5588000" y="31750"/>
                  </a:lnTo>
                  <a:close/>
                </a:path>
                <a:path w="8915400" h="251460">
                  <a:moveTo>
                    <a:pt x="5613400" y="207010"/>
                  </a:moveTo>
                  <a:lnTo>
                    <a:pt x="5600700" y="207010"/>
                  </a:lnTo>
                  <a:lnTo>
                    <a:pt x="5600700" y="219710"/>
                  </a:lnTo>
                  <a:lnTo>
                    <a:pt x="5613400" y="219710"/>
                  </a:lnTo>
                  <a:lnTo>
                    <a:pt x="5613400" y="207010"/>
                  </a:lnTo>
                  <a:close/>
                </a:path>
                <a:path w="8915400" h="251460">
                  <a:moveTo>
                    <a:pt x="5613400" y="31750"/>
                  </a:moveTo>
                  <a:lnTo>
                    <a:pt x="5600700" y="31750"/>
                  </a:lnTo>
                  <a:lnTo>
                    <a:pt x="5600700" y="44450"/>
                  </a:lnTo>
                  <a:lnTo>
                    <a:pt x="5613400" y="44450"/>
                  </a:lnTo>
                  <a:lnTo>
                    <a:pt x="5613400" y="31750"/>
                  </a:lnTo>
                  <a:close/>
                </a:path>
                <a:path w="8915400" h="251460">
                  <a:moveTo>
                    <a:pt x="5638800" y="207010"/>
                  </a:moveTo>
                  <a:lnTo>
                    <a:pt x="5626100" y="207010"/>
                  </a:lnTo>
                  <a:lnTo>
                    <a:pt x="5626100" y="219710"/>
                  </a:lnTo>
                  <a:lnTo>
                    <a:pt x="5638800" y="219710"/>
                  </a:lnTo>
                  <a:lnTo>
                    <a:pt x="5638800" y="207010"/>
                  </a:lnTo>
                  <a:close/>
                </a:path>
                <a:path w="8915400" h="251460">
                  <a:moveTo>
                    <a:pt x="5638800" y="31750"/>
                  </a:moveTo>
                  <a:lnTo>
                    <a:pt x="5626100" y="31750"/>
                  </a:lnTo>
                  <a:lnTo>
                    <a:pt x="5626100" y="44450"/>
                  </a:lnTo>
                  <a:lnTo>
                    <a:pt x="5638800" y="44450"/>
                  </a:lnTo>
                  <a:lnTo>
                    <a:pt x="5638800" y="31750"/>
                  </a:lnTo>
                  <a:close/>
                </a:path>
                <a:path w="8915400" h="251460">
                  <a:moveTo>
                    <a:pt x="5664200" y="207010"/>
                  </a:moveTo>
                  <a:lnTo>
                    <a:pt x="5651500" y="207010"/>
                  </a:lnTo>
                  <a:lnTo>
                    <a:pt x="5651500" y="219710"/>
                  </a:lnTo>
                  <a:lnTo>
                    <a:pt x="5664200" y="219710"/>
                  </a:lnTo>
                  <a:lnTo>
                    <a:pt x="5664200" y="207010"/>
                  </a:lnTo>
                  <a:close/>
                </a:path>
                <a:path w="8915400" h="251460">
                  <a:moveTo>
                    <a:pt x="5664200" y="31750"/>
                  </a:moveTo>
                  <a:lnTo>
                    <a:pt x="5651500" y="31750"/>
                  </a:lnTo>
                  <a:lnTo>
                    <a:pt x="5651500" y="44450"/>
                  </a:lnTo>
                  <a:lnTo>
                    <a:pt x="5664200" y="44450"/>
                  </a:lnTo>
                  <a:lnTo>
                    <a:pt x="5664200" y="31750"/>
                  </a:lnTo>
                  <a:close/>
                </a:path>
                <a:path w="8915400" h="251460">
                  <a:moveTo>
                    <a:pt x="5689600" y="207010"/>
                  </a:moveTo>
                  <a:lnTo>
                    <a:pt x="5676900" y="207010"/>
                  </a:lnTo>
                  <a:lnTo>
                    <a:pt x="5676900" y="219710"/>
                  </a:lnTo>
                  <a:lnTo>
                    <a:pt x="5689600" y="219710"/>
                  </a:lnTo>
                  <a:lnTo>
                    <a:pt x="5689600" y="207010"/>
                  </a:lnTo>
                  <a:close/>
                </a:path>
                <a:path w="8915400" h="251460">
                  <a:moveTo>
                    <a:pt x="5689600" y="31750"/>
                  </a:moveTo>
                  <a:lnTo>
                    <a:pt x="5676900" y="31750"/>
                  </a:lnTo>
                  <a:lnTo>
                    <a:pt x="5676900" y="44450"/>
                  </a:lnTo>
                  <a:lnTo>
                    <a:pt x="5689600" y="44450"/>
                  </a:lnTo>
                  <a:lnTo>
                    <a:pt x="5689600" y="31750"/>
                  </a:lnTo>
                  <a:close/>
                </a:path>
                <a:path w="8915400" h="251460">
                  <a:moveTo>
                    <a:pt x="5715000" y="207010"/>
                  </a:moveTo>
                  <a:lnTo>
                    <a:pt x="5702300" y="207010"/>
                  </a:lnTo>
                  <a:lnTo>
                    <a:pt x="5702300" y="219710"/>
                  </a:lnTo>
                  <a:lnTo>
                    <a:pt x="5715000" y="219710"/>
                  </a:lnTo>
                  <a:lnTo>
                    <a:pt x="5715000" y="207010"/>
                  </a:lnTo>
                  <a:close/>
                </a:path>
                <a:path w="8915400" h="251460">
                  <a:moveTo>
                    <a:pt x="5715000" y="31750"/>
                  </a:moveTo>
                  <a:lnTo>
                    <a:pt x="5702300" y="31750"/>
                  </a:lnTo>
                  <a:lnTo>
                    <a:pt x="5702300" y="44450"/>
                  </a:lnTo>
                  <a:lnTo>
                    <a:pt x="5715000" y="44450"/>
                  </a:lnTo>
                  <a:lnTo>
                    <a:pt x="5715000" y="31750"/>
                  </a:lnTo>
                  <a:close/>
                </a:path>
                <a:path w="8915400" h="251460">
                  <a:moveTo>
                    <a:pt x="5740400" y="207010"/>
                  </a:moveTo>
                  <a:lnTo>
                    <a:pt x="5727700" y="207010"/>
                  </a:lnTo>
                  <a:lnTo>
                    <a:pt x="5727700" y="219710"/>
                  </a:lnTo>
                  <a:lnTo>
                    <a:pt x="5740400" y="219710"/>
                  </a:lnTo>
                  <a:lnTo>
                    <a:pt x="5740400" y="207010"/>
                  </a:lnTo>
                  <a:close/>
                </a:path>
                <a:path w="8915400" h="251460">
                  <a:moveTo>
                    <a:pt x="5740400" y="31750"/>
                  </a:moveTo>
                  <a:lnTo>
                    <a:pt x="5727700" y="31750"/>
                  </a:lnTo>
                  <a:lnTo>
                    <a:pt x="5727700" y="44450"/>
                  </a:lnTo>
                  <a:lnTo>
                    <a:pt x="5740400" y="44450"/>
                  </a:lnTo>
                  <a:lnTo>
                    <a:pt x="5740400" y="31750"/>
                  </a:lnTo>
                  <a:close/>
                </a:path>
                <a:path w="8915400" h="251460">
                  <a:moveTo>
                    <a:pt x="5765800" y="207010"/>
                  </a:moveTo>
                  <a:lnTo>
                    <a:pt x="5753100" y="207010"/>
                  </a:lnTo>
                  <a:lnTo>
                    <a:pt x="5753100" y="219710"/>
                  </a:lnTo>
                  <a:lnTo>
                    <a:pt x="5765800" y="219710"/>
                  </a:lnTo>
                  <a:lnTo>
                    <a:pt x="5765800" y="207010"/>
                  </a:lnTo>
                  <a:close/>
                </a:path>
                <a:path w="8915400" h="251460">
                  <a:moveTo>
                    <a:pt x="5765800" y="31750"/>
                  </a:moveTo>
                  <a:lnTo>
                    <a:pt x="5753100" y="31750"/>
                  </a:lnTo>
                  <a:lnTo>
                    <a:pt x="5753100" y="44450"/>
                  </a:lnTo>
                  <a:lnTo>
                    <a:pt x="5765800" y="44450"/>
                  </a:lnTo>
                  <a:lnTo>
                    <a:pt x="5765800" y="31750"/>
                  </a:lnTo>
                  <a:close/>
                </a:path>
                <a:path w="8915400" h="251460">
                  <a:moveTo>
                    <a:pt x="5791200" y="207010"/>
                  </a:moveTo>
                  <a:lnTo>
                    <a:pt x="5778500" y="207010"/>
                  </a:lnTo>
                  <a:lnTo>
                    <a:pt x="5778500" y="219710"/>
                  </a:lnTo>
                  <a:lnTo>
                    <a:pt x="5791200" y="219710"/>
                  </a:lnTo>
                  <a:lnTo>
                    <a:pt x="5791200" y="207010"/>
                  </a:lnTo>
                  <a:close/>
                </a:path>
                <a:path w="8915400" h="251460">
                  <a:moveTo>
                    <a:pt x="5791200" y="31750"/>
                  </a:moveTo>
                  <a:lnTo>
                    <a:pt x="5778500" y="31750"/>
                  </a:lnTo>
                  <a:lnTo>
                    <a:pt x="5778500" y="44450"/>
                  </a:lnTo>
                  <a:lnTo>
                    <a:pt x="5791200" y="44450"/>
                  </a:lnTo>
                  <a:lnTo>
                    <a:pt x="5791200" y="31750"/>
                  </a:lnTo>
                  <a:close/>
                </a:path>
                <a:path w="8915400" h="251460">
                  <a:moveTo>
                    <a:pt x="5816600" y="207010"/>
                  </a:moveTo>
                  <a:lnTo>
                    <a:pt x="5803900" y="207010"/>
                  </a:lnTo>
                  <a:lnTo>
                    <a:pt x="5803900" y="219710"/>
                  </a:lnTo>
                  <a:lnTo>
                    <a:pt x="5816600" y="219710"/>
                  </a:lnTo>
                  <a:lnTo>
                    <a:pt x="5816600" y="207010"/>
                  </a:lnTo>
                  <a:close/>
                </a:path>
                <a:path w="8915400" h="251460">
                  <a:moveTo>
                    <a:pt x="5816600" y="31750"/>
                  </a:moveTo>
                  <a:lnTo>
                    <a:pt x="5803900" y="31750"/>
                  </a:lnTo>
                  <a:lnTo>
                    <a:pt x="5803900" y="44450"/>
                  </a:lnTo>
                  <a:lnTo>
                    <a:pt x="5816600" y="44450"/>
                  </a:lnTo>
                  <a:lnTo>
                    <a:pt x="5816600" y="31750"/>
                  </a:lnTo>
                  <a:close/>
                </a:path>
                <a:path w="8915400" h="251460">
                  <a:moveTo>
                    <a:pt x="5842000" y="207010"/>
                  </a:moveTo>
                  <a:lnTo>
                    <a:pt x="5829300" y="207010"/>
                  </a:lnTo>
                  <a:lnTo>
                    <a:pt x="5829300" y="219710"/>
                  </a:lnTo>
                  <a:lnTo>
                    <a:pt x="5842000" y="219710"/>
                  </a:lnTo>
                  <a:lnTo>
                    <a:pt x="5842000" y="207010"/>
                  </a:lnTo>
                  <a:close/>
                </a:path>
                <a:path w="8915400" h="251460">
                  <a:moveTo>
                    <a:pt x="5842000" y="31750"/>
                  </a:moveTo>
                  <a:lnTo>
                    <a:pt x="5829300" y="31750"/>
                  </a:lnTo>
                  <a:lnTo>
                    <a:pt x="5829300" y="44450"/>
                  </a:lnTo>
                  <a:lnTo>
                    <a:pt x="5842000" y="44450"/>
                  </a:lnTo>
                  <a:lnTo>
                    <a:pt x="5842000" y="31750"/>
                  </a:lnTo>
                  <a:close/>
                </a:path>
                <a:path w="8915400" h="251460">
                  <a:moveTo>
                    <a:pt x="5867400" y="207010"/>
                  </a:moveTo>
                  <a:lnTo>
                    <a:pt x="5854700" y="207010"/>
                  </a:lnTo>
                  <a:lnTo>
                    <a:pt x="5854700" y="219710"/>
                  </a:lnTo>
                  <a:lnTo>
                    <a:pt x="5867400" y="219710"/>
                  </a:lnTo>
                  <a:lnTo>
                    <a:pt x="5867400" y="207010"/>
                  </a:lnTo>
                  <a:close/>
                </a:path>
                <a:path w="8915400" h="251460">
                  <a:moveTo>
                    <a:pt x="5867400" y="31750"/>
                  </a:moveTo>
                  <a:lnTo>
                    <a:pt x="5854700" y="31750"/>
                  </a:lnTo>
                  <a:lnTo>
                    <a:pt x="5854700" y="44450"/>
                  </a:lnTo>
                  <a:lnTo>
                    <a:pt x="5867400" y="44450"/>
                  </a:lnTo>
                  <a:lnTo>
                    <a:pt x="5867400" y="31750"/>
                  </a:lnTo>
                  <a:close/>
                </a:path>
                <a:path w="8915400" h="251460">
                  <a:moveTo>
                    <a:pt x="5892800" y="207010"/>
                  </a:moveTo>
                  <a:lnTo>
                    <a:pt x="5880100" y="207010"/>
                  </a:lnTo>
                  <a:lnTo>
                    <a:pt x="5880100" y="219710"/>
                  </a:lnTo>
                  <a:lnTo>
                    <a:pt x="5892800" y="219710"/>
                  </a:lnTo>
                  <a:lnTo>
                    <a:pt x="5892800" y="207010"/>
                  </a:lnTo>
                  <a:close/>
                </a:path>
                <a:path w="8915400" h="251460">
                  <a:moveTo>
                    <a:pt x="5892800" y="31750"/>
                  </a:moveTo>
                  <a:lnTo>
                    <a:pt x="5880100" y="31750"/>
                  </a:lnTo>
                  <a:lnTo>
                    <a:pt x="5880100" y="44450"/>
                  </a:lnTo>
                  <a:lnTo>
                    <a:pt x="5892800" y="44450"/>
                  </a:lnTo>
                  <a:lnTo>
                    <a:pt x="5892800" y="31750"/>
                  </a:lnTo>
                  <a:close/>
                </a:path>
                <a:path w="8915400" h="251460">
                  <a:moveTo>
                    <a:pt x="5918200" y="207010"/>
                  </a:moveTo>
                  <a:lnTo>
                    <a:pt x="5905500" y="207010"/>
                  </a:lnTo>
                  <a:lnTo>
                    <a:pt x="5905500" y="219710"/>
                  </a:lnTo>
                  <a:lnTo>
                    <a:pt x="5918200" y="219710"/>
                  </a:lnTo>
                  <a:lnTo>
                    <a:pt x="5918200" y="207010"/>
                  </a:lnTo>
                  <a:close/>
                </a:path>
                <a:path w="8915400" h="251460">
                  <a:moveTo>
                    <a:pt x="5918200" y="31750"/>
                  </a:moveTo>
                  <a:lnTo>
                    <a:pt x="5905500" y="31750"/>
                  </a:lnTo>
                  <a:lnTo>
                    <a:pt x="5905500" y="44450"/>
                  </a:lnTo>
                  <a:lnTo>
                    <a:pt x="5918200" y="44450"/>
                  </a:lnTo>
                  <a:lnTo>
                    <a:pt x="5918200" y="31750"/>
                  </a:lnTo>
                  <a:close/>
                </a:path>
                <a:path w="8915400" h="251460">
                  <a:moveTo>
                    <a:pt x="5943600" y="207010"/>
                  </a:moveTo>
                  <a:lnTo>
                    <a:pt x="5930900" y="207010"/>
                  </a:lnTo>
                  <a:lnTo>
                    <a:pt x="5930900" y="219710"/>
                  </a:lnTo>
                  <a:lnTo>
                    <a:pt x="5943600" y="219710"/>
                  </a:lnTo>
                  <a:lnTo>
                    <a:pt x="5943600" y="207010"/>
                  </a:lnTo>
                  <a:close/>
                </a:path>
                <a:path w="8915400" h="251460">
                  <a:moveTo>
                    <a:pt x="5943600" y="31750"/>
                  </a:moveTo>
                  <a:lnTo>
                    <a:pt x="5930900" y="31750"/>
                  </a:lnTo>
                  <a:lnTo>
                    <a:pt x="5930900" y="44450"/>
                  </a:lnTo>
                  <a:lnTo>
                    <a:pt x="5943600" y="44450"/>
                  </a:lnTo>
                  <a:lnTo>
                    <a:pt x="5943600" y="31750"/>
                  </a:lnTo>
                  <a:close/>
                </a:path>
                <a:path w="8915400" h="251460">
                  <a:moveTo>
                    <a:pt x="5969000" y="207010"/>
                  </a:moveTo>
                  <a:lnTo>
                    <a:pt x="5956300" y="207010"/>
                  </a:lnTo>
                  <a:lnTo>
                    <a:pt x="5956300" y="219710"/>
                  </a:lnTo>
                  <a:lnTo>
                    <a:pt x="5969000" y="219710"/>
                  </a:lnTo>
                  <a:lnTo>
                    <a:pt x="5969000" y="207010"/>
                  </a:lnTo>
                  <a:close/>
                </a:path>
                <a:path w="8915400" h="251460">
                  <a:moveTo>
                    <a:pt x="5969000" y="31750"/>
                  </a:moveTo>
                  <a:lnTo>
                    <a:pt x="5956300" y="31750"/>
                  </a:lnTo>
                  <a:lnTo>
                    <a:pt x="5956300" y="44450"/>
                  </a:lnTo>
                  <a:lnTo>
                    <a:pt x="5969000" y="44450"/>
                  </a:lnTo>
                  <a:lnTo>
                    <a:pt x="5969000" y="31750"/>
                  </a:lnTo>
                  <a:close/>
                </a:path>
                <a:path w="8915400" h="251460">
                  <a:moveTo>
                    <a:pt x="5994400" y="207010"/>
                  </a:moveTo>
                  <a:lnTo>
                    <a:pt x="5981700" y="207010"/>
                  </a:lnTo>
                  <a:lnTo>
                    <a:pt x="5981700" y="219710"/>
                  </a:lnTo>
                  <a:lnTo>
                    <a:pt x="5994400" y="219710"/>
                  </a:lnTo>
                  <a:lnTo>
                    <a:pt x="5994400" y="207010"/>
                  </a:lnTo>
                  <a:close/>
                </a:path>
                <a:path w="8915400" h="251460">
                  <a:moveTo>
                    <a:pt x="5994400" y="31750"/>
                  </a:moveTo>
                  <a:lnTo>
                    <a:pt x="5981700" y="31750"/>
                  </a:lnTo>
                  <a:lnTo>
                    <a:pt x="5981700" y="44450"/>
                  </a:lnTo>
                  <a:lnTo>
                    <a:pt x="5994400" y="44450"/>
                  </a:lnTo>
                  <a:lnTo>
                    <a:pt x="5994400" y="31750"/>
                  </a:lnTo>
                  <a:close/>
                </a:path>
                <a:path w="8915400" h="251460">
                  <a:moveTo>
                    <a:pt x="6019800" y="207010"/>
                  </a:moveTo>
                  <a:lnTo>
                    <a:pt x="6007100" y="207010"/>
                  </a:lnTo>
                  <a:lnTo>
                    <a:pt x="6007100" y="219710"/>
                  </a:lnTo>
                  <a:lnTo>
                    <a:pt x="6019800" y="219710"/>
                  </a:lnTo>
                  <a:lnTo>
                    <a:pt x="6019800" y="207010"/>
                  </a:lnTo>
                  <a:close/>
                </a:path>
                <a:path w="8915400" h="251460">
                  <a:moveTo>
                    <a:pt x="6019800" y="31750"/>
                  </a:moveTo>
                  <a:lnTo>
                    <a:pt x="6007100" y="31750"/>
                  </a:lnTo>
                  <a:lnTo>
                    <a:pt x="6007100" y="44450"/>
                  </a:lnTo>
                  <a:lnTo>
                    <a:pt x="6019800" y="44450"/>
                  </a:lnTo>
                  <a:lnTo>
                    <a:pt x="6019800" y="31750"/>
                  </a:lnTo>
                  <a:close/>
                </a:path>
                <a:path w="8915400" h="251460">
                  <a:moveTo>
                    <a:pt x="6045200" y="207010"/>
                  </a:moveTo>
                  <a:lnTo>
                    <a:pt x="6032500" y="207010"/>
                  </a:lnTo>
                  <a:lnTo>
                    <a:pt x="6032500" y="219710"/>
                  </a:lnTo>
                  <a:lnTo>
                    <a:pt x="6045200" y="219710"/>
                  </a:lnTo>
                  <a:lnTo>
                    <a:pt x="6045200" y="207010"/>
                  </a:lnTo>
                  <a:close/>
                </a:path>
                <a:path w="8915400" h="251460">
                  <a:moveTo>
                    <a:pt x="6045200" y="31750"/>
                  </a:moveTo>
                  <a:lnTo>
                    <a:pt x="6032500" y="31750"/>
                  </a:lnTo>
                  <a:lnTo>
                    <a:pt x="6032500" y="44450"/>
                  </a:lnTo>
                  <a:lnTo>
                    <a:pt x="6045200" y="44450"/>
                  </a:lnTo>
                  <a:lnTo>
                    <a:pt x="6045200" y="31750"/>
                  </a:lnTo>
                  <a:close/>
                </a:path>
                <a:path w="8915400" h="251460">
                  <a:moveTo>
                    <a:pt x="6070600" y="207010"/>
                  </a:moveTo>
                  <a:lnTo>
                    <a:pt x="6057900" y="207010"/>
                  </a:lnTo>
                  <a:lnTo>
                    <a:pt x="6057900" y="219710"/>
                  </a:lnTo>
                  <a:lnTo>
                    <a:pt x="6070600" y="219710"/>
                  </a:lnTo>
                  <a:lnTo>
                    <a:pt x="6070600" y="207010"/>
                  </a:lnTo>
                  <a:close/>
                </a:path>
                <a:path w="8915400" h="251460">
                  <a:moveTo>
                    <a:pt x="6070600" y="31750"/>
                  </a:moveTo>
                  <a:lnTo>
                    <a:pt x="6057900" y="31750"/>
                  </a:lnTo>
                  <a:lnTo>
                    <a:pt x="6057900" y="44450"/>
                  </a:lnTo>
                  <a:lnTo>
                    <a:pt x="6070600" y="44450"/>
                  </a:lnTo>
                  <a:lnTo>
                    <a:pt x="6070600" y="31750"/>
                  </a:lnTo>
                  <a:close/>
                </a:path>
                <a:path w="8915400" h="251460">
                  <a:moveTo>
                    <a:pt x="6096000" y="207010"/>
                  </a:moveTo>
                  <a:lnTo>
                    <a:pt x="6083300" y="207010"/>
                  </a:lnTo>
                  <a:lnTo>
                    <a:pt x="6083300" y="219710"/>
                  </a:lnTo>
                  <a:lnTo>
                    <a:pt x="6096000" y="219710"/>
                  </a:lnTo>
                  <a:lnTo>
                    <a:pt x="6096000" y="207010"/>
                  </a:lnTo>
                  <a:close/>
                </a:path>
                <a:path w="8915400" h="251460">
                  <a:moveTo>
                    <a:pt x="6096000" y="31750"/>
                  </a:moveTo>
                  <a:lnTo>
                    <a:pt x="6083300" y="31750"/>
                  </a:lnTo>
                  <a:lnTo>
                    <a:pt x="6083300" y="44450"/>
                  </a:lnTo>
                  <a:lnTo>
                    <a:pt x="6096000" y="44450"/>
                  </a:lnTo>
                  <a:lnTo>
                    <a:pt x="6096000" y="31750"/>
                  </a:lnTo>
                  <a:close/>
                </a:path>
                <a:path w="8915400" h="251460">
                  <a:moveTo>
                    <a:pt x="6121400" y="207010"/>
                  </a:moveTo>
                  <a:lnTo>
                    <a:pt x="6108700" y="207010"/>
                  </a:lnTo>
                  <a:lnTo>
                    <a:pt x="6108700" y="219710"/>
                  </a:lnTo>
                  <a:lnTo>
                    <a:pt x="6121400" y="219710"/>
                  </a:lnTo>
                  <a:lnTo>
                    <a:pt x="6121400" y="207010"/>
                  </a:lnTo>
                  <a:close/>
                </a:path>
                <a:path w="8915400" h="251460">
                  <a:moveTo>
                    <a:pt x="6121400" y="31750"/>
                  </a:moveTo>
                  <a:lnTo>
                    <a:pt x="6108700" y="31750"/>
                  </a:lnTo>
                  <a:lnTo>
                    <a:pt x="6108700" y="44450"/>
                  </a:lnTo>
                  <a:lnTo>
                    <a:pt x="6121400" y="44450"/>
                  </a:lnTo>
                  <a:lnTo>
                    <a:pt x="6121400" y="31750"/>
                  </a:lnTo>
                  <a:close/>
                </a:path>
                <a:path w="8915400" h="251460">
                  <a:moveTo>
                    <a:pt x="6146800" y="207010"/>
                  </a:moveTo>
                  <a:lnTo>
                    <a:pt x="6134100" y="207010"/>
                  </a:lnTo>
                  <a:lnTo>
                    <a:pt x="6134100" y="219710"/>
                  </a:lnTo>
                  <a:lnTo>
                    <a:pt x="6146800" y="219710"/>
                  </a:lnTo>
                  <a:lnTo>
                    <a:pt x="6146800" y="207010"/>
                  </a:lnTo>
                  <a:close/>
                </a:path>
                <a:path w="8915400" h="251460">
                  <a:moveTo>
                    <a:pt x="6146800" y="31750"/>
                  </a:moveTo>
                  <a:lnTo>
                    <a:pt x="6134100" y="31750"/>
                  </a:lnTo>
                  <a:lnTo>
                    <a:pt x="6134100" y="44450"/>
                  </a:lnTo>
                  <a:lnTo>
                    <a:pt x="6146800" y="44450"/>
                  </a:lnTo>
                  <a:lnTo>
                    <a:pt x="6146800" y="31750"/>
                  </a:lnTo>
                  <a:close/>
                </a:path>
                <a:path w="8915400" h="251460">
                  <a:moveTo>
                    <a:pt x="6172200" y="207010"/>
                  </a:moveTo>
                  <a:lnTo>
                    <a:pt x="6159500" y="207010"/>
                  </a:lnTo>
                  <a:lnTo>
                    <a:pt x="6159500" y="219710"/>
                  </a:lnTo>
                  <a:lnTo>
                    <a:pt x="6172200" y="219710"/>
                  </a:lnTo>
                  <a:lnTo>
                    <a:pt x="6172200" y="207010"/>
                  </a:lnTo>
                  <a:close/>
                </a:path>
                <a:path w="8915400" h="251460">
                  <a:moveTo>
                    <a:pt x="6172200" y="31750"/>
                  </a:moveTo>
                  <a:lnTo>
                    <a:pt x="6159500" y="31750"/>
                  </a:lnTo>
                  <a:lnTo>
                    <a:pt x="6159500" y="44450"/>
                  </a:lnTo>
                  <a:lnTo>
                    <a:pt x="6172200" y="44450"/>
                  </a:lnTo>
                  <a:lnTo>
                    <a:pt x="6172200" y="31750"/>
                  </a:lnTo>
                  <a:close/>
                </a:path>
                <a:path w="8915400" h="251460">
                  <a:moveTo>
                    <a:pt x="6197600" y="207010"/>
                  </a:moveTo>
                  <a:lnTo>
                    <a:pt x="6184900" y="207010"/>
                  </a:lnTo>
                  <a:lnTo>
                    <a:pt x="6184900" y="219710"/>
                  </a:lnTo>
                  <a:lnTo>
                    <a:pt x="6197600" y="219710"/>
                  </a:lnTo>
                  <a:lnTo>
                    <a:pt x="6197600" y="207010"/>
                  </a:lnTo>
                  <a:close/>
                </a:path>
                <a:path w="8915400" h="251460">
                  <a:moveTo>
                    <a:pt x="6197600" y="31750"/>
                  </a:moveTo>
                  <a:lnTo>
                    <a:pt x="6184900" y="31750"/>
                  </a:lnTo>
                  <a:lnTo>
                    <a:pt x="6184900" y="44450"/>
                  </a:lnTo>
                  <a:lnTo>
                    <a:pt x="6197600" y="44450"/>
                  </a:lnTo>
                  <a:lnTo>
                    <a:pt x="6197600" y="31750"/>
                  </a:lnTo>
                  <a:close/>
                </a:path>
                <a:path w="8915400" h="251460">
                  <a:moveTo>
                    <a:pt x="6223000" y="207010"/>
                  </a:moveTo>
                  <a:lnTo>
                    <a:pt x="6210300" y="207010"/>
                  </a:lnTo>
                  <a:lnTo>
                    <a:pt x="6210300" y="219710"/>
                  </a:lnTo>
                  <a:lnTo>
                    <a:pt x="6223000" y="219710"/>
                  </a:lnTo>
                  <a:lnTo>
                    <a:pt x="6223000" y="207010"/>
                  </a:lnTo>
                  <a:close/>
                </a:path>
                <a:path w="8915400" h="251460">
                  <a:moveTo>
                    <a:pt x="6223000" y="31750"/>
                  </a:moveTo>
                  <a:lnTo>
                    <a:pt x="6210300" y="31750"/>
                  </a:lnTo>
                  <a:lnTo>
                    <a:pt x="6210300" y="44450"/>
                  </a:lnTo>
                  <a:lnTo>
                    <a:pt x="6223000" y="44450"/>
                  </a:lnTo>
                  <a:lnTo>
                    <a:pt x="6223000" y="31750"/>
                  </a:lnTo>
                  <a:close/>
                </a:path>
                <a:path w="8915400" h="251460">
                  <a:moveTo>
                    <a:pt x="6248400" y="207010"/>
                  </a:moveTo>
                  <a:lnTo>
                    <a:pt x="6235700" y="207010"/>
                  </a:lnTo>
                  <a:lnTo>
                    <a:pt x="6235700" y="219710"/>
                  </a:lnTo>
                  <a:lnTo>
                    <a:pt x="6248400" y="219710"/>
                  </a:lnTo>
                  <a:lnTo>
                    <a:pt x="6248400" y="207010"/>
                  </a:lnTo>
                  <a:close/>
                </a:path>
                <a:path w="8915400" h="251460">
                  <a:moveTo>
                    <a:pt x="6248400" y="31750"/>
                  </a:moveTo>
                  <a:lnTo>
                    <a:pt x="6235700" y="31750"/>
                  </a:lnTo>
                  <a:lnTo>
                    <a:pt x="6235700" y="44450"/>
                  </a:lnTo>
                  <a:lnTo>
                    <a:pt x="6248400" y="44450"/>
                  </a:lnTo>
                  <a:lnTo>
                    <a:pt x="6248400" y="31750"/>
                  </a:lnTo>
                  <a:close/>
                </a:path>
                <a:path w="8915400" h="251460">
                  <a:moveTo>
                    <a:pt x="6273800" y="207010"/>
                  </a:moveTo>
                  <a:lnTo>
                    <a:pt x="6261100" y="207010"/>
                  </a:lnTo>
                  <a:lnTo>
                    <a:pt x="6261100" y="219710"/>
                  </a:lnTo>
                  <a:lnTo>
                    <a:pt x="6273800" y="219710"/>
                  </a:lnTo>
                  <a:lnTo>
                    <a:pt x="6273800" y="207010"/>
                  </a:lnTo>
                  <a:close/>
                </a:path>
                <a:path w="8915400" h="251460">
                  <a:moveTo>
                    <a:pt x="6273800" y="31750"/>
                  </a:moveTo>
                  <a:lnTo>
                    <a:pt x="6261100" y="31750"/>
                  </a:lnTo>
                  <a:lnTo>
                    <a:pt x="6261100" y="44450"/>
                  </a:lnTo>
                  <a:lnTo>
                    <a:pt x="6273800" y="44450"/>
                  </a:lnTo>
                  <a:lnTo>
                    <a:pt x="6273800" y="31750"/>
                  </a:lnTo>
                  <a:close/>
                </a:path>
                <a:path w="8915400" h="251460">
                  <a:moveTo>
                    <a:pt x="6299200" y="207010"/>
                  </a:moveTo>
                  <a:lnTo>
                    <a:pt x="6286500" y="207010"/>
                  </a:lnTo>
                  <a:lnTo>
                    <a:pt x="6286500" y="219710"/>
                  </a:lnTo>
                  <a:lnTo>
                    <a:pt x="6299200" y="219710"/>
                  </a:lnTo>
                  <a:lnTo>
                    <a:pt x="6299200" y="207010"/>
                  </a:lnTo>
                  <a:close/>
                </a:path>
                <a:path w="8915400" h="251460">
                  <a:moveTo>
                    <a:pt x="6299200" y="31750"/>
                  </a:moveTo>
                  <a:lnTo>
                    <a:pt x="6286500" y="31750"/>
                  </a:lnTo>
                  <a:lnTo>
                    <a:pt x="6286500" y="44450"/>
                  </a:lnTo>
                  <a:lnTo>
                    <a:pt x="6299200" y="44450"/>
                  </a:lnTo>
                  <a:lnTo>
                    <a:pt x="6299200" y="31750"/>
                  </a:lnTo>
                  <a:close/>
                </a:path>
                <a:path w="8915400" h="251460">
                  <a:moveTo>
                    <a:pt x="6324600" y="207010"/>
                  </a:moveTo>
                  <a:lnTo>
                    <a:pt x="6311900" y="207010"/>
                  </a:lnTo>
                  <a:lnTo>
                    <a:pt x="6311900" y="219710"/>
                  </a:lnTo>
                  <a:lnTo>
                    <a:pt x="6324600" y="219710"/>
                  </a:lnTo>
                  <a:lnTo>
                    <a:pt x="6324600" y="207010"/>
                  </a:lnTo>
                  <a:close/>
                </a:path>
                <a:path w="8915400" h="251460">
                  <a:moveTo>
                    <a:pt x="6324600" y="31750"/>
                  </a:moveTo>
                  <a:lnTo>
                    <a:pt x="6311900" y="31750"/>
                  </a:lnTo>
                  <a:lnTo>
                    <a:pt x="6311900" y="44450"/>
                  </a:lnTo>
                  <a:lnTo>
                    <a:pt x="6324600" y="44450"/>
                  </a:lnTo>
                  <a:lnTo>
                    <a:pt x="6324600" y="31750"/>
                  </a:lnTo>
                  <a:close/>
                </a:path>
                <a:path w="8915400" h="251460">
                  <a:moveTo>
                    <a:pt x="6350000" y="207010"/>
                  </a:moveTo>
                  <a:lnTo>
                    <a:pt x="6337300" y="207010"/>
                  </a:lnTo>
                  <a:lnTo>
                    <a:pt x="6337300" y="219710"/>
                  </a:lnTo>
                  <a:lnTo>
                    <a:pt x="6350000" y="219710"/>
                  </a:lnTo>
                  <a:lnTo>
                    <a:pt x="6350000" y="207010"/>
                  </a:lnTo>
                  <a:close/>
                </a:path>
                <a:path w="8915400" h="251460">
                  <a:moveTo>
                    <a:pt x="6350000" y="31750"/>
                  </a:moveTo>
                  <a:lnTo>
                    <a:pt x="6337300" y="31750"/>
                  </a:lnTo>
                  <a:lnTo>
                    <a:pt x="6337300" y="44450"/>
                  </a:lnTo>
                  <a:lnTo>
                    <a:pt x="6350000" y="44450"/>
                  </a:lnTo>
                  <a:lnTo>
                    <a:pt x="6350000" y="31750"/>
                  </a:lnTo>
                  <a:close/>
                </a:path>
                <a:path w="8915400" h="251460">
                  <a:moveTo>
                    <a:pt x="6375400" y="207010"/>
                  </a:moveTo>
                  <a:lnTo>
                    <a:pt x="6362700" y="207010"/>
                  </a:lnTo>
                  <a:lnTo>
                    <a:pt x="6362700" y="219710"/>
                  </a:lnTo>
                  <a:lnTo>
                    <a:pt x="6375400" y="219710"/>
                  </a:lnTo>
                  <a:lnTo>
                    <a:pt x="6375400" y="207010"/>
                  </a:lnTo>
                  <a:close/>
                </a:path>
                <a:path w="8915400" h="251460">
                  <a:moveTo>
                    <a:pt x="6375400" y="31750"/>
                  </a:moveTo>
                  <a:lnTo>
                    <a:pt x="6362700" y="31750"/>
                  </a:lnTo>
                  <a:lnTo>
                    <a:pt x="6362700" y="44450"/>
                  </a:lnTo>
                  <a:lnTo>
                    <a:pt x="6375400" y="44450"/>
                  </a:lnTo>
                  <a:lnTo>
                    <a:pt x="6375400" y="31750"/>
                  </a:lnTo>
                  <a:close/>
                </a:path>
                <a:path w="8915400" h="251460">
                  <a:moveTo>
                    <a:pt x="6400800" y="207010"/>
                  </a:moveTo>
                  <a:lnTo>
                    <a:pt x="6388100" y="207010"/>
                  </a:lnTo>
                  <a:lnTo>
                    <a:pt x="6388100" y="219710"/>
                  </a:lnTo>
                  <a:lnTo>
                    <a:pt x="6400800" y="219710"/>
                  </a:lnTo>
                  <a:lnTo>
                    <a:pt x="6400800" y="207010"/>
                  </a:lnTo>
                  <a:close/>
                </a:path>
                <a:path w="8915400" h="251460">
                  <a:moveTo>
                    <a:pt x="6400800" y="31750"/>
                  </a:moveTo>
                  <a:lnTo>
                    <a:pt x="6388100" y="31750"/>
                  </a:lnTo>
                  <a:lnTo>
                    <a:pt x="6388100" y="44450"/>
                  </a:lnTo>
                  <a:lnTo>
                    <a:pt x="6400800" y="44450"/>
                  </a:lnTo>
                  <a:lnTo>
                    <a:pt x="6400800" y="31750"/>
                  </a:lnTo>
                  <a:close/>
                </a:path>
                <a:path w="8915400" h="251460">
                  <a:moveTo>
                    <a:pt x="6426200" y="207010"/>
                  </a:moveTo>
                  <a:lnTo>
                    <a:pt x="6413500" y="207010"/>
                  </a:lnTo>
                  <a:lnTo>
                    <a:pt x="6413500" y="219710"/>
                  </a:lnTo>
                  <a:lnTo>
                    <a:pt x="6426200" y="219710"/>
                  </a:lnTo>
                  <a:lnTo>
                    <a:pt x="6426200" y="207010"/>
                  </a:lnTo>
                  <a:close/>
                </a:path>
                <a:path w="8915400" h="251460">
                  <a:moveTo>
                    <a:pt x="6426200" y="31750"/>
                  </a:moveTo>
                  <a:lnTo>
                    <a:pt x="6413500" y="31750"/>
                  </a:lnTo>
                  <a:lnTo>
                    <a:pt x="6413500" y="44450"/>
                  </a:lnTo>
                  <a:lnTo>
                    <a:pt x="6426200" y="44450"/>
                  </a:lnTo>
                  <a:lnTo>
                    <a:pt x="6426200" y="31750"/>
                  </a:lnTo>
                  <a:close/>
                </a:path>
                <a:path w="8915400" h="251460">
                  <a:moveTo>
                    <a:pt x="6451600" y="207010"/>
                  </a:moveTo>
                  <a:lnTo>
                    <a:pt x="6438900" y="207010"/>
                  </a:lnTo>
                  <a:lnTo>
                    <a:pt x="6438900" y="219710"/>
                  </a:lnTo>
                  <a:lnTo>
                    <a:pt x="6451600" y="219710"/>
                  </a:lnTo>
                  <a:lnTo>
                    <a:pt x="6451600" y="207010"/>
                  </a:lnTo>
                  <a:close/>
                </a:path>
                <a:path w="8915400" h="251460">
                  <a:moveTo>
                    <a:pt x="6451600" y="31750"/>
                  </a:moveTo>
                  <a:lnTo>
                    <a:pt x="6438900" y="31750"/>
                  </a:lnTo>
                  <a:lnTo>
                    <a:pt x="6438900" y="44450"/>
                  </a:lnTo>
                  <a:lnTo>
                    <a:pt x="6451600" y="44450"/>
                  </a:lnTo>
                  <a:lnTo>
                    <a:pt x="6451600" y="31750"/>
                  </a:lnTo>
                  <a:close/>
                </a:path>
                <a:path w="8915400" h="251460">
                  <a:moveTo>
                    <a:pt x="6477000" y="207010"/>
                  </a:moveTo>
                  <a:lnTo>
                    <a:pt x="6464300" y="207010"/>
                  </a:lnTo>
                  <a:lnTo>
                    <a:pt x="6464300" y="219710"/>
                  </a:lnTo>
                  <a:lnTo>
                    <a:pt x="6477000" y="219710"/>
                  </a:lnTo>
                  <a:lnTo>
                    <a:pt x="6477000" y="207010"/>
                  </a:lnTo>
                  <a:close/>
                </a:path>
                <a:path w="8915400" h="251460">
                  <a:moveTo>
                    <a:pt x="6477000" y="31750"/>
                  </a:moveTo>
                  <a:lnTo>
                    <a:pt x="6464300" y="31750"/>
                  </a:lnTo>
                  <a:lnTo>
                    <a:pt x="6464300" y="44450"/>
                  </a:lnTo>
                  <a:lnTo>
                    <a:pt x="6477000" y="44450"/>
                  </a:lnTo>
                  <a:lnTo>
                    <a:pt x="6477000" y="31750"/>
                  </a:lnTo>
                  <a:close/>
                </a:path>
                <a:path w="8915400" h="251460">
                  <a:moveTo>
                    <a:pt x="6502400" y="207010"/>
                  </a:moveTo>
                  <a:lnTo>
                    <a:pt x="6489700" y="207010"/>
                  </a:lnTo>
                  <a:lnTo>
                    <a:pt x="6489700" y="219710"/>
                  </a:lnTo>
                  <a:lnTo>
                    <a:pt x="6502400" y="219710"/>
                  </a:lnTo>
                  <a:lnTo>
                    <a:pt x="6502400" y="207010"/>
                  </a:lnTo>
                  <a:close/>
                </a:path>
                <a:path w="8915400" h="251460">
                  <a:moveTo>
                    <a:pt x="6502400" y="31750"/>
                  </a:moveTo>
                  <a:lnTo>
                    <a:pt x="6489700" y="31750"/>
                  </a:lnTo>
                  <a:lnTo>
                    <a:pt x="6489700" y="44450"/>
                  </a:lnTo>
                  <a:lnTo>
                    <a:pt x="6502400" y="44450"/>
                  </a:lnTo>
                  <a:lnTo>
                    <a:pt x="6502400" y="31750"/>
                  </a:lnTo>
                  <a:close/>
                </a:path>
                <a:path w="8915400" h="251460">
                  <a:moveTo>
                    <a:pt x="6527800" y="207010"/>
                  </a:moveTo>
                  <a:lnTo>
                    <a:pt x="6515100" y="207010"/>
                  </a:lnTo>
                  <a:lnTo>
                    <a:pt x="6515100" y="219710"/>
                  </a:lnTo>
                  <a:lnTo>
                    <a:pt x="6527800" y="219710"/>
                  </a:lnTo>
                  <a:lnTo>
                    <a:pt x="6527800" y="207010"/>
                  </a:lnTo>
                  <a:close/>
                </a:path>
                <a:path w="8915400" h="251460">
                  <a:moveTo>
                    <a:pt x="6527800" y="31750"/>
                  </a:moveTo>
                  <a:lnTo>
                    <a:pt x="6515100" y="31750"/>
                  </a:lnTo>
                  <a:lnTo>
                    <a:pt x="6515100" y="44450"/>
                  </a:lnTo>
                  <a:lnTo>
                    <a:pt x="6527800" y="44450"/>
                  </a:lnTo>
                  <a:lnTo>
                    <a:pt x="6527800" y="31750"/>
                  </a:lnTo>
                  <a:close/>
                </a:path>
                <a:path w="8915400" h="251460">
                  <a:moveTo>
                    <a:pt x="6553200" y="207010"/>
                  </a:moveTo>
                  <a:lnTo>
                    <a:pt x="6540500" y="207010"/>
                  </a:lnTo>
                  <a:lnTo>
                    <a:pt x="6540500" y="219710"/>
                  </a:lnTo>
                  <a:lnTo>
                    <a:pt x="6553200" y="219710"/>
                  </a:lnTo>
                  <a:lnTo>
                    <a:pt x="6553200" y="207010"/>
                  </a:lnTo>
                  <a:close/>
                </a:path>
                <a:path w="8915400" h="251460">
                  <a:moveTo>
                    <a:pt x="6553200" y="31750"/>
                  </a:moveTo>
                  <a:lnTo>
                    <a:pt x="6540500" y="31750"/>
                  </a:lnTo>
                  <a:lnTo>
                    <a:pt x="6540500" y="44450"/>
                  </a:lnTo>
                  <a:lnTo>
                    <a:pt x="6553200" y="44450"/>
                  </a:lnTo>
                  <a:lnTo>
                    <a:pt x="6553200" y="31750"/>
                  </a:lnTo>
                  <a:close/>
                </a:path>
                <a:path w="8915400" h="251460">
                  <a:moveTo>
                    <a:pt x="6578600" y="207010"/>
                  </a:moveTo>
                  <a:lnTo>
                    <a:pt x="6565900" y="207010"/>
                  </a:lnTo>
                  <a:lnTo>
                    <a:pt x="6565900" y="219710"/>
                  </a:lnTo>
                  <a:lnTo>
                    <a:pt x="6578600" y="219710"/>
                  </a:lnTo>
                  <a:lnTo>
                    <a:pt x="6578600" y="207010"/>
                  </a:lnTo>
                  <a:close/>
                </a:path>
                <a:path w="8915400" h="251460">
                  <a:moveTo>
                    <a:pt x="6578600" y="31750"/>
                  </a:moveTo>
                  <a:lnTo>
                    <a:pt x="6565900" y="31750"/>
                  </a:lnTo>
                  <a:lnTo>
                    <a:pt x="6565900" y="44450"/>
                  </a:lnTo>
                  <a:lnTo>
                    <a:pt x="6578600" y="44450"/>
                  </a:lnTo>
                  <a:lnTo>
                    <a:pt x="6578600" y="31750"/>
                  </a:lnTo>
                  <a:close/>
                </a:path>
                <a:path w="8915400" h="251460">
                  <a:moveTo>
                    <a:pt x="6604000" y="207010"/>
                  </a:moveTo>
                  <a:lnTo>
                    <a:pt x="6591300" y="207010"/>
                  </a:lnTo>
                  <a:lnTo>
                    <a:pt x="6591300" y="219710"/>
                  </a:lnTo>
                  <a:lnTo>
                    <a:pt x="6604000" y="219710"/>
                  </a:lnTo>
                  <a:lnTo>
                    <a:pt x="6604000" y="207010"/>
                  </a:lnTo>
                  <a:close/>
                </a:path>
                <a:path w="8915400" h="251460">
                  <a:moveTo>
                    <a:pt x="6604000" y="31750"/>
                  </a:moveTo>
                  <a:lnTo>
                    <a:pt x="6591300" y="31750"/>
                  </a:lnTo>
                  <a:lnTo>
                    <a:pt x="6591300" y="44450"/>
                  </a:lnTo>
                  <a:lnTo>
                    <a:pt x="6604000" y="44450"/>
                  </a:lnTo>
                  <a:lnTo>
                    <a:pt x="6604000" y="31750"/>
                  </a:lnTo>
                  <a:close/>
                </a:path>
                <a:path w="8915400" h="251460">
                  <a:moveTo>
                    <a:pt x="6629400" y="207010"/>
                  </a:moveTo>
                  <a:lnTo>
                    <a:pt x="6616700" y="207010"/>
                  </a:lnTo>
                  <a:lnTo>
                    <a:pt x="6616700" y="219710"/>
                  </a:lnTo>
                  <a:lnTo>
                    <a:pt x="6629400" y="219710"/>
                  </a:lnTo>
                  <a:lnTo>
                    <a:pt x="6629400" y="207010"/>
                  </a:lnTo>
                  <a:close/>
                </a:path>
                <a:path w="8915400" h="251460">
                  <a:moveTo>
                    <a:pt x="6629400" y="31750"/>
                  </a:moveTo>
                  <a:lnTo>
                    <a:pt x="6616700" y="31750"/>
                  </a:lnTo>
                  <a:lnTo>
                    <a:pt x="6616700" y="44450"/>
                  </a:lnTo>
                  <a:lnTo>
                    <a:pt x="6629400" y="44450"/>
                  </a:lnTo>
                  <a:lnTo>
                    <a:pt x="6629400" y="31750"/>
                  </a:lnTo>
                  <a:close/>
                </a:path>
                <a:path w="8915400" h="251460">
                  <a:moveTo>
                    <a:pt x="6654800" y="207010"/>
                  </a:moveTo>
                  <a:lnTo>
                    <a:pt x="6642100" y="207010"/>
                  </a:lnTo>
                  <a:lnTo>
                    <a:pt x="6642100" y="219710"/>
                  </a:lnTo>
                  <a:lnTo>
                    <a:pt x="6654800" y="219710"/>
                  </a:lnTo>
                  <a:lnTo>
                    <a:pt x="6654800" y="207010"/>
                  </a:lnTo>
                  <a:close/>
                </a:path>
                <a:path w="8915400" h="251460">
                  <a:moveTo>
                    <a:pt x="6654800" y="31750"/>
                  </a:moveTo>
                  <a:lnTo>
                    <a:pt x="6642100" y="31750"/>
                  </a:lnTo>
                  <a:lnTo>
                    <a:pt x="6642100" y="44450"/>
                  </a:lnTo>
                  <a:lnTo>
                    <a:pt x="6654800" y="44450"/>
                  </a:lnTo>
                  <a:lnTo>
                    <a:pt x="6654800" y="31750"/>
                  </a:lnTo>
                  <a:close/>
                </a:path>
                <a:path w="8915400" h="251460">
                  <a:moveTo>
                    <a:pt x="6680200" y="207010"/>
                  </a:moveTo>
                  <a:lnTo>
                    <a:pt x="6667500" y="207010"/>
                  </a:lnTo>
                  <a:lnTo>
                    <a:pt x="6667500" y="219710"/>
                  </a:lnTo>
                  <a:lnTo>
                    <a:pt x="6680200" y="219710"/>
                  </a:lnTo>
                  <a:lnTo>
                    <a:pt x="6680200" y="207010"/>
                  </a:lnTo>
                  <a:close/>
                </a:path>
                <a:path w="8915400" h="251460">
                  <a:moveTo>
                    <a:pt x="6680200" y="31750"/>
                  </a:moveTo>
                  <a:lnTo>
                    <a:pt x="6667500" y="31750"/>
                  </a:lnTo>
                  <a:lnTo>
                    <a:pt x="6667500" y="44450"/>
                  </a:lnTo>
                  <a:lnTo>
                    <a:pt x="6680200" y="44450"/>
                  </a:lnTo>
                  <a:lnTo>
                    <a:pt x="6680200" y="31750"/>
                  </a:lnTo>
                  <a:close/>
                </a:path>
                <a:path w="8915400" h="251460">
                  <a:moveTo>
                    <a:pt x="6705600" y="207010"/>
                  </a:moveTo>
                  <a:lnTo>
                    <a:pt x="6692900" y="207010"/>
                  </a:lnTo>
                  <a:lnTo>
                    <a:pt x="6692900" y="219710"/>
                  </a:lnTo>
                  <a:lnTo>
                    <a:pt x="6705600" y="219710"/>
                  </a:lnTo>
                  <a:lnTo>
                    <a:pt x="6705600" y="207010"/>
                  </a:lnTo>
                  <a:close/>
                </a:path>
                <a:path w="8915400" h="251460">
                  <a:moveTo>
                    <a:pt x="6705600" y="31750"/>
                  </a:moveTo>
                  <a:lnTo>
                    <a:pt x="6692900" y="31750"/>
                  </a:lnTo>
                  <a:lnTo>
                    <a:pt x="6692900" y="44450"/>
                  </a:lnTo>
                  <a:lnTo>
                    <a:pt x="6705600" y="44450"/>
                  </a:lnTo>
                  <a:lnTo>
                    <a:pt x="6705600" y="31750"/>
                  </a:lnTo>
                  <a:close/>
                </a:path>
                <a:path w="8915400" h="251460">
                  <a:moveTo>
                    <a:pt x="6731000" y="207010"/>
                  </a:moveTo>
                  <a:lnTo>
                    <a:pt x="6718300" y="207010"/>
                  </a:lnTo>
                  <a:lnTo>
                    <a:pt x="6718300" y="219710"/>
                  </a:lnTo>
                  <a:lnTo>
                    <a:pt x="6731000" y="219710"/>
                  </a:lnTo>
                  <a:lnTo>
                    <a:pt x="6731000" y="207010"/>
                  </a:lnTo>
                  <a:close/>
                </a:path>
                <a:path w="8915400" h="251460">
                  <a:moveTo>
                    <a:pt x="6731000" y="31750"/>
                  </a:moveTo>
                  <a:lnTo>
                    <a:pt x="6718300" y="31750"/>
                  </a:lnTo>
                  <a:lnTo>
                    <a:pt x="6718300" y="44450"/>
                  </a:lnTo>
                  <a:lnTo>
                    <a:pt x="6731000" y="44450"/>
                  </a:lnTo>
                  <a:lnTo>
                    <a:pt x="6731000" y="31750"/>
                  </a:lnTo>
                  <a:close/>
                </a:path>
                <a:path w="8915400" h="251460">
                  <a:moveTo>
                    <a:pt x="6756400" y="207010"/>
                  </a:moveTo>
                  <a:lnTo>
                    <a:pt x="6743700" y="207010"/>
                  </a:lnTo>
                  <a:lnTo>
                    <a:pt x="6743700" y="219710"/>
                  </a:lnTo>
                  <a:lnTo>
                    <a:pt x="6756400" y="219710"/>
                  </a:lnTo>
                  <a:lnTo>
                    <a:pt x="6756400" y="207010"/>
                  </a:lnTo>
                  <a:close/>
                </a:path>
                <a:path w="8915400" h="251460">
                  <a:moveTo>
                    <a:pt x="6756400" y="31750"/>
                  </a:moveTo>
                  <a:lnTo>
                    <a:pt x="6743700" y="31750"/>
                  </a:lnTo>
                  <a:lnTo>
                    <a:pt x="6743700" y="44450"/>
                  </a:lnTo>
                  <a:lnTo>
                    <a:pt x="6756400" y="44450"/>
                  </a:lnTo>
                  <a:lnTo>
                    <a:pt x="6756400" y="31750"/>
                  </a:lnTo>
                  <a:close/>
                </a:path>
                <a:path w="8915400" h="251460">
                  <a:moveTo>
                    <a:pt x="6781800" y="207010"/>
                  </a:moveTo>
                  <a:lnTo>
                    <a:pt x="6769100" y="207010"/>
                  </a:lnTo>
                  <a:lnTo>
                    <a:pt x="6769100" y="219710"/>
                  </a:lnTo>
                  <a:lnTo>
                    <a:pt x="6781800" y="219710"/>
                  </a:lnTo>
                  <a:lnTo>
                    <a:pt x="6781800" y="207010"/>
                  </a:lnTo>
                  <a:close/>
                </a:path>
                <a:path w="8915400" h="251460">
                  <a:moveTo>
                    <a:pt x="6781800" y="31750"/>
                  </a:moveTo>
                  <a:lnTo>
                    <a:pt x="6769100" y="31750"/>
                  </a:lnTo>
                  <a:lnTo>
                    <a:pt x="6769100" y="44450"/>
                  </a:lnTo>
                  <a:lnTo>
                    <a:pt x="6781800" y="44450"/>
                  </a:lnTo>
                  <a:lnTo>
                    <a:pt x="6781800" y="31750"/>
                  </a:lnTo>
                  <a:close/>
                </a:path>
                <a:path w="8915400" h="251460">
                  <a:moveTo>
                    <a:pt x="6807200" y="207010"/>
                  </a:moveTo>
                  <a:lnTo>
                    <a:pt x="6794500" y="207010"/>
                  </a:lnTo>
                  <a:lnTo>
                    <a:pt x="6794500" y="219710"/>
                  </a:lnTo>
                  <a:lnTo>
                    <a:pt x="6807200" y="219710"/>
                  </a:lnTo>
                  <a:lnTo>
                    <a:pt x="6807200" y="207010"/>
                  </a:lnTo>
                  <a:close/>
                </a:path>
                <a:path w="8915400" h="251460">
                  <a:moveTo>
                    <a:pt x="6807200" y="31750"/>
                  </a:moveTo>
                  <a:lnTo>
                    <a:pt x="6794500" y="31750"/>
                  </a:lnTo>
                  <a:lnTo>
                    <a:pt x="6794500" y="44450"/>
                  </a:lnTo>
                  <a:lnTo>
                    <a:pt x="6807200" y="44450"/>
                  </a:lnTo>
                  <a:lnTo>
                    <a:pt x="6807200" y="31750"/>
                  </a:lnTo>
                  <a:close/>
                </a:path>
                <a:path w="8915400" h="251460">
                  <a:moveTo>
                    <a:pt x="6832600" y="207010"/>
                  </a:moveTo>
                  <a:lnTo>
                    <a:pt x="6819900" y="207010"/>
                  </a:lnTo>
                  <a:lnTo>
                    <a:pt x="6819900" y="219710"/>
                  </a:lnTo>
                  <a:lnTo>
                    <a:pt x="6832600" y="219710"/>
                  </a:lnTo>
                  <a:lnTo>
                    <a:pt x="6832600" y="207010"/>
                  </a:lnTo>
                  <a:close/>
                </a:path>
                <a:path w="8915400" h="251460">
                  <a:moveTo>
                    <a:pt x="6832600" y="31750"/>
                  </a:moveTo>
                  <a:lnTo>
                    <a:pt x="6819900" y="31750"/>
                  </a:lnTo>
                  <a:lnTo>
                    <a:pt x="6819900" y="44450"/>
                  </a:lnTo>
                  <a:lnTo>
                    <a:pt x="6832600" y="44450"/>
                  </a:lnTo>
                  <a:lnTo>
                    <a:pt x="6832600" y="31750"/>
                  </a:lnTo>
                  <a:close/>
                </a:path>
                <a:path w="8915400" h="251460">
                  <a:moveTo>
                    <a:pt x="6858000" y="207010"/>
                  </a:moveTo>
                  <a:lnTo>
                    <a:pt x="6845300" y="207010"/>
                  </a:lnTo>
                  <a:lnTo>
                    <a:pt x="6845300" y="219710"/>
                  </a:lnTo>
                  <a:lnTo>
                    <a:pt x="6858000" y="219710"/>
                  </a:lnTo>
                  <a:lnTo>
                    <a:pt x="6858000" y="207010"/>
                  </a:lnTo>
                  <a:close/>
                </a:path>
                <a:path w="8915400" h="251460">
                  <a:moveTo>
                    <a:pt x="6858000" y="31750"/>
                  </a:moveTo>
                  <a:lnTo>
                    <a:pt x="6845300" y="31750"/>
                  </a:lnTo>
                  <a:lnTo>
                    <a:pt x="6845300" y="44450"/>
                  </a:lnTo>
                  <a:lnTo>
                    <a:pt x="6858000" y="44450"/>
                  </a:lnTo>
                  <a:lnTo>
                    <a:pt x="6858000" y="31750"/>
                  </a:lnTo>
                  <a:close/>
                </a:path>
                <a:path w="8915400" h="251460">
                  <a:moveTo>
                    <a:pt x="6883400" y="207010"/>
                  </a:moveTo>
                  <a:lnTo>
                    <a:pt x="6870700" y="207010"/>
                  </a:lnTo>
                  <a:lnTo>
                    <a:pt x="6870700" y="219710"/>
                  </a:lnTo>
                  <a:lnTo>
                    <a:pt x="6883400" y="219710"/>
                  </a:lnTo>
                  <a:lnTo>
                    <a:pt x="6883400" y="207010"/>
                  </a:lnTo>
                  <a:close/>
                </a:path>
                <a:path w="8915400" h="251460">
                  <a:moveTo>
                    <a:pt x="6883400" y="31750"/>
                  </a:moveTo>
                  <a:lnTo>
                    <a:pt x="6870700" y="31750"/>
                  </a:lnTo>
                  <a:lnTo>
                    <a:pt x="6870700" y="44450"/>
                  </a:lnTo>
                  <a:lnTo>
                    <a:pt x="6883400" y="44450"/>
                  </a:lnTo>
                  <a:lnTo>
                    <a:pt x="6883400" y="31750"/>
                  </a:lnTo>
                  <a:close/>
                </a:path>
                <a:path w="8915400" h="251460">
                  <a:moveTo>
                    <a:pt x="6908800" y="207010"/>
                  </a:moveTo>
                  <a:lnTo>
                    <a:pt x="6896100" y="207010"/>
                  </a:lnTo>
                  <a:lnTo>
                    <a:pt x="6896100" y="219710"/>
                  </a:lnTo>
                  <a:lnTo>
                    <a:pt x="6908800" y="219710"/>
                  </a:lnTo>
                  <a:lnTo>
                    <a:pt x="6908800" y="207010"/>
                  </a:lnTo>
                  <a:close/>
                </a:path>
                <a:path w="8915400" h="251460">
                  <a:moveTo>
                    <a:pt x="6908800" y="31750"/>
                  </a:moveTo>
                  <a:lnTo>
                    <a:pt x="6896100" y="31750"/>
                  </a:lnTo>
                  <a:lnTo>
                    <a:pt x="6896100" y="44450"/>
                  </a:lnTo>
                  <a:lnTo>
                    <a:pt x="6908800" y="44450"/>
                  </a:lnTo>
                  <a:lnTo>
                    <a:pt x="6908800" y="31750"/>
                  </a:lnTo>
                  <a:close/>
                </a:path>
                <a:path w="8915400" h="251460">
                  <a:moveTo>
                    <a:pt x="6934200" y="207010"/>
                  </a:moveTo>
                  <a:lnTo>
                    <a:pt x="6921500" y="207010"/>
                  </a:lnTo>
                  <a:lnTo>
                    <a:pt x="6921500" y="219710"/>
                  </a:lnTo>
                  <a:lnTo>
                    <a:pt x="6934200" y="219710"/>
                  </a:lnTo>
                  <a:lnTo>
                    <a:pt x="6934200" y="207010"/>
                  </a:lnTo>
                  <a:close/>
                </a:path>
                <a:path w="8915400" h="251460">
                  <a:moveTo>
                    <a:pt x="6934200" y="31750"/>
                  </a:moveTo>
                  <a:lnTo>
                    <a:pt x="6921500" y="31750"/>
                  </a:lnTo>
                  <a:lnTo>
                    <a:pt x="6921500" y="44450"/>
                  </a:lnTo>
                  <a:lnTo>
                    <a:pt x="6934200" y="44450"/>
                  </a:lnTo>
                  <a:lnTo>
                    <a:pt x="6934200" y="31750"/>
                  </a:lnTo>
                  <a:close/>
                </a:path>
                <a:path w="8915400" h="251460">
                  <a:moveTo>
                    <a:pt x="6959600" y="207010"/>
                  </a:moveTo>
                  <a:lnTo>
                    <a:pt x="6946900" y="207010"/>
                  </a:lnTo>
                  <a:lnTo>
                    <a:pt x="6946900" y="219710"/>
                  </a:lnTo>
                  <a:lnTo>
                    <a:pt x="6959600" y="219710"/>
                  </a:lnTo>
                  <a:lnTo>
                    <a:pt x="6959600" y="207010"/>
                  </a:lnTo>
                  <a:close/>
                </a:path>
                <a:path w="8915400" h="251460">
                  <a:moveTo>
                    <a:pt x="6959600" y="31750"/>
                  </a:moveTo>
                  <a:lnTo>
                    <a:pt x="6946900" y="31750"/>
                  </a:lnTo>
                  <a:lnTo>
                    <a:pt x="6946900" y="44450"/>
                  </a:lnTo>
                  <a:lnTo>
                    <a:pt x="6959600" y="44450"/>
                  </a:lnTo>
                  <a:lnTo>
                    <a:pt x="6959600" y="31750"/>
                  </a:lnTo>
                  <a:close/>
                </a:path>
                <a:path w="8915400" h="251460">
                  <a:moveTo>
                    <a:pt x="6985000" y="207010"/>
                  </a:moveTo>
                  <a:lnTo>
                    <a:pt x="6972300" y="207010"/>
                  </a:lnTo>
                  <a:lnTo>
                    <a:pt x="6972300" y="219710"/>
                  </a:lnTo>
                  <a:lnTo>
                    <a:pt x="6985000" y="219710"/>
                  </a:lnTo>
                  <a:lnTo>
                    <a:pt x="6985000" y="207010"/>
                  </a:lnTo>
                  <a:close/>
                </a:path>
                <a:path w="8915400" h="251460">
                  <a:moveTo>
                    <a:pt x="6985000" y="31750"/>
                  </a:moveTo>
                  <a:lnTo>
                    <a:pt x="6972300" y="31750"/>
                  </a:lnTo>
                  <a:lnTo>
                    <a:pt x="6972300" y="44450"/>
                  </a:lnTo>
                  <a:lnTo>
                    <a:pt x="6985000" y="44450"/>
                  </a:lnTo>
                  <a:lnTo>
                    <a:pt x="6985000" y="31750"/>
                  </a:lnTo>
                  <a:close/>
                </a:path>
                <a:path w="8915400" h="251460">
                  <a:moveTo>
                    <a:pt x="7010400" y="207010"/>
                  </a:moveTo>
                  <a:lnTo>
                    <a:pt x="6997700" y="207010"/>
                  </a:lnTo>
                  <a:lnTo>
                    <a:pt x="6997700" y="219710"/>
                  </a:lnTo>
                  <a:lnTo>
                    <a:pt x="7010400" y="219710"/>
                  </a:lnTo>
                  <a:lnTo>
                    <a:pt x="7010400" y="207010"/>
                  </a:lnTo>
                  <a:close/>
                </a:path>
                <a:path w="8915400" h="251460">
                  <a:moveTo>
                    <a:pt x="7010400" y="31750"/>
                  </a:moveTo>
                  <a:lnTo>
                    <a:pt x="6997700" y="31750"/>
                  </a:lnTo>
                  <a:lnTo>
                    <a:pt x="6997700" y="44450"/>
                  </a:lnTo>
                  <a:lnTo>
                    <a:pt x="7010400" y="44450"/>
                  </a:lnTo>
                  <a:lnTo>
                    <a:pt x="7010400" y="31750"/>
                  </a:lnTo>
                  <a:close/>
                </a:path>
                <a:path w="8915400" h="251460">
                  <a:moveTo>
                    <a:pt x="7035800" y="207010"/>
                  </a:moveTo>
                  <a:lnTo>
                    <a:pt x="7023100" y="207010"/>
                  </a:lnTo>
                  <a:lnTo>
                    <a:pt x="7023100" y="219710"/>
                  </a:lnTo>
                  <a:lnTo>
                    <a:pt x="7035800" y="219710"/>
                  </a:lnTo>
                  <a:lnTo>
                    <a:pt x="7035800" y="207010"/>
                  </a:lnTo>
                  <a:close/>
                </a:path>
                <a:path w="8915400" h="251460">
                  <a:moveTo>
                    <a:pt x="7035800" y="31750"/>
                  </a:moveTo>
                  <a:lnTo>
                    <a:pt x="7023100" y="31750"/>
                  </a:lnTo>
                  <a:lnTo>
                    <a:pt x="7023100" y="44450"/>
                  </a:lnTo>
                  <a:lnTo>
                    <a:pt x="7035800" y="44450"/>
                  </a:lnTo>
                  <a:lnTo>
                    <a:pt x="7035800" y="31750"/>
                  </a:lnTo>
                  <a:close/>
                </a:path>
                <a:path w="8915400" h="251460">
                  <a:moveTo>
                    <a:pt x="7061200" y="207010"/>
                  </a:moveTo>
                  <a:lnTo>
                    <a:pt x="7048500" y="207010"/>
                  </a:lnTo>
                  <a:lnTo>
                    <a:pt x="7048500" y="219710"/>
                  </a:lnTo>
                  <a:lnTo>
                    <a:pt x="7061200" y="219710"/>
                  </a:lnTo>
                  <a:lnTo>
                    <a:pt x="7061200" y="207010"/>
                  </a:lnTo>
                  <a:close/>
                </a:path>
                <a:path w="8915400" h="251460">
                  <a:moveTo>
                    <a:pt x="7061200" y="31750"/>
                  </a:moveTo>
                  <a:lnTo>
                    <a:pt x="7048500" y="31750"/>
                  </a:lnTo>
                  <a:lnTo>
                    <a:pt x="7048500" y="44450"/>
                  </a:lnTo>
                  <a:lnTo>
                    <a:pt x="7061200" y="44450"/>
                  </a:lnTo>
                  <a:lnTo>
                    <a:pt x="7061200" y="31750"/>
                  </a:lnTo>
                  <a:close/>
                </a:path>
                <a:path w="8915400" h="251460">
                  <a:moveTo>
                    <a:pt x="7086600" y="207010"/>
                  </a:moveTo>
                  <a:lnTo>
                    <a:pt x="7073900" y="207010"/>
                  </a:lnTo>
                  <a:lnTo>
                    <a:pt x="7073900" y="219710"/>
                  </a:lnTo>
                  <a:lnTo>
                    <a:pt x="7086600" y="219710"/>
                  </a:lnTo>
                  <a:lnTo>
                    <a:pt x="7086600" y="207010"/>
                  </a:lnTo>
                  <a:close/>
                </a:path>
                <a:path w="8915400" h="251460">
                  <a:moveTo>
                    <a:pt x="7086600" y="31750"/>
                  </a:moveTo>
                  <a:lnTo>
                    <a:pt x="7073900" y="31750"/>
                  </a:lnTo>
                  <a:lnTo>
                    <a:pt x="7073900" y="44450"/>
                  </a:lnTo>
                  <a:lnTo>
                    <a:pt x="7086600" y="44450"/>
                  </a:lnTo>
                  <a:lnTo>
                    <a:pt x="7086600" y="31750"/>
                  </a:lnTo>
                  <a:close/>
                </a:path>
                <a:path w="8915400" h="251460">
                  <a:moveTo>
                    <a:pt x="7112000" y="207010"/>
                  </a:moveTo>
                  <a:lnTo>
                    <a:pt x="7099300" y="207010"/>
                  </a:lnTo>
                  <a:lnTo>
                    <a:pt x="7099300" y="219710"/>
                  </a:lnTo>
                  <a:lnTo>
                    <a:pt x="7112000" y="219710"/>
                  </a:lnTo>
                  <a:lnTo>
                    <a:pt x="7112000" y="207010"/>
                  </a:lnTo>
                  <a:close/>
                </a:path>
                <a:path w="8915400" h="251460">
                  <a:moveTo>
                    <a:pt x="7112000" y="31750"/>
                  </a:moveTo>
                  <a:lnTo>
                    <a:pt x="7099300" y="31750"/>
                  </a:lnTo>
                  <a:lnTo>
                    <a:pt x="7099300" y="44450"/>
                  </a:lnTo>
                  <a:lnTo>
                    <a:pt x="7112000" y="44450"/>
                  </a:lnTo>
                  <a:lnTo>
                    <a:pt x="7112000" y="31750"/>
                  </a:lnTo>
                  <a:close/>
                </a:path>
                <a:path w="8915400" h="251460">
                  <a:moveTo>
                    <a:pt x="7137400" y="207010"/>
                  </a:moveTo>
                  <a:lnTo>
                    <a:pt x="7124700" y="207010"/>
                  </a:lnTo>
                  <a:lnTo>
                    <a:pt x="7124700" y="219710"/>
                  </a:lnTo>
                  <a:lnTo>
                    <a:pt x="7137400" y="219710"/>
                  </a:lnTo>
                  <a:lnTo>
                    <a:pt x="7137400" y="207010"/>
                  </a:lnTo>
                  <a:close/>
                </a:path>
                <a:path w="8915400" h="251460">
                  <a:moveTo>
                    <a:pt x="7137400" y="31750"/>
                  </a:moveTo>
                  <a:lnTo>
                    <a:pt x="7124700" y="31750"/>
                  </a:lnTo>
                  <a:lnTo>
                    <a:pt x="7124700" y="44450"/>
                  </a:lnTo>
                  <a:lnTo>
                    <a:pt x="7137400" y="44450"/>
                  </a:lnTo>
                  <a:lnTo>
                    <a:pt x="7137400" y="31750"/>
                  </a:lnTo>
                  <a:close/>
                </a:path>
                <a:path w="8915400" h="251460">
                  <a:moveTo>
                    <a:pt x="7162800" y="207010"/>
                  </a:moveTo>
                  <a:lnTo>
                    <a:pt x="7150100" y="207010"/>
                  </a:lnTo>
                  <a:lnTo>
                    <a:pt x="7150100" y="219710"/>
                  </a:lnTo>
                  <a:lnTo>
                    <a:pt x="7162800" y="219710"/>
                  </a:lnTo>
                  <a:lnTo>
                    <a:pt x="7162800" y="207010"/>
                  </a:lnTo>
                  <a:close/>
                </a:path>
                <a:path w="8915400" h="251460">
                  <a:moveTo>
                    <a:pt x="7162800" y="31750"/>
                  </a:moveTo>
                  <a:lnTo>
                    <a:pt x="7150100" y="31750"/>
                  </a:lnTo>
                  <a:lnTo>
                    <a:pt x="7150100" y="44450"/>
                  </a:lnTo>
                  <a:lnTo>
                    <a:pt x="7162800" y="44450"/>
                  </a:lnTo>
                  <a:lnTo>
                    <a:pt x="7162800" y="31750"/>
                  </a:lnTo>
                  <a:close/>
                </a:path>
                <a:path w="8915400" h="251460">
                  <a:moveTo>
                    <a:pt x="7188200" y="207010"/>
                  </a:moveTo>
                  <a:lnTo>
                    <a:pt x="7175500" y="207010"/>
                  </a:lnTo>
                  <a:lnTo>
                    <a:pt x="7175500" y="219710"/>
                  </a:lnTo>
                  <a:lnTo>
                    <a:pt x="7188200" y="219710"/>
                  </a:lnTo>
                  <a:lnTo>
                    <a:pt x="7188200" y="207010"/>
                  </a:lnTo>
                  <a:close/>
                </a:path>
                <a:path w="8915400" h="251460">
                  <a:moveTo>
                    <a:pt x="7188200" y="31750"/>
                  </a:moveTo>
                  <a:lnTo>
                    <a:pt x="7175500" y="31750"/>
                  </a:lnTo>
                  <a:lnTo>
                    <a:pt x="7175500" y="44450"/>
                  </a:lnTo>
                  <a:lnTo>
                    <a:pt x="7188200" y="44450"/>
                  </a:lnTo>
                  <a:lnTo>
                    <a:pt x="7188200" y="31750"/>
                  </a:lnTo>
                  <a:close/>
                </a:path>
                <a:path w="8915400" h="251460">
                  <a:moveTo>
                    <a:pt x="7213600" y="207010"/>
                  </a:moveTo>
                  <a:lnTo>
                    <a:pt x="7200900" y="207010"/>
                  </a:lnTo>
                  <a:lnTo>
                    <a:pt x="7200900" y="219710"/>
                  </a:lnTo>
                  <a:lnTo>
                    <a:pt x="7213600" y="219710"/>
                  </a:lnTo>
                  <a:lnTo>
                    <a:pt x="7213600" y="207010"/>
                  </a:lnTo>
                  <a:close/>
                </a:path>
                <a:path w="8915400" h="251460">
                  <a:moveTo>
                    <a:pt x="7213600" y="31750"/>
                  </a:moveTo>
                  <a:lnTo>
                    <a:pt x="7200900" y="31750"/>
                  </a:lnTo>
                  <a:lnTo>
                    <a:pt x="7200900" y="44450"/>
                  </a:lnTo>
                  <a:lnTo>
                    <a:pt x="7213600" y="44450"/>
                  </a:lnTo>
                  <a:lnTo>
                    <a:pt x="7213600" y="31750"/>
                  </a:lnTo>
                  <a:close/>
                </a:path>
                <a:path w="8915400" h="251460">
                  <a:moveTo>
                    <a:pt x="7239000" y="207010"/>
                  </a:moveTo>
                  <a:lnTo>
                    <a:pt x="7226300" y="207010"/>
                  </a:lnTo>
                  <a:lnTo>
                    <a:pt x="7226300" y="219710"/>
                  </a:lnTo>
                  <a:lnTo>
                    <a:pt x="7239000" y="219710"/>
                  </a:lnTo>
                  <a:lnTo>
                    <a:pt x="7239000" y="207010"/>
                  </a:lnTo>
                  <a:close/>
                </a:path>
                <a:path w="8915400" h="251460">
                  <a:moveTo>
                    <a:pt x="7239000" y="31750"/>
                  </a:moveTo>
                  <a:lnTo>
                    <a:pt x="7226300" y="31750"/>
                  </a:lnTo>
                  <a:lnTo>
                    <a:pt x="7226300" y="44450"/>
                  </a:lnTo>
                  <a:lnTo>
                    <a:pt x="7239000" y="44450"/>
                  </a:lnTo>
                  <a:lnTo>
                    <a:pt x="7239000" y="31750"/>
                  </a:lnTo>
                  <a:close/>
                </a:path>
                <a:path w="8915400" h="251460">
                  <a:moveTo>
                    <a:pt x="7264400" y="207010"/>
                  </a:moveTo>
                  <a:lnTo>
                    <a:pt x="7251700" y="207010"/>
                  </a:lnTo>
                  <a:lnTo>
                    <a:pt x="7251700" y="219710"/>
                  </a:lnTo>
                  <a:lnTo>
                    <a:pt x="7264400" y="219710"/>
                  </a:lnTo>
                  <a:lnTo>
                    <a:pt x="7264400" y="207010"/>
                  </a:lnTo>
                  <a:close/>
                </a:path>
                <a:path w="8915400" h="251460">
                  <a:moveTo>
                    <a:pt x="7264400" y="31750"/>
                  </a:moveTo>
                  <a:lnTo>
                    <a:pt x="7251700" y="31750"/>
                  </a:lnTo>
                  <a:lnTo>
                    <a:pt x="7251700" y="44450"/>
                  </a:lnTo>
                  <a:lnTo>
                    <a:pt x="7264400" y="44450"/>
                  </a:lnTo>
                  <a:lnTo>
                    <a:pt x="7264400" y="31750"/>
                  </a:lnTo>
                  <a:close/>
                </a:path>
                <a:path w="8915400" h="251460">
                  <a:moveTo>
                    <a:pt x="7289800" y="207010"/>
                  </a:moveTo>
                  <a:lnTo>
                    <a:pt x="7277100" y="207010"/>
                  </a:lnTo>
                  <a:lnTo>
                    <a:pt x="7277100" y="219710"/>
                  </a:lnTo>
                  <a:lnTo>
                    <a:pt x="7289800" y="219710"/>
                  </a:lnTo>
                  <a:lnTo>
                    <a:pt x="7289800" y="207010"/>
                  </a:lnTo>
                  <a:close/>
                </a:path>
                <a:path w="8915400" h="251460">
                  <a:moveTo>
                    <a:pt x="7289800" y="31750"/>
                  </a:moveTo>
                  <a:lnTo>
                    <a:pt x="7277100" y="31750"/>
                  </a:lnTo>
                  <a:lnTo>
                    <a:pt x="7277100" y="44450"/>
                  </a:lnTo>
                  <a:lnTo>
                    <a:pt x="7289800" y="44450"/>
                  </a:lnTo>
                  <a:lnTo>
                    <a:pt x="7289800" y="31750"/>
                  </a:lnTo>
                  <a:close/>
                </a:path>
                <a:path w="8915400" h="251460">
                  <a:moveTo>
                    <a:pt x="7315200" y="207010"/>
                  </a:moveTo>
                  <a:lnTo>
                    <a:pt x="7302500" y="207010"/>
                  </a:lnTo>
                  <a:lnTo>
                    <a:pt x="7302500" y="219710"/>
                  </a:lnTo>
                  <a:lnTo>
                    <a:pt x="7315200" y="219710"/>
                  </a:lnTo>
                  <a:lnTo>
                    <a:pt x="7315200" y="207010"/>
                  </a:lnTo>
                  <a:close/>
                </a:path>
                <a:path w="8915400" h="251460">
                  <a:moveTo>
                    <a:pt x="7315200" y="31750"/>
                  </a:moveTo>
                  <a:lnTo>
                    <a:pt x="7302500" y="31750"/>
                  </a:lnTo>
                  <a:lnTo>
                    <a:pt x="7302500" y="44450"/>
                  </a:lnTo>
                  <a:lnTo>
                    <a:pt x="7315200" y="44450"/>
                  </a:lnTo>
                  <a:lnTo>
                    <a:pt x="7315200" y="31750"/>
                  </a:lnTo>
                  <a:close/>
                </a:path>
                <a:path w="8915400" h="251460">
                  <a:moveTo>
                    <a:pt x="7340600" y="207010"/>
                  </a:moveTo>
                  <a:lnTo>
                    <a:pt x="7327900" y="207010"/>
                  </a:lnTo>
                  <a:lnTo>
                    <a:pt x="7327900" y="219710"/>
                  </a:lnTo>
                  <a:lnTo>
                    <a:pt x="7340600" y="219710"/>
                  </a:lnTo>
                  <a:lnTo>
                    <a:pt x="7340600" y="207010"/>
                  </a:lnTo>
                  <a:close/>
                </a:path>
                <a:path w="8915400" h="251460">
                  <a:moveTo>
                    <a:pt x="7340600" y="31750"/>
                  </a:moveTo>
                  <a:lnTo>
                    <a:pt x="7327900" y="31750"/>
                  </a:lnTo>
                  <a:lnTo>
                    <a:pt x="7327900" y="44450"/>
                  </a:lnTo>
                  <a:lnTo>
                    <a:pt x="7340600" y="44450"/>
                  </a:lnTo>
                  <a:lnTo>
                    <a:pt x="7340600" y="31750"/>
                  </a:lnTo>
                  <a:close/>
                </a:path>
                <a:path w="8915400" h="251460">
                  <a:moveTo>
                    <a:pt x="7366000" y="207010"/>
                  </a:moveTo>
                  <a:lnTo>
                    <a:pt x="7353300" y="207010"/>
                  </a:lnTo>
                  <a:lnTo>
                    <a:pt x="7353300" y="219710"/>
                  </a:lnTo>
                  <a:lnTo>
                    <a:pt x="7366000" y="219710"/>
                  </a:lnTo>
                  <a:lnTo>
                    <a:pt x="7366000" y="207010"/>
                  </a:lnTo>
                  <a:close/>
                </a:path>
                <a:path w="8915400" h="251460">
                  <a:moveTo>
                    <a:pt x="7366000" y="31750"/>
                  </a:moveTo>
                  <a:lnTo>
                    <a:pt x="7353300" y="31750"/>
                  </a:lnTo>
                  <a:lnTo>
                    <a:pt x="7353300" y="44450"/>
                  </a:lnTo>
                  <a:lnTo>
                    <a:pt x="7366000" y="44450"/>
                  </a:lnTo>
                  <a:lnTo>
                    <a:pt x="7366000" y="31750"/>
                  </a:lnTo>
                  <a:close/>
                </a:path>
                <a:path w="8915400" h="251460">
                  <a:moveTo>
                    <a:pt x="7391400" y="207010"/>
                  </a:moveTo>
                  <a:lnTo>
                    <a:pt x="7378700" y="207010"/>
                  </a:lnTo>
                  <a:lnTo>
                    <a:pt x="7378700" y="219710"/>
                  </a:lnTo>
                  <a:lnTo>
                    <a:pt x="7391400" y="219710"/>
                  </a:lnTo>
                  <a:lnTo>
                    <a:pt x="7391400" y="207010"/>
                  </a:lnTo>
                  <a:close/>
                </a:path>
                <a:path w="8915400" h="251460">
                  <a:moveTo>
                    <a:pt x="7391400" y="31750"/>
                  </a:moveTo>
                  <a:lnTo>
                    <a:pt x="7378700" y="31750"/>
                  </a:lnTo>
                  <a:lnTo>
                    <a:pt x="7378700" y="44450"/>
                  </a:lnTo>
                  <a:lnTo>
                    <a:pt x="7391400" y="44450"/>
                  </a:lnTo>
                  <a:lnTo>
                    <a:pt x="7391400" y="31750"/>
                  </a:lnTo>
                  <a:close/>
                </a:path>
                <a:path w="8915400" h="251460">
                  <a:moveTo>
                    <a:pt x="7416800" y="207010"/>
                  </a:moveTo>
                  <a:lnTo>
                    <a:pt x="7404100" y="207010"/>
                  </a:lnTo>
                  <a:lnTo>
                    <a:pt x="7404100" y="219710"/>
                  </a:lnTo>
                  <a:lnTo>
                    <a:pt x="7416800" y="219710"/>
                  </a:lnTo>
                  <a:lnTo>
                    <a:pt x="7416800" y="207010"/>
                  </a:lnTo>
                  <a:close/>
                </a:path>
                <a:path w="8915400" h="251460">
                  <a:moveTo>
                    <a:pt x="7416800" y="31750"/>
                  </a:moveTo>
                  <a:lnTo>
                    <a:pt x="7404100" y="31750"/>
                  </a:lnTo>
                  <a:lnTo>
                    <a:pt x="7404100" y="44450"/>
                  </a:lnTo>
                  <a:lnTo>
                    <a:pt x="7416800" y="44450"/>
                  </a:lnTo>
                  <a:lnTo>
                    <a:pt x="7416800" y="31750"/>
                  </a:lnTo>
                  <a:close/>
                </a:path>
                <a:path w="8915400" h="251460">
                  <a:moveTo>
                    <a:pt x="7442200" y="207010"/>
                  </a:moveTo>
                  <a:lnTo>
                    <a:pt x="7429500" y="207010"/>
                  </a:lnTo>
                  <a:lnTo>
                    <a:pt x="7429500" y="219710"/>
                  </a:lnTo>
                  <a:lnTo>
                    <a:pt x="7442200" y="219710"/>
                  </a:lnTo>
                  <a:lnTo>
                    <a:pt x="7442200" y="207010"/>
                  </a:lnTo>
                  <a:close/>
                </a:path>
                <a:path w="8915400" h="251460">
                  <a:moveTo>
                    <a:pt x="7442200" y="31750"/>
                  </a:moveTo>
                  <a:lnTo>
                    <a:pt x="7429500" y="31750"/>
                  </a:lnTo>
                  <a:lnTo>
                    <a:pt x="7429500" y="44450"/>
                  </a:lnTo>
                  <a:lnTo>
                    <a:pt x="7442200" y="44450"/>
                  </a:lnTo>
                  <a:lnTo>
                    <a:pt x="7442200" y="31750"/>
                  </a:lnTo>
                  <a:close/>
                </a:path>
                <a:path w="8915400" h="251460">
                  <a:moveTo>
                    <a:pt x="7467600" y="207010"/>
                  </a:moveTo>
                  <a:lnTo>
                    <a:pt x="7454900" y="207010"/>
                  </a:lnTo>
                  <a:lnTo>
                    <a:pt x="7454900" y="219710"/>
                  </a:lnTo>
                  <a:lnTo>
                    <a:pt x="7467600" y="219710"/>
                  </a:lnTo>
                  <a:lnTo>
                    <a:pt x="7467600" y="207010"/>
                  </a:lnTo>
                  <a:close/>
                </a:path>
                <a:path w="8915400" h="251460">
                  <a:moveTo>
                    <a:pt x="7467600" y="31750"/>
                  </a:moveTo>
                  <a:lnTo>
                    <a:pt x="7454900" y="31750"/>
                  </a:lnTo>
                  <a:lnTo>
                    <a:pt x="7454900" y="44450"/>
                  </a:lnTo>
                  <a:lnTo>
                    <a:pt x="7467600" y="44450"/>
                  </a:lnTo>
                  <a:lnTo>
                    <a:pt x="7467600" y="31750"/>
                  </a:lnTo>
                  <a:close/>
                </a:path>
                <a:path w="8915400" h="251460">
                  <a:moveTo>
                    <a:pt x="7493000" y="207010"/>
                  </a:moveTo>
                  <a:lnTo>
                    <a:pt x="7480300" y="207010"/>
                  </a:lnTo>
                  <a:lnTo>
                    <a:pt x="7480300" y="219710"/>
                  </a:lnTo>
                  <a:lnTo>
                    <a:pt x="7493000" y="219710"/>
                  </a:lnTo>
                  <a:lnTo>
                    <a:pt x="7493000" y="207010"/>
                  </a:lnTo>
                  <a:close/>
                </a:path>
                <a:path w="8915400" h="251460">
                  <a:moveTo>
                    <a:pt x="7493000" y="31750"/>
                  </a:moveTo>
                  <a:lnTo>
                    <a:pt x="7480300" y="31750"/>
                  </a:lnTo>
                  <a:lnTo>
                    <a:pt x="7480300" y="44450"/>
                  </a:lnTo>
                  <a:lnTo>
                    <a:pt x="7493000" y="44450"/>
                  </a:lnTo>
                  <a:lnTo>
                    <a:pt x="7493000" y="31750"/>
                  </a:lnTo>
                  <a:close/>
                </a:path>
                <a:path w="8915400" h="251460">
                  <a:moveTo>
                    <a:pt x="7518400" y="207010"/>
                  </a:moveTo>
                  <a:lnTo>
                    <a:pt x="7505700" y="207010"/>
                  </a:lnTo>
                  <a:lnTo>
                    <a:pt x="7505700" y="219710"/>
                  </a:lnTo>
                  <a:lnTo>
                    <a:pt x="7518400" y="219710"/>
                  </a:lnTo>
                  <a:lnTo>
                    <a:pt x="7518400" y="207010"/>
                  </a:lnTo>
                  <a:close/>
                </a:path>
                <a:path w="8915400" h="251460">
                  <a:moveTo>
                    <a:pt x="7518400" y="31750"/>
                  </a:moveTo>
                  <a:lnTo>
                    <a:pt x="7505700" y="31750"/>
                  </a:lnTo>
                  <a:lnTo>
                    <a:pt x="7505700" y="44450"/>
                  </a:lnTo>
                  <a:lnTo>
                    <a:pt x="7518400" y="44450"/>
                  </a:lnTo>
                  <a:lnTo>
                    <a:pt x="7518400" y="31750"/>
                  </a:lnTo>
                  <a:close/>
                </a:path>
                <a:path w="8915400" h="251460">
                  <a:moveTo>
                    <a:pt x="7543800" y="207010"/>
                  </a:moveTo>
                  <a:lnTo>
                    <a:pt x="7531100" y="207010"/>
                  </a:lnTo>
                  <a:lnTo>
                    <a:pt x="7531100" y="219710"/>
                  </a:lnTo>
                  <a:lnTo>
                    <a:pt x="7543800" y="219710"/>
                  </a:lnTo>
                  <a:lnTo>
                    <a:pt x="7543800" y="207010"/>
                  </a:lnTo>
                  <a:close/>
                </a:path>
                <a:path w="8915400" h="251460">
                  <a:moveTo>
                    <a:pt x="7543800" y="31750"/>
                  </a:moveTo>
                  <a:lnTo>
                    <a:pt x="7531100" y="31750"/>
                  </a:lnTo>
                  <a:lnTo>
                    <a:pt x="7531100" y="44450"/>
                  </a:lnTo>
                  <a:lnTo>
                    <a:pt x="7543800" y="44450"/>
                  </a:lnTo>
                  <a:lnTo>
                    <a:pt x="7543800" y="31750"/>
                  </a:lnTo>
                  <a:close/>
                </a:path>
                <a:path w="8915400" h="251460">
                  <a:moveTo>
                    <a:pt x="7569200" y="207010"/>
                  </a:moveTo>
                  <a:lnTo>
                    <a:pt x="7556500" y="207010"/>
                  </a:lnTo>
                  <a:lnTo>
                    <a:pt x="7556500" y="219710"/>
                  </a:lnTo>
                  <a:lnTo>
                    <a:pt x="7569200" y="219710"/>
                  </a:lnTo>
                  <a:lnTo>
                    <a:pt x="7569200" y="207010"/>
                  </a:lnTo>
                  <a:close/>
                </a:path>
                <a:path w="8915400" h="251460">
                  <a:moveTo>
                    <a:pt x="7569200" y="31750"/>
                  </a:moveTo>
                  <a:lnTo>
                    <a:pt x="7556500" y="31750"/>
                  </a:lnTo>
                  <a:lnTo>
                    <a:pt x="7556500" y="44450"/>
                  </a:lnTo>
                  <a:lnTo>
                    <a:pt x="7569200" y="44450"/>
                  </a:lnTo>
                  <a:lnTo>
                    <a:pt x="7569200" y="31750"/>
                  </a:lnTo>
                  <a:close/>
                </a:path>
                <a:path w="8915400" h="251460">
                  <a:moveTo>
                    <a:pt x="7594600" y="207010"/>
                  </a:moveTo>
                  <a:lnTo>
                    <a:pt x="7581900" y="207010"/>
                  </a:lnTo>
                  <a:lnTo>
                    <a:pt x="7581900" y="219710"/>
                  </a:lnTo>
                  <a:lnTo>
                    <a:pt x="7594600" y="219710"/>
                  </a:lnTo>
                  <a:lnTo>
                    <a:pt x="7594600" y="207010"/>
                  </a:lnTo>
                  <a:close/>
                </a:path>
                <a:path w="8915400" h="251460">
                  <a:moveTo>
                    <a:pt x="7594600" y="31750"/>
                  </a:moveTo>
                  <a:lnTo>
                    <a:pt x="7581900" y="31750"/>
                  </a:lnTo>
                  <a:lnTo>
                    <a:pt x="7581900" y="44450"/>
                  </a:lnTo>
                  <a:lnTo>
                    <a:pt x="7594600" y="44450"/>
                  </a:lnTo>
                  <a:lnTo>
                    <a:pt x="7594600" y="31750"/>
                  </a:lnTo>
                  <a:close/>
                </a:path>
                <a:path w="8915400" h="251460">
                  <a:moveTo>
                    <a:pt x="7620000" y="207010"/>
                  </a:moveTo>
                  <a:lnTo>
                    <a:pt x="7607300" y="207010"/>
                  </a:lnTo>
                  <a:lnTo>
                    <a:pt x="7607300" y="219710"/>
                  </a:lnTo>
                  <a:lnTo>
                    <a:pt x="7620000" y="219710"/>
                  </a:lnTo>
                  <a:lnTo>
                    <a:pt x="7620000" y="207010"/>
                  </a:lnTo>
                  <a:close/>
                </a:path>
                <a:path w="8915400" h="251460">
                  <a:moveTo>
                    <a:pt x="7620000" y="31750"/>
                  </a:moveTo>
                  <a:lnTo>
                    <a:pt x="7607300" y="31750"/>
                  </a:lnTo>
                  <a:lnTo>
                    <a:pt x="7607300" y="44450"/>
                  </a:lnTo>
                  <a:lnTo>
                    <a:pt x="7620000" y="44450"/>
                  </a:lnTo>
                  <a:lnTo>
                    <a:pt x="7620000" y="31750"/>
                  </a:lnTo>
                  <a:close/>
                </a:path>
                <a:path w="8915400" h="251460">
                  <a:moveTo>
                    <a:pt x="7645400" y="207010"/>
                  </a:moveTo>
                  <a:lnTo>
                    <a:pt x="7632700" y="207010"/>
                  </a:lnTo>
                  <a:lnTo>
                    <a:pt x="7632700" y="219710"/>
                  </a:lnTo>
                  <a:lnTo>
                    <a:pt x="7645400" y="219710"/>
                  </a:lnTo>
                  <a:lnTo>
                    <a:pt x="7645400" y="207010"/>
                  </a:lnTo>
                  <a:close/>
                </a:path>
                <a:path w="8915400" h="251460">
                  <a:moveTo>
                    <a:pt x="7645400" y="31750"/>
                  </a:moveTo>
                  <a:lnTo>
                    <a:pt x="7632700" y="31750"/>
                  </a:lnTo>
                  <a:lnTo>
                    <a:pt x="7632700" y="44450"/>
                  </a:lnTo>
                  <a:lnTo>
                    <a:pt x="7645400" y="44450"/>
                  </a:lnTo>
                  <a:lnTo>
                    <a:pt x="7645400" y="31750"/>
                  </a:lnTo>
                  <a:close/>
                </a:path>
                <a:path w="8915400" h="251460">
                  <a:moveTo>
                    <a:pt x="7670800" y="207010"/>
                  </a:moveTo>
                  <a:lnTo>
                    <a:pt x="7658100" y="207010"/>
                  </a:lnTo>
                  <a:lnTo>
                    <a:pt x="7658100" y="219710"/>
                  </a:lnTo>
                  <a:lnTo>
                    <a:pt x="7670800" y="219710"/>
                  </a:lnTo>
                  <a:lnTo>
                    <a:pt x="7670800" y="207010"/>
                  </a:lnTo>
                  <a:close/>
                </a:path>
                <a:path w="8915400" h="251460">
                  <a:moveTo>
                    <a:pt x="7670800" y="31750"/>
                  </a:moveTo>
                  <a:lnTo>
                    <a:pt x="7658100" y="31750"/>
                  </a:lnTo>
                  <a:lnTo>
                    <a:pt x="7658100" y="44450"/>
                  </a:lnTo>
                  <a:lnTo>
                    <a:pt x="7670800" y="44450"/>
                  </a:lnTo>
                  <a:lnTo>
                    <a:pt x="7670800" y="31750"/>
                  </a:lnTo>
                  <a:close/>
                </a:path>
                <a:path w="8915400" h="251460">
                  <a:moveTo>
                    <a:pt x="7696200" y="207010"/>
                  </a:moveTo>
                  <a:lnTo>
                    <a:pt x="7683500" y="207010"/>
                  </a:lnTo>
                  <a:lnTo>
                    <a:pt x="7683500" y="219710"/>
                  </a:lnTo>
                  <a:lnTo>
                    <a:pt x="7696200" y="219710"/>
                  </a:lnTo>
                  <a:lnTo>
                    <a:pt x="7696200" y="207010"/>
                  </a:lnTo>
                  <a:close/>
                </a:path>
                <a:path w="8915400" h="251460">
                  <a:moveTo>
                    <a:pt x="7696200" y="31750"/>
                  </a:moveTo>
                  <a:lnTo>
                    <a:pt x="7683500" y="31750"/>
                  </a:lnTo>
                  <a:lnTo>
                    <a:pt x="7683500" y="44450"/>
                  </a:lnTo>
                  <a:lnTo>
                    <a:pt x="7696200" y="44450"/>
                  </a:lnTo>
                  <a:lnTo>
                    <a:pt x="7696200" y="31750"/>
                  </a:lnTo>
                  <a:close/>
                </a:path>
                <a:path w="8915400" h="251460">
                  <a:moveTo>
                    <a:pt x="7721600" y="207010"/>
                  </a:moveTo>
                  <a:lnTo>
                    <a:pt x="7708900" y="207010"/>
                  </a:lnTo>
                  <a:lnTo>
                    <a:pt x="7708900" y="219710"/>
                  </a:lnTo>
                  <a:lnTo>
                    <a:pt x="7721600" y="219710"/>
                  </a:lnTo>
                  <a:lnTo>
                    <a:pt x="7721600" y="207010"/>
                  </a:lnTo>
                  <a:close/>
                </a:path>
                <a:path w="8915400" h="251460">
                  <a:moveTo>
                    <a:pt x="7721600" y="31750"/>
                  </a:moveTo>
                  <a:lnTo>
                    <a:pt x="7708900" y="31750"/>
                  </a:lnTo>
                  <a:lnTo>
                    <a:pt x="7708900" y="44450"/>
                  </a:lnTo>
                  <a:lnTo>
                    <a:pt x="7721600" y="44450"/>
                  </a:lnTo>
                  <a:lnTo>
                    <a:pt x="7721600" y="31750"/>
                  </a:lnTo>
                  <a:close/>
                </a:path>
                <a:path w="8915400" h="251460">
                  <a:moveTo>
                    <a:pt x="7747000" y="207010"/>
                  </a:moveTo>
                  <a:lnTo>
                    <a:pt x="7734300" y="207010"/>
                  </a:lnTo>
                  <a:lnTo>
                    <a:pt x="7734300" y="219710"/>
                  </a:lnTo>
                  <a:lnTo>
                    <a:pt x="7747000" y="219710"/>
                  </a:lnTo>
                  <a:lnTo>
                    <a:pt x="7747000" y="207010"/>
                  </a:lnTo>
                  <a:close/>
                </a:path>
                <a:path w="8915400" h="251460">
                  <a:moveTo>
                    <a:pt x="7747000" y="31750"/>
                  </a:moveTo>
                  <a:lnTo>
                    <a:pt x="7734300" y="31750"/>
                  </a:lnTo>
                  <a:lnTo>
                    <a:pt x="7734300" y="44450"/>
                  </a:lnTo>
                  <a:lnTo>
                    <a:pt x="7747000" y="44450"/>
                  </a:lnTo>
                  <a:lnTo>
                    <a:pt x="7747000" y="31750"/>
                  </a:lnTo>
                  <a:close/>
                </a:path>
                <a:path w="8915400" h="251460">
                  <a:moveTo>
                    <a:pt x="7772400" y="207010"/>
                  </a:moveTo>
                  <a:lnTo>
                    <a:pt x="7759700" y="207010"/>
                  </a:lnTo>
                  <a:lnTo>
                    <a:pt x="7759700" y="219710"/>
                  </a:lnTo>
                  <a:lnTo>
                    <a:pt x="7772400" y="219710"/>
                  </a:lnTo>
                  <a:lnTo>
                    <a:pt x="7772400" y="207010"/>
                  </a:lnTo>
                  <a:close/>
                </a:path>
                <a:path w="8915400" h="251460">
                  <a:moveTo>
                    <a:pt x="7772400" y="31750"/>
                  </a:moveTo>
                  <a:lnTo>
                    <a:pt x="7759700" y="31750"/>
                  </a:lnTo>
                  <a:lnTo>
                    <a:pt x="7759700" y="44450"/>
                  </a:lnTo>
                  <a:lnTo>
                    <a:pt x="7772400" y="44450"/>
                  </a:lnTo>
                  <a:lnTo>
                    <a:pt x="7772400" y="31750"/>
                  </a:lnTo>
                  <a:close/>
                </a:path>
                <a:path w="8915400" h="251460">
                  <a:moveTo>
                    <a:pt x="7797800" y="207010"/>
                  </a:moveTo>
                  <a:lnTo>
                    <a:pt x="7785100" y="207010"/>
                  </a:lnTo>
                  <a:lnTo>
                    <a:pt x="7785100" y="219710"/>
                  </a:lnTo>
                  <a:lnTo>
                    <a:pt x="7797800" y="219710"/>
                  </a:lnTo>
                  <a:lnTo>
                    <a:pt x="7797800" y="207010"/>
                  </a:lnTo>
                  <a:close/>
                </a:path>
                <a:path w="8915400" h="251460">
                  <a:moveTo>
                    <a:pt x="7797800" y="31750"/>
                  </a:moveTo>
                  <a:lnTo>
                    <a:pt x="7785100" y="31750"/>
                  </a:lnTo>
                  <a:lnTo>
                    <a:pt x="7785100" y="44450"/>
                  </a:lnTo>
                  <a:lnTo>
                    <a:pt x="7797800" y="44450"/>
                  </a:lnTo>
                  <a:lnTo>
                    <a:pt x="7797800" y="31750"/>
                  </a:lnTo>
                  <a:close/>
                </a:path>
                <a:path w="8915400" h="251460">
                  <a:moveTo>
                    <a:pt x="7823200" y="207010"/>
                  </a:moveTo>
                  <a:lnTo>
                    <a:pt x="7810500" y="207010"/>
                  </a:lnTo>
                  <a:lnTo>
                    <a:pt x="7810500" y="219710"/>
                  </a:lnTo>
                  <a:lnTo>
                    <a:pt x="7823200" y="219710"/>
                  </a:lnTo>
                  <a:lnTo>
                    <a:pt x="7823200" y="207010"/>
                  </a:lnTo>
                  <a:close/>
                </a:path>
                <a:path w="8915400" h="251460">
                  <a:moveTo>
                    <a:pt x="7823200" y="31750"/>
                  </a:moveTo>
                  <a:lnTo>
                    <a:pt x="7810500" y="31750"/>
                  </a:lnTo>
                  <a:lnTo>
                    <a:pt x="7810500" y="44450"/>
                  </a:lnTo>
                  <a:lnTo>
                    <a:pt x="7823200" y="44450"/>
                  </a:lnTo>
                  <a:lnTo>
                    <a:pt x="7823200" y="31750"/>
                  </a:lnTo>
                  <a:close/>
                </a:path>
                <a:path w="8915400" h="251460">
                  <a:moveTo>
                    <a:pt x="7848600" y="207010"/>
                  </a:moveTo>
                  <a:lnTo>
                    <a:pt x="7835900" y="207010"/>
                  </a:lnTo>
                  <a:lnTo>
                    <a:pt x="7835900" y="219710"/>
                  </a:lnTo>
                  <a:lnTo>
                    <a:pt x="7848600" y="219710"/>
                  </a:lnTo>
                  <a:lnTo>
                    <a:pt x="7848600" y="207010"/>
                  </a:lnTo>
                  <a:close/>
                </a:path>
                <a:path w="8915400" h="251460">
                  <a:moveTo>
                    <a:pt x="7848600" y="31750"/>
                  </a:moveTo>
                  <a:lnTo>
                    <a:pt x="7835900" y="31750"/>
                  </a:lnTo>
                  <a:lnTo>
                    <a:pt x="7835900" y="44450"/>
                  </a:lnTo>
                  <a:lnTo>
                    <a:pt x="7848600" y="44450"/>
                  </a:lnTo>
                  <a:lnTo>
                    <a:pt x="7848600" y="31750"/>
                  </a:lnTo>
                  <a:close/>
                </a:path>
                <a:path w="8915400" h="251460">
                  <a:moveTo>
                    <a:pt x="7874000" y="207010"/>
                  </a:moveTo>
                  <a:lnTo>
                    <a:pt x="7861300" y="207010"/>
                  </a:lnTo>
                  <a:lnTo>
                    <a:pt x="7861300" y="219710"/>
                  </a:lnTo>
                  <a:lnTo>
                    <a:pt x="7874000" y="219710"/>
                  </a:lnTo>
                  <a:lnTo>
                    <a:pt x="7874000" y="207010"/>
                  </a:lnTo>
                  <a:close/>
                </a:path>
                <a:path w="8915400" h="251460">
                  <a:moveTo>
                    <a:pt x="7874000" y="31750"/>
                  </a:moveTo>
                  <a:lnTo>
                    <a:pt x="7861300" y="31750"/>
                  </a:lnTo>
                  <a:lnTo>
                    <a:pt x="7861300" y="44450"/>
                  </a:lnTo>
                  <a:lnTo>
                    <a:pt x="7874000" y="44450"/>
                  </a:lnTo>
                  <a:lnTo>
                    <a:pt x="7874000" y="31750"/>
                  </a:lnTo>
                  <a:close/>
                </a:path>
                <a:path w="8915400" h="251460">
                  <a:moveTo>
                    <a:pt x="7899400" y="207010"/>
                  </a:moveTo>
                  <a:lnTo>
                    <a:pt x="7886700" y="207010"/>
                  </a:lnTo>
                  <a:lnTo>
                    <a:pt x="7886700" y="219710"/>
                  </a:lnTo>
                  <a:lnTo>
                    <a:pt x="7899400" y="219710"/>
                  </a:lnTo>
                  <a:lnTo>
                    <a:pt x="7899400" y="207010"/>
                  </a:lnTo>
                  <a:close/>
                </a:path>
                <a:path w="8915400" h="251460">
                  <a:moveTo>
                    <a:pt x="7899400" y="31750"/>
                  </a:moveTo>
                  <a:lnTo>
                    <a:pt x="7886700" y="31750"/>
                  </a:lnTo>
                  <a:lnTo>
                    <a:pt x="7886700" y="44450"/>
                  </a:lnTo>
                  <a:lnTo>
                    <a:pt x="7899400" y="44450"/>
                  </a:lnTo>
                  <a:lnTo>
                    <a:pt x="7899400" y="31750"/>
                  </a:lnTo>
                  <a:close/>
                </a:path>
                <a:path w="8915400" h="251460">
                  <a:moveTo>
                    <a:pt x="7924800" y="207010"/>
                  </a:moveTo>
                  <a:lnTo>
                    <a:pt x="7912100" y="207010"/>
                  </a:lnTo>
                  <a:lnTo>
                    <a:pt x="7912100" y="219710"/>
                  </a:lnTo>
                  <a:lnTo>
                    <a:pt x="7924800" y="219710"/>
                  </a:lnTo>
                  <a:lnTo>
                    <a:pt x="7924800" y="207010"/>
                  </a:lnTo>
                  <a:close/>
                </a:path>
                <a:path w="8915400" h="251460">
                  <a:moveTo>
                    <a:pt x="7924800" y="31750"/>
                  </a:moveTo>
                  <a:lnTo>
                    <a:pt x="7912100" y="31750"/>
                  </a:lnTo>
                  <a:lnTo>
                    <a:pt x="7912100" y="44450"/>
                  </a:lnTo>
                  <a:lnTo>
                    <a:pt x="7924800" y="44450"/>
                  </a:lnTo>
                  <a:lnTo>
                    <a:pt x="7924800" y="31750"/>
                  </a:lnTo>
                  <a:close/>
                </a:path>
                <a:path w="8915400" h="251460">
                  <a:moveTo>
                    <a:pt x="7950200" y="207010"/>
                  </a:moveTo>
                  <a:lnTo>
                    <a:pt x="7937500" y="207010"/>
                  </a:lnTo>
                  <a:lnTo>
                    <a:pt x="7937500" y="219710"/>
                  </a:lnTo>
                  <a:lnTo>
                    <a:pt x="7950200" y="219710"/>
                  </a:lnTo>
                  <a:lnTo>
                    <a:pt x="7950200" y="207010"/>
                  </a:lnTo>
                  <a:close/>
                </a:path>
                <a:path w="8915400" h="251460">
                  <a:moveTo>
                    <a:pt x="7950200" y="31750"/>
                  </a:moveTo>
                  <a:lnTo>
                    <a:pt x="7937500" y="31750"/>
                  </a:lnTo>
                  <a:lnTo>
                    <a:pt x="7937500" y="44450"/>
                  </a:lnTo>
                  <a:lnTo>
                    <a:pt x="7950200" y="44450"/>
                  </a:lnTo>
                  <a:lnTo>
                    <a:pt x="7950200" y="31750"/>
                  </a:lnTo>
                  <a:close/>
                </a:path>
                <a:path w="8915400" h="251460">
                  <a:moveTo>
                    <a:pt x="7975600" y="207010"/>
                  </a:moveTo>
                  <a:lnTo>
                    <a:pt x="7962900" y="207010"/>
                  </a:lnTo>
                  <a:lnTo>
                    <a:pt x="7962900" y="219710"/>
                  </a:lnTo>
                  <a:lnTo>
                    <a:pt x="7975600" y="219710"/>
                  </a:lnTo>
                  <a:lnTo>
                    <a:pt x="7975600" y="207010"/>
                  </a:lnTo>
                  <a:close/>
                </a:path>
                <a:path w="8915400" h="251460">
                  <a:moveTo>
                    <a:pt x="7975600" y="31750"/>
                  </a:moveTo>
                  <a:lnTo>
                    <a:pt x="7962900" y="31750"/>
                  </a:lnTo>
                  <a:lnTo>
                    <a:pt x="7962900" y="44450"/>
                  </a:lnTo>
                  <a:lnTo>
                    <a:pt x="7975600" y="44450"/>
                  </a:lnTo>
                  <a:lnTo>
                    <a:pt x="7975600" y="31750"/>
                  </a:lnTo>
                  <a:close/>
                </a:path>
                <a:path w="8915400" h="251460">
                  <a:moveTo>
                    <a:pt x="8001000" y="207010"/>
                  </a:moveTo>
                  <a:lnTo>
                    <a:pt x="7988300" y="207010"/>
                  </a:lnTo>
                  <a:lnTo>
                    <a:pt x="7988300" y="219710"/>
                  </a:lnTo>
                  <a:lnTo>
                    <a:pt x="8001000" y="219710"/>
                  </a:lnTo>
                  <a:lnTo>
                    <a:pt x="8001000" y="207010"/>
                  </a:lnTo>
                  <a:close/>
                </a:path>
                <a:path w="8915400" h="251460">
                  <a:moveTo>
                    <a:pt x="8001000" y="31750"/>
                  </a:moveTo>
                  <a:lnTo>
                    <a:pt x="7988300" y="31750"/>
                  </a:lnTo>
                  <a:lnTo>
                    <a:pt x="7988300" y="44450"/>
                  </a:lnTo>
                  <a:lnTo>
                    <a:pt x="8001000" y="44450"/>
                  </a:lnTo>
                  <a:lnTo>
                    <a:pt x="8001000" y="31750"/>
                  </a:lnTo>
                  <a:close/>
                </a:path>
                <a:path w="8915400" h="251460">
                  <a:moveTo>
                    <a:pt x="8026400" y="207010"/>
                  </a:moveTo>
                  <a:lnTo>
                    <a:pt x="8013700" y="207010"/>
                  </a:lnTo>
                  <a:lnTo>
                    <a:pt x="8013700" y="219710"/>
                  </a:lnTo>
                  <a:lnTo>
                    <a:pt x="8026400" y="219710"/>
                  </a:lnTo>
                  <a:lnTo>
                    <a:pt x="8026400" y="207010"/>
                  </a:lnTo>
                  <a:close/>
                </a:path>
                <a:path w="8915400" h="251460">
                  <a:moveTo>
                    <a:pt x="8026400" y="31750"/>
                  </a:moveTo>
                  <a:lnTo>
                    <a:pt x="8013700" y="31750"/>
                  </a:lnTo>
                  <a:lnTo>
                    <a:pt x="8013700" y="44450"/>
                  </a:lnTo>
                  <a:lnTo>
                    <a:pt x="8026400" y="44450"/>
                  </a:lnTo>
                  <a:lnTo>
                    <a:pt x="8026400" y="31750"/>
                  </a:lnTo>
                  <a:close/>
                </a:path>
                <a:path w="8915400" h="251460">
                  <a:moveTo>
                    <a:pt x="8051800" y="207010"/>
                  </a:moveTo>
                  <a:lnTo>
                    <a:pt x="8039100" y="207010"/>
                  </a:lnTo>
                  <a:lnTo>
                    <a:pt x="8039100" y="219710"/>
                  </a:lnTo>
                  <a:lnTo>
                    <a:pt x="8051800" y="219710"/>
                  </a:lnTo>
                  <a:lnTo>
                    <a:pt x="8051800" y="207010"/>
                  </a:lnTo>
                  <a:close/>
                </a:path>
                <a:path w="8915400" h="251460">
                  <a:moveTo>
                    <a:pt x="8051800" y="31750"/>
                  </a:moveTo>
                  <a:lnTo>
                    <a:pt x="8039100" y="31750"/>
                  </a:lnTo>
                  <a:lnTo>
                    <a:pt x="8039100" y="44450"/>
                  </a:lnTo>
                  <a:lnTo>
                    <a:pt x="8051800" y="44450"/>
                  </a:lnTo>
                  <a:lnTo>
                    <a:pt x="8051800" y="31750"/>
                  </a:lnTo>
                  <a:close/>
                </a:path>
                <a:path w="8915400" h="251460">
                  <a:moveTo>
                    <a:pt x="8077200" y="207010"/>
                  </a:moveTo>
                  <a:lnTo>
                    <a:pt x="8064500" y="207010"/>
                  </a:lnTo>
                  <a:lnTo>
                    <a:pt x="8064500" y="219710"/>
                  </a:lnTo>
                  <a:lnTo>
                    <a:pt x="8077200" y="219710"/>
                  </a:lnTo>
                  <a:lnTo>
                    <a:pt x="8077200" y="207010"/>
                  </a:lnTo>
                  <a:close/>
                </a:path>
                <a:path w="8915400" h="251460">
                  <a:moveTo>
                    <a:pt x="8077200" y="31750"/>
                  </a:moveTo>
                  <a:lnTo>
                    <a:pt x="8064500" y="31750"/>
                  </a:lnTo>
                  <a:lnTo>
                    <a:pt x="8064500" y="44450"/>
                  </a:lnTo>
                  <a:lnTo>
                    <a:pt x="8077200" y="44450"/>
                  </a:lnTo>
                  <a:lnTo>
                    <a:pt x="8077200" y="31750"/>
                  </a:lnTo>
                  <a:close/>
                </a:path>
                <a:path w="8915400" h="251460">
                  <a:moveTo>
                    <a:pt x="8102600" y="207010"/>
                  </a:moveTo>
                  <a:lnTo>
                    <a:pt x="8089900" y="207010"/>
                  </a:lnTo>
                  <a:lnTo>
                    <a:pt x="8089900" y="219710"/>
                  </a:lnTo>
                  <a:lnTo>
                    <a:pt x="8102600" y="219710"/>
                  </a:lnTo>
                  <a:lnTo>
                    <a:pt x="8102600" y="207010"/>
                  </a:lnTo>
                  <a:close/>
                </a:path>
                <a:path w="8915400" h="251460">
                  <a:moveTo>
                    <a:pt x="8102600" y="31750"/>
                  </a:moveTo>
                  <a:lnTo>
                    <a:pt x="8089900" y="31750"/>
                  </a:lnTo>
                  <a:lnTo>
                    <a:pt x="8089900" y="44450"/>
                  </a:lnTo>
                  <a:lnTo>
                    <a:pt x="8102600" y="44450"/>
                  </a:lnTo>
                  <a:lnTo>
                    <a:pt x="8102600" y="31750"/>
                  </a:lnTo>
                  <a:close/>
                </a:path>
                <a:path w="8915400" h="251460">
                  <a:moveTo>
                    <a:pt x="8128000" y="207010"/>
                  </a:moveTo>
                  <a:lnTo>
                    <a:pt x="8115300" y="207010"/>
                  </a:lnTo>
                  <a:lnTo>
                    <a:pt x="8115300" y="219710"/>
                  </a:lnTo>
                  <a:lnTo>
                    <a:pt x="8128000" y="219710"/>
                  </a:lnTo>
                  <a:lnTo>
                    <a:pt x="8128000" y="207010"/>
                  </a:lnTo>
                  <a:close/>
                </a:path>
                <a:path w="8915400" h="251460">
                  <a:moveTo>
                    <a:pt x="8128000" y="31750"/>
                  </a:moveTo>
                  <a:lnTo>
                    <a:pt x="8115300" y="31750"/>
                  </a:lnTo>
                  <a:lnTo>
                    <a:pt x="8115300" y="44450"/>
                  </a:lnTo>
                  <a:lnTo>
                    <a:pt x="8128000" y="44450"/>
                  </a:lnTo>
                  <a:lnTo>
                    <a:pt x="8128000" y="31750"/>
                  </a:lnTo>
                  <a:close/>
                </a:path>
                <a:path w="8915400" h="251460">
                  <a:moveTo>
                    <a:pt x="8153400" y="207010"/>
                  </a:moveTo>
                  <a:lnTo>
                    <a:pt x="8140700" y="207010"/>
                  </a:lnTo>
                  <a:lnTo>
                    <a:pt x="8140700" y="219710"/>
                  </a:lnTo>
                  <a:lnTo>
                    <a:pt x="8153400" y="219710"/>
                  </a:lnTo>
                  <a:lnTo>
                    <a:pt x="8153400" y="207010"/>
                  </a:lnTo>
                  <a:close/>
                </a:path>
                <a:path w="8915400" h="251460">
                  <a:moveTo>
                    <a:pt x="8153400" y="31750"/>
                  </a:moveTo>
                  <a:lnTo>
                    <a:pt x="8140700" y="31750"/>
                  </a:lnTo>
                  <a:lnTo>
                    <a:pt x="8140700" y="44450"/>
                  </a:lnTo>
                  <a:lnTo>
                    <a:pt x="8153400" y="44450"/>
                  </a:lnTo>
                  <a:lnTo>
                    <a:pt x="8153400" y="31750"/>
                  </a:lnTo>
                  <a:close/>
                </a:path>
                <a:path w="8915400" h="251460">
                  <a:moveTo>
                    <a:pt x="8178800" y="207010"/>
                  </a:moveTo>
                  <a:lnTo>
                    <a:pt x="8166100" y="207010"/>
                  </a:lnTo>
                  <a:lnTo>
                    <a:pt x="8166100" y="219710"/>
                  </a:lnTo>
                  <a:lnTo>
                    <a:pt x="8178800" y="219710"/>
                  </a:lnTo>
                  <a:lnTo>
                    <a:pt x="8178800" y="207010"/>
                  </a:lnTo>
                  <a:close/>
                </a:path>
                <a:path w="8915400" h="251460">
                  <a:moveTo>
                    <a:pt x="8178800" y="31750"/>
                  </a:moveTo>
                  <a:lnTo>
                    <a:pt x="8166100" y="31750"/>
                  </a:lnTo>
                  <a:lnTo>
                    <a:pt x="8166100" y="44450"/>
                  </a:lnTo>
                  <a:lnTo>
                    <a:pt x="8178800" y="44450"/>
                  </a:lnTo>
                  <a:lnTo>
                    <a:pt x="8178800" y="31750"/>
                  </a:lnTo>
                  <a:close/>
                </a:path>
                <a:path w="8915400" h="251460">
                  <a:moveTo>
                    <a:pt x="8204200" y="207010"/>
                  </a:moveTo>
                  <a:lnTo>
                    <a:pt x="8191500" y="207010"/>
                  </a:lnTo>
                  <a:lnTo>
                    <a:pt x="8191500" y="219710"/>
                  </a:lnTo>
                  <a:lnTo>
                    <a:pt x="8204200" y="219710"/>
                  </a:lnTo>
                  <a:lnTo>
                    <a:pt x="8204200" y="207010"/>
                  </a:lnTo>
                  <a:close/>
                </a:path>
                <a:path w="8915400" h="251460">
                  <a:moveTo>
                    <a:pt x="8204200" y="31750"/>
                  </a:moveTo>
                  <a:lnTo>
                    <a:pt x="8191500" y="31750"/>
                  </a:lnTo>
                  <a:lnTo>
                    <a:pt x="8191500" y="44450"/>
                  </a:lnTo>
                  <a:lnTo>
                    <a:pt x="8204200" y="44450"/>
                  </a:lnTo>
                  <a:lnTo>
                    <a:pt x="8204200" y="31750"/>
                  </a:lnTo>
                  <a:close/>
                </a:path>
                <a:path w="8915400" h="251460">
                  <a:moveTo>
                    <a:pt x="8229600" y="207010"/>
                  </a:moveTo>
                  <a:lnTo>
                    <a:pt x="8216900" y="207010"/>
                  </a:lnTo>
                  <a:lnTo>
                    <a:pt x="8216900" y="219710"/>
                  </a:lnTo>
                  <a:lnTo>
                    <a:pt x="8229600" y="219710"/>
                  </a:lnTo>
                  <a:lnTo>
                    <a:pt x="8229600" y="207010"/>
                  </a:lnTo>
                  <a:close/>
                </a:path>
                <a:path w="8915400" h="251460">
                  <a:moveTo>
                    <a:pt x="8229600" y="31750"/>
                  </a:moveTo>
                  <a:lnTo>
                    <a:pt x="8216900" y="31750"/>
                  </a:lnTo>
                  <a:lnTo>
                    <a:pt x="8216900" y="44450"/>
                  </a:lnTo>
                  <a:lnTo>
                    <a:pt x="8229600" y="44450"/>
                  </a:lnTo>
                  <a:lnTo>
                    <a:pt x="8229600" y="31750"/>
                  </a:lnTo>
                  <a:close/>
                </a:path>
                <a:path w="8915400" h="251460">
                  <a:moveTo>
                    <a:pt x="8255000" y="207010"/>
                  </a:moveTo>
                  <a:lnTo>
                    <a:pt x="8242300" y="207010"/>
                  </a:lnTo>
                  <a:lnTo>
                    <a:pt x="8242300" y="219710"/>
                  </a:lnTo>
                  <a:lnTo>
                    <a:pt x="8255000" y="219710"/>
                  </a:lnTo>
                  <a:lnTo>
                    <a:pt x="8255000" y="207010"/>
                  </a:lnTo>
                  <a:close/>
                </a:path>
                <a:path w="8915400" h="251460">
                  <a:moveTo>
                    <a:pt x="8255000" y="31750"/>
                  </a:moveTo>
                  <a:lnTo>
                    <a:pt x="8242300" y="31750"/>
                  </a:lnTo>
                  <a:lnTo>
                    <a:pt x="8242300" y="44450"/>
                  </a:lnTo>
                  <a:lnTo>
                    <a:pt x="8255000" y="44450"/>
                  </a:lnTo>
                  <a:lnTo>
                    <a:pt x="8255000" y="31750"/>
                  </a:lnTo>
                  <a:close/>
                </a:path>
                <a:path w="8915400" h="251460">
                  <a:moveTo>
                    <a:pt x="8280400" y="207010"/>
                  </a:moveTo>
                  <a:lnTo>
                    <a:pt x="8267700" y="207010"/>
                  </a:lnTo>
                  <a:lnTo>
                    <a:pt x="8267700" y="219710"/>
                  </a:lnTo>
                  <a:lnTo>
                    <a:pt x="8280400" y="219710"/>
                  </a:lnTo>
                  <a:lnTo>
                    <a:pt x="8280400" y="207010"/>
                  </a:lnTo>
                  <a:close/>
                </a:path>
                <a:path w="8915400" h="251460">
                  <a:moveTo>
                    <a:pt x="8280400" y="31750"/>
                  </a:moveTo>
                  <a:lnTo>
                    <a:pt x="8267700" y="31750"/>
                  </a:lnTo>
                  <a:lnTo>
                    <a:pt x="8267700" y="44450"/>
                  </a:lnTo>
                  <a:lnTo>
                    <a:pt x="8280400" y="44450"/>
                  </a:lnTo>
                  <a:lnTo>
                    <a:pt x="8280400" y="31750"/>
                  </a:lnTo>
                  <a:close/>
                </a:path>
                <a:path w="8915400" h="251460">
                  <a:moveTo>
                    <a:pt x="8305800" y="207010"/>
                  </a:moveTo>
                  <a:lnTo>
                    <a:pt x="8293100" y="207010"/>
                  </a:lnTo>
                  <a:lnTo>
                    <a:pt x="8293100" y="219710"/>
                  </a:lnTo>
                  <a:lnTo>
                    <a:pt x="8305800" y="219710"/>
                  </a:lnTo>
                  <a:lnTo>
                    <a:pt x="8305800" y="207010"/>
                  </a:lnTo>
                  <a:close/>
                </a:path>
                <a:path w="8915400" h="251460">
                  <a:moveTo>
                    <a:pt x="8305800" y="31750"/>
                  </a:moveTo>
                  <a:lnTo>
                    <a:pt x="8293100" y="31750"/>
                  </a:lnTo>
                  <a:lnTo>
                    <a:pt x="8293100" y="44450"/>
                  </a:lnTo>
                  <a:lnTo>
                    <a:pt x="8305800" y="44450"/>
                  </a:lnTo>
                  <a:lnTo>
                    <a:pt x="8305800" y="31750"/>
                  </a:lnTo>
                  <a:close/>
                </a:path>
                <a:path w="8915400" h="251460">
                  <a:moveTo>
                    <a:pt x="8331200" y="207010"/>
                  </a:moveTo>
                  <a:lnTo>
                    <a:pt x="8318500" y="207010"/>
                  </a:lnTo>
                  <a:lnTo>
                    <a:pt x="8318500" y="219710"/>
                  </a:lnTo>
                  <a:lnTo>
                    <a:pt x="8331200" y="219710"/>
                  </a:lnTo>
                  <a:lnTo>
                    <a:pt x="8331200" y="207010"/>
                  </a:lnTo>
                  <a:close/>
                </a:path>
                <a:path w="8915400" h="251460">
                  <a:moveTo>
                    <a:pt x="8331200" y="31750"/>
                  </a:moveTo>
                  <a:lnTo>
                    <a:pt x="8318500" y="31750"/>
                  </a:lnTo>
                  <a:lnTo>
                    <a:pt x="8318500" y="44450"/>
                  </a:lnTo>
                  <a:lnTo>
                    <a:pt x="8331200" y="44450"/>
                  </a:lnTo>
                  <a:lnTo>
                    <a:pt x="8331200" y="31750"/>
                  </a:lnTo>
                  <a:close/>
                </a:path>
                <a:path w="8915400" h="251460">
                  <a:moveTo>
                    <a:pt x="8356600" y="207010"/>
                  </a:moveTo>
                  <a:lnTo>
                    <a:pt x="8343900" y="207010"/>
                  </a:lnTo>
                  <a:lnTo>
                    <a:pt x="8343900" y="219710"/>
                  </a:lnTo>
                  <a:lnTo>
                    <a:pt x="8356600" y="219710"/>
                  </a:lnTo>
                  <a:lnTo>
                    <a:pt x="8356600" y="207010"/>
                  </a:lnTo>
                  <a:close/>
                </a:path>
                <a:path w="8915400" h="251460">
                  <a:moveTo>
                    <a:pt x="8356600" y="31750"/>
                  </a:moveTo>
                  <a:lnTo>
                    <a:pt x="8343900" y="31750"/>
                  </a:lnTo>
                  <a:lnTo>
                    <a:pt x="8343900" y="44450"/>
                  </a:lnTo>
                  <a:lnTo>
                    <a:pt x="8356600" y="44450"/>
                  </a:lnTo>
                  <a:lnTo>
                    <a:pt x="8356600" y="31750"/>
                  </a:lnTo>
                  <a:close/>
                </a:path>
                <a:path w="8915400" h="251460">
                  <a:moveTo>
                    <a:pt x="8382000" y="207010"/>
                  </a:moveTo>
                  <a:lnTo>
                    <a:pt x="8369300" y="207010"/>
                  </a:lnTo>
                  <a:lnTo>
                    <a:pt x="8369300" y="219710"/>
                  </a:lnTo>
                  <a:lnTo>
                    <a:pt x="8382000" y="219710"/>
                  </a:lnTo>
                  <a:lnTo>
                    <a:pt x="8382000" y="207010"/>
                  </a:lnTo>
                  <a:close/>
                </a:path>
                <a:path w="8915400" h="251460">
                  <a:moveTo>
                    <a:pt x="8382000" y="31750"/>
                  </a:moveTo>
                  <a:lnTo>
                    <a:pt x="8369300" y="31750"/>
                  </a:lnTo>
                  <a:lnTo>
                    <a:pt x="8369300" y="44450"/>
                  </a:lnTo>
                  <a:lnTo>
                    <a:pt x="8382000" y="44450"/>
                  </a:lnTo>
                  <a:lnTo>
                    <a:pt x="8382000" y="31750"/>
                  </a:lnTo>
                  <a:close/>
                </a:path>
                <a:path w="8915400" h="251460">
                  <a:moveTo>
                    <a:pt x="8407400" y="207010"/>
                  </a:moveTo>
                  <a:lnTo>
                    <a:pt x="8394700" y="207010"/>
                  </a:lnTo>
                  <a:lnTo>
                    <a:pt x="8394700" y="219710"/>
                  </a:lnTo>
                  <a:lnTo>
                    <a:pt x="8407400" y="219710"/>
                  </a:lnTo>
                  <a:lnTo>
                    <a:pt x="8407400" y="207010"/>
                  </a:lnTo>
                  <a:close/>
                </a:path>
                <a:path w="8915400" h="251460">
                  <a:moveTo>
                    <a:pt x="8407400" y="31750"/>
                  </a:moveTo>
                  <a:lnTo>
                    <a:pt x="8394700" y="31750"/>
                  </a:lnTo>
                  <a:lnTo>
                    <a:pt x="8394700" y="44450"/>
                  </a:lnTo>
                  <a:lnTo>
                    <a:pt x="8407400" y="44450"/>
                  </a:lnTo>
                  <a:lnTo>
                    <a:pt x="8407400" y="31750"/>
                  </a:lnTo>
                  <a:close/>
                </a:path>
                <a:path w="8915400" h="251460">
                  <a:moveTo>
                    <a:pt x="8432800" y="207010"/>
                  </a:moveTo>
                  <a:lnTo>
                    <a:pt x="8420100" y="207010"/>
                  </a:lnTo>
                  <a:lnTo>
                    <a:pt x="8420100" y="219710"/>
                  </a:lnTo>
                  <a:lnTo>
                    <a:pt x="8432800" y="219710"/>
                  </a:lnTo>
                  <a:lnTo>
                    <a:pt x="8432800" y="207010"/>
                  </a:lnTo>
                  <a:close/>
                </a:path>
                <a:path w="8915400" h="251460">
                  <a:moveTo>
                    <a:pt x="8432800" y="31750"/>
                  </a:moveTo>
                  <a:lnTo>
                    <a:pt x="8420100" y="31750"/>
                  </a:lnTo>
                  <a:lnTo>
                    <a:pt x="8420100" y="44450"/>
                  </a:lnTo>
                  <a:lnTo>
                    <a:pt x="8432800" y="44450"/>
                  </a:lnTo>
                  <a:lnTo>
                    <a:pt x="8432800" y="31750"/>
                  </a:lnTo>
                  <a:close/>
                </a:path>
                <a:path w="8915400" h="251460">
                  <a:moveTo>
                    <a:pt x="8458200" y="207010"/>
                  </a:moveTo>
                  <a:lnTo>
                    <a:pt x="8445500" y="207010"/>
                  </a:lnTo>
                  <a:lnTo>
                    <a:pt x="8445500" y="219710"/>
                  </a:lnTo>
                  <a:lnTo>
                    <a:pt x="8458200" y="219710"/>
                  </a:lnTo>
                  <a:lnTo>
                    <a:pt x="8458200" y="207010"/>
                  </a:lnTo>
                  <a:close/>
                </a:path>
                <a:path w="8915400" h="251460">
                  <a:moveTo>
                    <a:pt x="8458200" y="31750"/>
                  </a:moveTo>
                  <a:lnTo>
                    <a:pt x="8445500" y="31750"/>
                  </a:lnTo>
                  <a:lnTo>
                    <a:pt x="8445500" y="44450"/>
                  </a:lnTo>
                  <a:lnTo>
                    <a:pt x="8458200" y="44450"/>
                  </a:lnTo>
                  <a:lnTo>
                    <a:pt x="8458200" y="31750"/>
                  </a:lnTo>
                  <a:close/>
                </a:path>
                <a:path w="8915400" h="251460">
                  <a:moveTo>
                    <a:pt x="8483600" y="207010"/>
                  </a:moveTo>
                  <a:lnTo>
                    <a:pt x="8470900" y="207010"/>
                  </a:lnTo>
                  <a:lnTo>
                    <a:pt x="8470900" y="219710"/>
                  </a:lnTo>
                  <a:lnTo>
                    <a:pt x="8483600" y="219710"/>
                  </a:lnTo>
                  <a:lnTo>
                    <a:pt x="8483600" y="207010"/>
                  </a:lnTo>
                  <a:close/>
                </a:path>
                <a:path w="8915400" h="251460">
                  <a:moveTo>
                    <a:pt x="8483600" y="31750"/>
                  </a:moveTo>
                  <a:lnTo>
                    <a:pt x="8470900" y="31750"/>
                  </a:lnTo>
                  <a:lnTo>
                    <a:pt x="8470900" y="44450"/>
                  </a:lnTo>
                  <a:lnTo>
                    <a:pt x="8483600" y="44450"/>
                  </a:lnTo>
                  <a:lnTo>
                    <a:pt x="8483600" y="31750"/>
                  </a:lnTo>
                  <a:close/>
                </a:path>
                <a:path w="8915400" h="251460">
                  <a:moveTo>
                    <a:pt x="8509000" y="207010"/>
                  </a:moveTo>
                  <a:lnTo>
                    <a:pt x="8496300" y="207010"/>
                  </a:lnTo>
                  <a:lnTo>
                    <a:pt x="8496300" y="219710"/>
                  </a:lnTo>
                  <a:lnTo>
                    <a:pt x="8509000" y="219710"/>
                  </a:lnTo>
                  <a:lnTo>
                    <a:pt x="8509000" y="207010"/>
                  </a:lnTo>
                  <a:close/>
                </a:path>
                <a:path w="8915400" h="251460">
                  <a:moveTo>
                    <a:pt x="8509000" y="31750"/>
                  </a:moveTo>
                  <a:lnTo>
                    <a:pt x="8496300" y="31750"/>
                  </a:lnTo>
                  <a:lnTo>
                    <a:pt x="8496300" y="44450"/>
                  </a:lnTo>
                  <a:lnTo>
                    <a:pt x="8509000" y="44450"/>
                  </a:lnTo>
                  <a:lnTo>
                    <a:pt x="8509000" y="31750"/>
                  </a:lnTo>
                  <a:close/>
                </a:path>
                <a:path w="8915400" h="251460">
                  <a:moveTo>
                    <a:pt x="8534400" y="207010"/>
                  </a:moveTo>
                  <a:lnTo>
                    <a:pt x="8521700" y="207010"/>
                  </a:lnTo>
                  <a:lnTo>
                    <a:pt x="8521700" y="219710"/>
                  </a:lnTo>
                  <a:lnTo>
                    <a:pt x="8534400" y="219710"/>
                  </a:lnTo>
                  <a:lnTo>
                    <a:pt x="8534400" y="207010"/>
                  </a:lnTo>
                  <a:close/>
                </a:path>
                <a:path w="8915400" h="251460">
                  <a:moveTo>
                    <a:pt x="8534400" y="31750"/>
                  </a:moveTo>
                  <a:lnTo>
                    <a:pt x="8521700" y="31750"/>
                  </a:lnTo>
                  <a:lnTo>
                    <a:pt x="8521700" y="44450"/>
                  </a:lnTo>
                  <a:lnTo>
                    <a:pt x="8534400" y="44450"/>
                  </a:lnTo>
                  <a:lnTo>
                    <a:pt x="8534400" y="31750"/>
                  </a:lnTo>
                  <a:close/>
                </a:path>
                <a:path w="8915400" h="251460">
                  <a:moveTo>
                    <a:pt x="8559800" y="207010"/>
                  </a:moveTo>
                  <a:lnTo>
                    <a:pt x="8547100" y="207010"/>
                  </a:lnTo>
                  <a:lnTo>
                    <a:pt x="8547100" y="219710"/>
                  </a:lnTo>
                  <a:lnTo>
                    <a:pt x="8559800" y="219710"/>
                  </a:lnTo>
                  <a:lnTo>
                    <a:pt x="8559800" y="207010"/>
                  </a:lnTo>
                  <a:close/>
                </a:path>
                <a:path w="8915400" h="251460">
                  <a:moveTo>
                    <a:pt x="8559800" y="31750"/>
                  </a:moveTo>
                  <a:lnTo>
                    <a:pt x="8547100" y="31750"/>
                  </a:lnTo>
                  <a:lnTo>
                    <a:pt x="8547100" y="44450"/>
                  </a:lnTo>
                  <a:lnTo>
                    <a:pt x="8559800" y="44450"/>
                  </a:lnTo>
                  <a:lnTo>
                    <a:pt x="8559800" y="31750"/>
                  </a:lnTo>
                  <a:close/>
                </a:path>
                <a:path w="8915400" h="251460">
                  <a:moveTo>
                    <a:pt x="8585200" y="207010"/>
                  </a:moveTo>
                  <a:lnTo>
                    <a:pt x="8572500" y="207010"/>
                  </a:lnTo>
                  <a:lnTo>
                    <a:pt x="8572500" y="219710"/>
                  </a:lnTo>
                  <a:lnTo>
                    <a:pt x="8585200" y="219710"/>
                  </a:lnTo>
                  <a:lnTo>
                    <a:pt x="8585200" y="207010"/>
                  </a:lnTo>
                  <a:close/>
                </a:path>
                <a:path w="8915400" h="251460">
                  <a:moveTo>
                    <a:pt x="8585200" y="31750"/>
                  </a:moveTo>
                  <a:lnTo>
                    <a:pt x="8572500" y="31750"/>
                  </a:lnTo>
                  <a:lnTo>
                    <a:pt x="8572500" y="44450"/>
                  </a:lnTo>
                  <a:lnTo>
                    <a:pt x="8585200" y="44450"/>
                  </a:lnTo>
                  <a:lnTo>
                    <a:pt x="8585200" y="31750"/>
                  </a:lnTo>
                  <a:close/>
                </a:path>
                <a:path w="8915400" h="251460">
                  <a:moveTo>
                    <a:pt x="8610600" y="207010"/>
                  </a:moveTo>
                  <a:lnTo>
                    <a:pt x="8597900" y="207010"/>
                  </a:lnTo>
                  <a:lnTo>
                    <a:pt x="8597900" y="219710"/>
                  </a:lnTo>
                  <a:lnTo>
                    <a:pt x="8610600" y="219710"/>
                  </a:lnTo>
                  <a:lnTo>
                    <a:pt x="8610600" y="207010"/>
                  </a:lnTo>
                  <a:close/>
                </a:path>
                <a:path w="8915400" h="251460">
                  <a:moveTo>
                    <a:pt x="8610600" y="31750"/>
                  </a:moveTo>
                  <a:lnTo>
                    <a:pt x="8597900" y="31750"/>
                  </a:lnTo>
                  <a:lnTo>
                    <a:pt x="8597900" y="44450"/>
                  </a:lnTo>
                  <a:lnTo>
                    <a:pt x="8610600" y="44450"/>
                  </a:lnTo>
                  <a:lnTo>
                    <a:pt x="8610600" y="31750"/>
                  </a:lnTo>
                  <a:close/>
                </a:path>
                <a:path w="8915400" h="251460">
                  <a:moveTo>
                    <a:pt x="8636000" y="207010"/>
                  </a:moveTo>
                  <a:lnTo>
                    <a:pt x="8623300" y="207010"/>
                  </a:lnTo>
                  <a:lnTo>
                    <a:pt x="8623300" y="219710"/>
                  </a:lnTo>
                  <a:lnTo>
                    <a:pt x="8636000" y="219710"/>
                  </a:lnTo>
                  <a:lnTo>
                    <a:pt x="8636000" y="207010"/>
                  </a:lnTo>
                  <a:close/>
                </a:path>
                <a:path w="8915400" h="251460">
                  <a:moveTo>
                    <a:pt x="8636000" y="31750"/>
                  </a:moveTo>
                  <a:lnTo>
                    <a:pt x="8623300" y="31750"/>
                  </a:lnTo>
                  <a:lnTo>
                    <a:pt x="8623300" y="44450"/>
                  </a:lnTo>
                  <a:lnTo>
                    <a:pt x="8636000" y="44450"/>
                  </a:lnTo>
                  <a:lnTo>
                    <a:pt x="8636000" y="31750"/>
                  </a:lnTo>
                  <a:close/>
                </a:path>
                <a:path w="8915400" h="251460">
                  <a:moveTo>
                    <a:pt x="8661400" y="207010"/>
                  </a:moveTo>
                  <a:lnTo>
                    <a:pt x="8648700" y="207010"/>
                  </a:lnTo>
                  <a:lnTo>
                    <a:pt x="8648700" y="219710"/>
                  </a:lnTo>
                  <a:lnTo>
                    <a:pt x="8661400" y="219710"/>
                  </a:lnTo>
                  <a:lnTo>
                    <a:pt x="8661400" y="207010"/>
                  </a:lnTo>
                  <a:close/>
                </a:path>
                <a:path w="8915400" h="251460">
                  <a:moveTo>
                    <a:pt x="8661400" y="31750"/>
                  </a:moveTo>
                  <a:lnTo>
                    <a:pt x="8648700" y="31750"/>
                  </a:lnTo>
                  <a:lnTo>
                    <a:pt x="8648700" y="44450"/>
                  </a:lnTo>
                  <a:lnTo>
                    <a:pt x="8661400" y="44450"/>
                  </a:lnTo>
                  <a:lnTo>
                    <a:pt x="8661400" y="31750"/>
                  </a:lnTo>
                  <a:close/>
                </a:path>
                <a:path w="8915400" h="251460">
                  <a:moveTo>
                    <a:pt x="8686800" y="207010"/>
                  </a:moveTo>
                  <a:lnTo>
                    <a:pt x="8674100" y="207010"/>
                  </a:lnTo>
                  <a:lnTo>
                    <a:pt x="8674100" y="219710"/>
                  </a:lnTo>
                  <a:lnTo>
                    <a:pt x="8686800" y="219710"/>
                  </a:lnTo>
                  <a:lnTo>
                    <a:pt x="8686800" y="207010"/>
                  </a:lnTo>
                  <a:close/>
                </a:path>
                <a:path w="8915400" h="251460">
                  <a:moveTo>
                    <a:pt x="8686800" y="31750"/>
                  </a:moveTo>
                  <a:lnTo>
                    <a:pt x="8674100" y="31750"/>
                  </a:lnTo>
                  <a:lnTo>
                    <a:pt x="8674100" y="44450"/>
                  </a:lnTo>
                  <a:lnTo>
                    <a:pt x="8686800" y="44450"/>
                  </a:lnTo>
                  <a:lnTo>
                    <a:pt x="8686800" y="31750"/>
                  </a:lnTo>
                  <a:close/>
                </a:path>
                <a:path w="8915400" h="251460">
                  <a:moveTo>
                    <a:pt x="8712200" y="207010"/>
                  </a:moveTo>
                  <a:lnTo>
                    <a:pt x="8699500" y="207010"/>
                  </a:lnTo>
                  <a:lnTo>
                    <a:pt x="8699500" y="219710"/>
                  </a:lnTo>
                  <a:lnTo>
                    <a:pt x="8712200" y="219710"/>
                  </a:lnTo>
                  <a:lnTo>
                    <a:pt x="8712200" y="207010"/>
                  </a:lnTo>
                  <a:close/>
                </a:path>
                <a:path w="8915400" h="251460">
                  <a:moveTo>
                    <a:pt x="8712200" y="31750"/>
                  </a:moveTo>
                  <a:lnTo>
                    <a:pt x="8699500" y="31750"/>
                  </a:lnTo>
                  <a:lnTo>
                    <a:pt x="8699500" y="44450"/>
                  </a:lnTo>
                  <a:lnTo>
                    <a:pt x="8712200" y="44450"/>
                  </a:lnTo>
                  <a:lnTo>
                    <a:pt x="8712200" y="31750"/>
                  </a:lnTo>
                  <a:close/>
                </a:path>
                <a:path w="8915400" h="251460">
                  <a:moveTo>
                    <a:pt x="8737600" y="207010"/>
                  </a:moveTo>
                  <a:lnTo>
                    <a:pt x="8724900" y="207010"/>
                  </a:lnTo>
                  <a:lnTo>
                    <a:pt x="8724900" y="219710"/>
                  </a:lnTo>
                  <a:lnTo>
                    <a:pt x="8737600" y="219710"/>
                  </a:lnTo>
                  <a:lnTo>
                    <a:pt x="8737600" y="207010"/>
                  </a:lnTo>
                  <a:close/>
                </a:path>
                <a:path w="8915400" h="251460">
                  <a:moveTo>
                    <a:pt x="8737600" y="31750"/>
                  </a:moveTo>
                  <a:lnTo>
                    <a:pt x="8724900" y="31750"/>
                  </a:lnTo>
                  <a:lnTo>
                    <a:pt x="8724900" y="44450"/>
                  </a:lnTo>
                  <a:lnTo>
                    <a:pt x="8737600" y="44450"/>
                  </a:lnTo>
                  <a:lnTo>
                    <a:pt x="8737600" y="31750"/>
                  </a:lnTo>
                  <a:close/>
                </a:path>
                <a:path w="8915400" h="251460">
                  <a:moveTo>
                    <a:pt x="8763000" y="207010"/>
                  </a:moveTo>
                  <a:lnTo>
                    <a:pt x="8750300" y="207010"/>
                  </a:lnTo>
                  <a:lnTo>
                    <a:pt x="8750300" y="219710"/>
                  </a:lnTo>
                  <a:lnTo>
                    <a:pt x="8763000" y="219710"/>
                  </a:lnTo>
                  <a:lnTo>
                    <a:pt x="8763000" y="207010"/>
                  </a:lnTo>
                  <a:close/>
                </a:path>
                <a:path w="8915400" h="251460">
                  <a:moveTo>
                    <a:pt x="8763000" y="31750"/>
                  </a:moveTo>
                  <a:lnTo>
                    <a:pt x="8750300" y="31750"/>
                  </a:lnTo>
                  <a:lnTo>
                    <a:pt x="8750300" y="44450"/>
                  </a:lnTo>
                  <a:lnTo>
                    <a:pt x="8763000" y="44450"/>
                  </a:lnTo>
                  <a:lnTo>
                    <a:pt x="8763000" y="31750"/>
                  </a:lnTo>
                  <a:close/>
                </a:path>
                <a:path w="8915400" h="251460">
                  <a:moveTo>
                    <a:pt x="8788400" y="207010"/>
                  </a:moveTo>
                  <a:lnTo>
                    <a:pt x="8775700" y="207010"/>
                  </a:lnTo>
                  <a:lnTo>
                    <a:pt x="8775700" y="219710"/>
                  </a:lnTo>
                  <a:lnTo>
                    <a:pt x="8788400" y="219710"/>
                  </a:lnTo>
                  <a:lnTo>
                    <a:pt x="8788400" y="207010"/>
                  </a:lnTo>
                  <a:close/>
                </a:path>
                <a:path w="8915400" h="251460">
                  <a:moveTo>
                    <a:pt x="8788400" y="31750"/>
                  </a:moveTo>
                  <a:lnTo>
                    <a:pt x="8775700" y="31750"/>
                  </a:lnTo>
                  <a:lnTo>
                    <a:pt x="8775700" y="44450"/>
                  </a:lnTo>
                  <a:lnTo>
                    <a:pt x="8788400" y="44450"/>
                  </a:lnTo>
                  <a:lnTo>
                    <a:pt x="8788400" y="31750"/>
                  </a:lnTo>
                  <a:close/>
                </a:path>
                <a:path w="8915400" h="251460">
                  <a:moveTo>
                    <a:pt x="8813800" y="207010"/>
                  </a:moveTo>
                  <a:lnTo>
                    <a:pt x="8801100" y="207010"/>
                  </a:lnTo>
                  <a:lnTo>
                    <a:pt x="8801100" y="219710"/>
                  </a:lnTo>
                  <a:lnTo>
                    <a:pt x="8813800" y="219710"/>
                  </a:lnTo>
                  <a:lnTo>
                    <a:pt x="8813800" y="207010"/>
                  </a:lnTo>
                  <a:close/>
                </a:path>
                <a:path w="8915400" h="251460">
                  <a:moveTo>
                    <a:pt x="8813800" y="31750"/>
                  </a:moveTo>
                  <a:lnTo>
                    <a:pt x="8801100" y="31750"/>
                  </a:lnTo>
                  <a:lnTo>
                    <a:pt x="8801100" y="44450"/>
                  </a:lnTo>
                  <a:lnTo>
                    <a:pt x="8813800" y="44450"/>
                  </a:lnTo>
                  <a:lnTo>
                    <a:pt x="8813800" y="31750"/>
                  </a:lnTo>
                  <a:close/>
                </a:path>
                <a:path w="8915400" h="251460">
                  <a:moveTo>
                    <a:pt x="8839200" y="207010"/>
                  </a:moveTo>
                  <a:lnTo>
                    <a:pt x="8826500" y="207010"/>
                  </a:lnTo>
                  <a:lnTo>
                    <a:pt x="8826500" y="219710"/>
                  </a:lnTo>
                  <a:lnTo>
                    <a:pt x="8839200" y="219710"/>
                  </a:lnTo>
                  <a:lnTo>
                    <a:pt x="8839200" y="207010"/>
                  </a:lnTo>
                  <a:close/>
                </a:path>
                <a:path w="8915400" h="251460">
                  <a:moveTo>
                    <a:pt x="8839200" y="31750"/>
                  </a:moveTo>
                  <a:lnTo>
                    <a:pt x="8826500" y="31750"/>
                  </a:lnTo>
                  <a:lnTo>
                    <a:pt x="8826500" y="44450"/>
                  </a:lnTo>
                  <a:lnTo>
                    <a:pt x="8839200" y="44450"/>
                  </a:lnTo>
                  <a:lnTo>
                    <a:pt x="8839200" y="31750"/>
                  </a:lnTo>
                  <a:close/>
                </a:path>
                <a:path w="8915400" h="251460">
                  <a:moveTo>
                    <a:pt x="8864600" y="207010"/>
                  </a:moveTo>
                  <a:lnTo>
                    <a:pt x="8851900" y="207010"/>
                  </a:lnTo>
                  <a:lnTo>
                    <a:pt x="8851900" y="219710"/>
                  </a:lnTo>
                  <a:lnTo>
                    <a:pt x="8864600" y="219710"/>
                  </a:lnTo>
                  <a:lnTo>
                    <a:pt x="8864600" y="207010"/>
                  </a:lnTo>
                  <a:close/>
                </a:path>
                <a:path w="8915400" h="251460">
                  <a:moveTo>
                    <a:pt x="8864600" y="31750"/>
                  </a:moveTo>
                  <a:lnTo>
                    <a:pt x="8851900" y="31750"/>
                  </a:lnTo>
                  <a:lnTo>
                    <a:pt x="8851900" y="44450"/>
                  </a:lnTo>
                  <a:lnTo>
                    <a:pt x="8864600" y="44450"/>
                  </a:lnTo>
                  <a:lnTo>
                    <a:pt x="8864600" y="31750"/>
                  </a:lnTo>
                  <a:close/>
                </a:path>
                <a:path w="8915400" h="251460">
                  <a:moveTo>
                    <a:pt x="8890000" y="207010"/>
                  </a:moveTo>
                  <a:lnTo>
                    <a:pt x="8877300" y="207010"/>
                  </a:lnTo>
                  <a:lnTo>
                    <a:pt x="8877300" y="219710"/>
                  </a:lnTo>
                  <a:lnTo>
                    <a:pt x="8890000" y="219710"/>
                  </a:lnTo>
                  <a:lnTo>
                    <a:pt x="8890000" y="207010"/>
                  </a:lnTo>
                  <a:close/>
                </a:path>
                <a:path w="8915400" h="251460">
                  <a:moveTo>
                    <a:pt x="8890000" y="31750"/>
                  </a:moveTo>
                  <a:lnTo>
                    <a:pt x="8877300" y="31750"/>
                  </a:lnTo>
                  <a:lnTo>
                    <a:pt x="8877300" y="44450"/>
                  </a:lnTo>
                  <a:lnTo>
                    <a:pt x="8890000" y="44450"/>
                  </a:lnTo>
                  <a:lnTo>
                    <a:pt x="8890000" y="31750"/>
                  </a:lnTo>
                  <a:close/>
                </a:path>
                <a:path w="8915400" h="251460">
                  <a:moveTo>
                    <a:pt x="8915400" y="207010"/>
                  </a:moveTo>
                  <a:lnTo>
                    <a:pt x="8902700" y="207010"/>
                  </a:lnTo>
                  <a:lnTo>
                    <a:pt x="8902700" y="219710"/>
                  </a:lnTo>
                  <a:lnTo>
                    <a:pt x="8915400" y="219710"/>
                  </a:lnTo>
                  <a:lnTo>
                    <a:pt x="8915400" y="207010"/>
                  </a:lnTo>
                  <a:close/>
                </a:path>
                <a:path w="8915400" h="251460">
                  <a:moveTo>
                    <a:pt x="8915400" y="31750"/>
                  </a:moveTo>
                  <a:lnTo>
                    <a:pt x="8902700" y="31750"/>
                  </a:lnTo>
                  <a:lnTo>
                    <a:pt x="8902700" y="44450"/>
                  </a:lnTo>
                  <a:lnTo>
                    <a:pt x="8915400" y="44450"/>
                  </a:lnTo>
                  <a:lnTo>
                    <a:pt x="8915400" y="317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A26C3C48-99DF-49EF-ABE4-1ACAF3A0FFDC}"/>
              </a:ext>
            </a:extLst>
          </p:cNvPr>
          <p:cNvSpPr txBox="1"/>
          <p:nvPr/>
        </p:nvSpPr>
        <p:spPr>
          <a:xfrm>
            <a:off x="575899" y="2995613"/>
            <a:ext cx="269304" cy="87343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Dec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0B872686-E97A-4E9A-9790-168113185A1E}"/>
              </a:ext>
            </a:extLst>
          </p:cNvPr>
          <p:cNvSpPr/>
          <p:nvPr/>
        </p:nvSpPr>
        <p:spPr>
          <a:xfrm>
            <a:off x="9076943" y="1767267"/>
            <a:ext cx="562355" cy="3441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285F4512-CC6C-47AA-BB3D-B6A126D0D062}"/>
              </a:ext>
            </a:extLst>
          </p:cNvPr>
          <p:cNvSpPr txBox="1"/>
          <p:nvPr/>
        </p:nvSpPr>
        <p:spPr>
          <a:xfrm>
            <a:off x="9308140" y="2858451"/>
            <a:ext cx="269304" cy="103794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Mem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3FF028FA-F64D-4D8E-BF56-6DE788AEEB04}"/>
              </a:ext>
            </a:extLst>
          </p:cNvPr>
          <p:cNvSpPr txBox="1"/>
          <p:nvPr/>
        </p:nvSpPr>
        <p:spPr>
          <a:xfrm>
            <a:off x="5636767" y="5200585"/>
            <a:ext cx="122047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destReg</a:t>
            </a:r>
            <a:endParaRPr sz="1800">
              <a:latin typeface="Trebuchet MS"/>
              <a:cs typeface="Trebuchet MS"/>
            </a:endParaRPr>
          </a:p>
          <a:p>
            <a:pPr marL="820419">
              <a:lnSpc>
                <a:spcPts val="1830"/>
              </a:lnSpc>
            </a:pP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160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F97D4D7-0A59-41DD-8C62-681228698110}"/>
              </a:ext>
            </a:extLst>
          </p:cNvPr>
          <p:cNvSpPr/>
          <p:nvPr/>
        </p:nvSpPr>
        <p:spPr>
          <a:xfrm>
            <a:off x="723900" y="1495995"/>
            <a:ext cx="8915400" cy="76200"/>
          </a:xfrm>
          <a:custGeom>
            <a:avLst/>
            <a:gdLst/>
            <a:ahLst/>
            <a:cxnLst/>
            <a:rect l="l" t="t" r="r" b="b"/>
            <a:pathLst>
              <a:path w="8915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25" y="44450"/>
                </a:lnTo>
                <a:lnTo>
                  <a:pt x="63525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915400" h="76200">
                <a:moveTo>
                  <a:pt x="76200" y="31750"/>
                </a:moveTo>
                <a:lnTo>
                  <a:pt x="63525" y="31750"/>
                </a:lnTo>
                <a:lnTo>
                  <a:pt x="63525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915400" h="76200">
                <a:moveTo>
                  <a:pt x="76225" y="31750"/>
                </a:moveTo>
                <a:lnTo>
                  <a:pt x="76200" y="44450"/>
                </a:lnTo>
                <a:lnTo>
                  <a:pt x="76225" y="31750"/>
                </a:lnTo>
                <a:close/>
              </a:path>
              <a:path w="8915400" h="76200">
                <a:moveTo>
                  <a:pt x="101625" y="31750"/>
                </a:moveTo>
                <a:lnTo>
                  <a:pt x="88925" y="31750"/>
                </a:lnTo>
                <a:lnTo>
                  <a:pt x="88925" y="44450"/>
                </a:lnTo>
                <a:lnTo>
                  <a:pt x="101625" y="44450"/>
                </a:lnTo>
                <a:lnTo>
                  <a:pt x="101625" y="31750"/>
                </a:lnTo>
                <a:close/>
              </a:path>
              <a:path w="8915400" h="76200">
                <a:moveTo>
                  <a:pt x="127025" y="31750"/>
                </a:moveTo>
                <a:lnTo>
                  <a:pt x="114325" y="31750"/>
                </a:lnTo>
                <a:lnTo>
                  <a:pt x="114325" y="44450"/>
                </a:lnTo>
                <a:lnTo>
                  <a:pt x="127025" y="44450"/>
                </a:lnTo>
                <a:lnTo>
                  <a:pt x="127025" y="31750"/>
                </a:lnTo>
                <a:close/>
              </a:path>
              <a:path w="8915400" h="76200">
                <a:moveTo>
                  <a:pt x="152425" y="31750"/>
                </a:moveTo>
                <a:lnTo>
                  <a:pt x="139725" y="31750"/>
                </a:lnTo>
                <a:lnTo>
                  <a:pt x="139725" y="44450"/>
                </a:lnTo>
                <a:lnTo>
                  <a:pt x="152425" y="44450"/>
                </a:lnTo>
                <a:lnTo>
                  <a:pt x="152425" y="31750"/>
                </a:lnTo>
                <a:close/>
              </a:path>
              <a:path w="8915400" h="76200">
                <a:moveTo>
                  <a:pt x="177825" y="31750"/>
                </a:moveTo>
                <a:lnTo>
                  <a:pt x="165125" y="31750"/>
                </a:lnTo>
                <a:lnTo>
                  <a:pt x="165125" y="44450"/>
                </a:lnTo>
                <a:lnTo>
                  <a:pt x="177825" y="44450"/>
                </a:lnTo>
                <a:lnTo>
                  <a:pt x="177825" y="31750"/>
                </a:lnTo>
                <a:close/>
              </a:path>
              <a:path w="8915400" h="76200">
                <a:moveTo>
                  <a:pt x="203225" y="31750"/>
                </a:moveTo>
                <a:lnTo>
                  <a:pt x="190525" y="31750"/>
                </a:lnTo>
                <a:lnTo>
                  <a:pt x="190525" y="44450"/>
                </a:lnTo>
                <a:lnTo>
                  <a:pt x="203225" y="44450"/>
                </a:lnTo>
                <a:lnTo>
                  <a:pt x="203225" y="31750"/>
                </a:lnTo>
                <a:close/>
              </a:path>
              <a:path w="8915400" h="76200">
                <a:moveTo>
                  <a:pt x="228625" y="31750"/>
                </a:moveTo>
                <a:lnTo>
                  <a:pt x="215925" y="31750"/>
                </a:lnTo>
                <a:lnTo>
                  <a:pt x="215925" y="44450"/>
                </a:lnTo>
                <a:lnTo>
                  <a:pt x="228625" y="44450"/>
                </a:lnTo>
                <a:lnTo>
                  <a:pt x="228625" y="31750"/>
                </a:lnTo>
                <a:close/>
              </a:path>
              <a:path w="8915400" h="76200">
                <a:moveTo>
                  <a:pt x="254025" y="31750"/>
                </a:moveTo>
                <a:lnTo>
                  <a:pt x="241325" y="31750"/>
                </a:lnTo>
                <a:lnTo>
                  <a:pt x="241325" y="44450"/>
                </a:lnTo>
                <a:lnTo>
                  <a:pt x="254025" y="44450"/>
                </a:lnTo>
                <a:lnTo>
                  <a:pt x="254025" y="31750"/>
                </a:lnTo>
                <a:close/>
              </a:path>
              <a:path w="8915400" h="76200">
                <a:moveTo>
                  <a:pt x="279425" y="31750"/>
                </a:moveTo>
                <a:lnTo>
                  <a:pt x="266725" y="31750"/>
                </a:lnTo>
                <a:lnTo>
                  <a:pt x="266725" y="44450"/>
                </a:lnTo>
                <a:lnTo>
                  <a:pt x="279425" y="44450"/>
                </a:lnTo>
                <a:lnTo>
                  <a:pt x="279425" y="31750"/>
                </a:lnTo>
                <a:close/>
              </a:path>
              <a:path w="8915400" h="76200">
                <a:moveTo>
                  <a:pt x="304825" y="31750"/>
                </a:moveTo>
                <a:lnTo>
                  <a:pt x="292125" y="31750"/>
                </a:lnTo>
                <a:lnTo>
                  <a:pt x="292125" y="44450"/>
                </a:lnTo>
                <a:lnTo>
                  <a:pt x="304825" y="44450"/>
                </a:lnTo>
                <a:lnTo>
                  <a:pt x="304825" y="31750"/>
                </a:lnTo>
                <a:close/>
              </a:path>
              <a:path w="8915400" h="76200">
                <a:moveTo>
                  <a:pt x="330225" y="31750"/>
                </a:moveTo>
                <a:lnTo>
                  <a:pt x="317525" y="31750"/>
                </a:lnTo>
                <a:lnTo>
                  <a:pt x="317525" y="44450"/>
                </a:lnTo>
                <a:lnTo>
                  <a:pt x="330225" y="44450"/>
                </a:lnTo>
                <a:lnTo>
                  <a:pt x="330225" y="31750"/>
                </a:lnTo>
                <a:close/>
              </a:path>
              <a:path w="8915400" h="76200">
                <a:moveTo>
                  <a:pt x="355625" y="31750"/>
                </a:moveTo>
                <a:lnTo>
                  <a:pt x="342925" y="31750"/>
                </a:lnTo>
                <a:lnTo>
                  <a:pt x="342925" y="44450"/>
                </a:lnTo>
                <a:lnTo>
                  <a:pt x="355625" y="44450"/>
                </a:lnTo>
                <a:lnTo>
                  <a:pt x="355625" y="31750"/>
                </a:lnTo>
                <a:close/>
              </a:path>
              <a:path w="8915400" h="76200">
                <a:moveTo>
                  <a:pt x="381025" y="31750"/>
                </a:moveTo>
                <a:lnTo>
                  <a:pt x="368325" y="31750"/>
                </a:lnTo>
                <a:lnTo>
                  <a:pt x="368325" y="44450"/>
                </a:lnTo>
                <a:lnTo>
                  <a:pt x="381025" y="44450"/>
                </a:lnTo>
                <a:lnTo>
                  <a:pt x="381025" y="31750"/>
                </a:lnTo>
                <a:close/>
              </a:path>
              <a:path w="8915400" h="76200">
                <a:moveTo>
                  <a:pt x="406425" y="31750"/>
                </a:moveTo>
                <a:lnTo>
                  <a:pt x="393725" y="31750"/>
                </a:lnTo>
                <a:lnTo>
                  <a:pt x="393725" y="44450"/>
                </a:lnTo>
                <a:lnTo>
                  <a:pt x="406425" y="44450"/>
                </a:lnTo>
                <a:lnTo>
                  <a:pt x="406425" y="31750"/>
                </a:lnTo>
                <a:close/>
              </a:path>
              <a:path w="8915400" h="76200">
                <a:moveTo>
                  <a:pt x="431825" y="31750"/>
                </a:moveTo>
                <a:lnTo>
                  <a:pt x="419125" y="31750"/>
                </a:lnTo>
                <a:lnTo>
                  <a:pt x="419125" y="44450"/>
                </a:lnTo>
                <a:lnTo>
                  <a:pt x="431825" y="44450"/>
                </a:lnTo>
                <a:lnTo>
                  <a:pt x="431825" y="31750"/>
                </a:lnTo>
                <a:close/>
              </a:path>
              <a:path w="8915400" h="76200">
                <a:moveTo>
                  <a:pt x="457225" y="31750"/>
                </a:moveTo>
                <a:lnTo>
                  <a:pt x="444525" y="31750"/>
                </a:lnTo>
                <a:lnTo>
                  <a:pt x="444525" y="44450"/>
                </a:lnTo>
                <a:lnTo>
                  <a:pt x="457225" y="44450"/>
                </a:lnTo>
                <a:lnTo>
                  <a:pt x="457225" y="31750"/>
                </a:lnTo>
                <a:close/>
              </a:path>
              <a:path w="8915400" h="76200">
                <a:moveTo>
                  <a:pt x="482625" y="31750"/>
                </a:moveTo>
                <a:lnTo>
                  <a:pt x="469925" y="31750"/>
                </a:lnTo>
                <a:lnTo>
                  <a:pt x="469925" y="44450"/>
                </a:lnTo>
                <a:lnTo>
                  <a:pt x="482625" y="44450"/>
                </a:lnTo>
                <a:lnTo>
                  <a:pt x="482625" y="31750"/>
                </a:lnTo>
                <a:close/>
              </a:path>
              <a:path w="8915400" h="76200">
                <a:moveTo>
                  <a:pt x="508025" y="31750"/>
                </a:moveTo>
                <a:lnTo>
                  <a:pt x="495325" y="31750"/>
                </a:lnTo>
                <a:lnTo>
                  <a:pt x="495325" y="44450"/>
                </a:lnTo>
                <a:lnTo>
                  <a:pt x="508025" y="44450"/>
                </a:lnTo>
                <a:lnTo>
                  <a:pt x="508025" y="31750"/>
                </a:lnTo>
                <a:close/>
              </a:path>
              <a:path w="8915400" h="76200">
                <a:moveTo>
                  <a:pt x="533425" y="31750"/>
                </a:moveTo>
                <a:lnTo>
                  <a:pt x="520725" y="31750"/>
                </a:lnTo>
                <a:lnTo>
                  <a:pt x="520725" y="44450"/>
                </a:lnTo>
                <a:lnTo>
                  <a:pt x="533425" y="44450"/>
                </a:lnTo>
                <a:lnTo>
                  <a:pt x="533425" y="31750"/>
                </a:lnTo>
                <a:close/>
              </a:path>
              <a:path w="8915400" h="76200">
                <a:moveTo>
                  <a:pt x="558825" y="31750"/>
                </a:moveTo>
                <a:lnTo>
                  <a:pt x="546125" y="31750"/>
                </a:lnTo>
                <a:lnTo>
                  <a:pt x="546125" y="44450"/>
                </a:lnTo>
                <a:lnTo>
                  <a:pt x="558825" y="44450"/>
                </a:lnTo>
                <a:lnTo>
                  <a:pt x="558825" y="31750"/>
                </a:lnTo>
                <a:close/>
              </a:path>
              <a:path w="8915400" h="76200">
                <a:moveTo>
                  <a:pt x="584225" y="31750"/>
                </a:moveTo>
                <a:lnTo>
                  <a:pt x="571525" y="31750"/>
                </a:lnTo>
                <a:lnTo>
                  <a:pt x="571525" y="44450"/>
                </a:lnTo>
                <a:lnTo>
                  <a:pt x="584225" y="44450"/>
                </a:lnTo>
                <a:lnTo>
                  <a:pt x="584225" y="31750"/>
                </a:lnTo>
                <a:close/>
              </a:path>
              <a:path w="8915400" h="76200">
                <a:moveTo>
                  <a:pt x="609625" y="31750"/>
                </a:moveTo>
                <a:lnTo>
                  <a:pt x="596925" y="31750"/>
                </a:lnTo>
                <a:lnTo>
                  <a:pt x="596925" y="44450"/>
                </a:lnTo>
                <a:lnTo>
                  <a:pt x="609625" y="44450"/>
                </a:lnTo>
                <a:lnTo>
                  <a:pt x="609625" y="31750"/>
                </a:lnTo>
                <a:close/>
              </a:path>
              <a:path w="8915400" h="76200">
                <a:moveTo>
                  <a:pt x="635025" y="31750"/>
                </a:moveTo>
                <a:lnTo>
                  <a:pt x="622325" y="31750"/>
                </a:lnTo>
                <a:lnTo>
                  <a:pt x="622325" y="44450"/>
                </a:lnTo>
                <a:lnTo>
                  <a:pt x="635025" y="44450"/>
                </a:lnTo>
                <a:lnTo>
                  <a:pt x="635025" y="31750"/>
                </a:lnTo>
                <a:close/>
              </a:path>
              <a:path w="8915400" h="76200">
                <a:moveTo>
                  <a:pt x="660425" y="31750"/>
                </a:moveTo>
                <a:lnTo>
                  <a:pt x="647725" y="31750"/>
                </a:lnTo>
                <a:lnTo>
                  <a:pt x="647725" y="44450"/>
                </a:lnTo>
                <a:lnTo>
                  <a:pt x="660425" y="44450"/>
                </a:lnTo>
                <a:lnTo>
                  <a:pt x="660425" y="31750"/>
                </a:lnTo>
                <a:close/>
              </a:path>
              <a:path w="8915400" h="76200">
                <a:moveTo>
                  <a:pt x="685825" y="31750"/>
                </a:moveTo>
                <a:lnTo>
                  <a:pt x="673125" y="31750"/>
                </a:lnTo>
                <a:lnTo>
                  <a:pt x="673125" y="44450"/>
                </a:lnTo>
                <a:lnTo>
                  <a:pt x="685825" y="44450"/>
                </a:lnTo>
                <a:lnTo>
                  <a:pt x="685825" y="31750"/>
                </a:lnTo>
                <a:close/>
              </a:path>
              <a:path w="8915400" h="76200">
                <a:moveTo>
                  <a:pt x="711225" y="31750"/>
                </a:moveTo>
                <a:lnTo>
                  <a:pt x="698525" y="31750"/>
                </a:lnTo>
                <a:lnTo>
                  <a:pt x="698525" y="44450"/>
                </a:lnTo>
                <a:lnTo>
                  <a:pt x="711225" y="44450"/>
                </a:lnTo>
                <a:lnTo>
                  <a:pt x="711225" y="31750"/>
                </a:lnTo>
                <a:close/>
              </a:path>
              <a:path w="8915400" h="76200">
                <a:moveTo>
                  <a:pt x="736625" y="31750"/>
                </a:moveTo>
                <a:lnTo>
                  <a:pt x="723925" y="31750"/>
                </a:lnTo>
                <a:lnTo>
                  <a:pt x="723925" y="44450"/>
                </a:lnTo>
                <a:lnTo>
                  <a:pt x="736625" y="44450"/>
                </a:lnTo>
                <a:lnTo>
                  <a:pt x="736625" y="31750"/>
                </a:lnTo>
                <a:close/>
              </a:path>
              <a:path w="8915400" h="76200">
                <a:moveTo>
                  <a:pt x="762025" y="31750"/>
                </a:moveTo>
                <a:lnTo>
                  <a:pt x="749325" y="31750"/>
                </a:lnTo>
                <a:lnTo>
                  <a:pt x="749325" y="44450"/>
                </a:lnTo>
                <a:lnTo>
                  <a:pt x="762025" y="44450"/>
                </a:lnTo>
                <a:lnTo>
                  <a:pt x="762025" y="31750"/>
                </a:lnTo>
                <a:close/>
              </a:path>
              <a:path w="8915400" h="76200">
                <a:moveTo>
                  <a:pt x="787425" y="31750"/>
                </a:moveTo>
                <a:lnTo>
                  <a:pt x="774725" y="31750"/>
                </a:lnTo>
                <a:lnTo>
                  <a:pt x="774725" y="44450"/>
                </a:lnTo>
                <a:lnTo>
                  <a:pt x="787425" y="44450"/>
                </a:lnTo>
                <a:lnTo>
                  <a:pt x="787425" y="31750"/>
                </a:lnTo>
                <a:close/>
              </a:path>
              <a:path w="8915400" h="76200">
                <a:moveTo>
                  <a:pt x="812825" y="31750"/>
                </a:moveTo>
                <a:lnTo>
                  <a:pt x="800125" y="31750"/>
                </a:lnTo>
                <a:lnTo>
                  <a:pt x="800125" y="44450"/>
                </a:lnTo>
                <a:lnTo>
                  <a:pt x="812825" y="44450"/>
                </a:lnTo>
                <a:lnTo>
                  <a:pt x="812825" y="31750"/>
                </a:lnTo>
                <a:close/>
              </a:path>
              <a:path w="8915400" h="76200">
                <a:moveTo>
                  <a:pt x="838225" y="31750"/>
                </a:moveTo>
                <a:lnTo>
                  <a:pt x="825525" y="31750"/>
                </a:lnTo>
                <a:lnTo>
                  <a:pt x="825525" y="44450"/>
                </a:lnTo>
                <a:lnTo>
                  <a:pt x="838225" y="44450"/>
                </a:lnTo>
                <a:lnTo>
                  <a:pt x="838225" y="31750"/>
                </a:lnTo>
                <a:close/>
              </a:path>
              <a:path w="8915400" h="76200">
                <a:moveTo>
                  <a:pt x="863625" y="31750"/>
                </a:moveTo>
                <a:lnTo>
                  <a:pt x="850925" y="31750"/>
                </a:lnTo>
                <a:lnTo>
                  <a:pt x="850925" y="44450"/>
                </a:lnTo>
                <a:lnTo>
                  <a:pt x="863625" y="44450"/>
                </a:lnTo>
                <a:lnTo>
                  <a:pt x="863625" y="31750"/>
                </a:lnTo>
                <a:close/>
              </a:path>
              <a:path w="8915400" h="76200">
                <a:moveTo>
                  <a:pt x="889025" y="31750"/>
                </a:moveTo>
                <a:lnTo>
                  <a:pt x="876325" y="31750"/>
                </a:lnTo>
                <a:lnTo>
                  <a:pt x="876325" y="44450"/>
                </a:lnTo>
                <a:lnTo>
                  <a:pt x="889025" y="44450"/>
                </a:lnTo>
                <a:lnTo>
                  <a:pt x="889025" y="31750"/>
                </a:lnTo>
                <a:close/>
              </a:path>
              <a:path w="8915400" h="76200">
                <a:moveTo>
                  <a:pt x="914425" y="31750"/>
                </a:moveTo>
                <a:lnTo>
                  <a:pt x="901725" y="31750"/>
                </a:lnTo>
                <a:lnTo>
                  <a:pt x="901725" y="44450"/>
                </a:lnTo>
                <a:lnTo>
                  <a:pt x="914425" y="44450"/>
                </a:lnTo>
                <a:lnTo>
                  <a:pt x="914425" y="31750"/>
                </a:lnTo>
                <a:close/>
              </a:path>
              <a:path w="8915400" h="76200">
                <a:moveTo>
                  <a:pt x="939825" y="31750"/>
                </a:moveTo>
                <a:lnTo>
                  <a:pt x="927125" y="31750"/>
                </a:lnTo>
                <a:lnTo>
                  <a:pt x="927125" y="44450"/>
                </a:lnTo>
                <a:lnTo>
                  <a:pt x="939825" y="44450"/>
                </a:lnTo>
                <a:lnTo>
                  <a:pt x="939825" y="31750"/>
                </a:lnTo>
                <a:close/>
              </a:path>
              <a:path w="8915400" h="76200">
                <a:moveTo>
                  <a:pt x="965225" y="31750"/>
                </a:moveTo>
                <a:lnTo>
                  <a:pt x="952525" y="31750"/>
                </a:lnTo>
                <a:lnTo>
                  <a:pt x="952525" y="44450"/>
                </a:lnTo>
                <a:lnTo>
                  <a:pt x="965225" y="44450"/>
                </a:lnTo>
                <a:lnTo>
                  <a:pt x="965225" y="31750"/>
                </a:lnTo>
                <a:close/>
              </a:path>
              <a:path w="8915400" h="76200">
                <a:moveTo>
                  <a:pt x="990625" y="31750"/>
                </a:moveTo>
                <a:lnTo>
                  <a:pt x="977925" y="31750"/>
                </a:lnTo>
                <a:lnTo>
                  <a:pt x="977925" y="44450"/>
                </a:lnTo>
                <a:lnTo>
                  <a:pt x="990625" y="44450"/>
                </a:lnTo>
                <a:lnTo>
                  <a:pt x="990625" y="31750"/>
                </a:lnTo>
                <a:close/>
              </a:path>
              <a:path w="8915400" h="76200">
                <a:moveTo>
                  <a:pt x="1016025" y="31750"/>
                </a:moveTo>
                <a:lnTo>
                  <a:pt x="1003325" y="31750"/>
                </a:lnTo>
                <a:lnTo>
                  <a:pt x="1003325" y="44450"/>
                </a:lnTo>
                <a:lnTo>
                  <a:pt x="1016025" y="44450"/>
                </a:lnTo>
                <a:lnTo>
                  <a:pt x="1016025" y="31750"/>
                </a:lnTo>
                <a:close/>
              </a:path>
              <a:path w="8915400" h="76200">
                <a:moveTo>
                  <a:pt x="1041400" y="31750"/>
                </a:moveTo>
                <a:lnTo>
                  <a:pt x="1028725" y="31750"/>
                </a:lnTo>
                <a:lnTo>
                  <a:pt x="1028725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89154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89154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89154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89154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89154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89154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89154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89154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89154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89154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89154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89154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89154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89154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89154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89154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89154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89154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89154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89154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89154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89154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89154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89154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89154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89154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89154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89154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89154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89154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89154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89154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89154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89154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89154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89154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89154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89154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89154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89154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89154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89154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89154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89154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89154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89154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89154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89154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89154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89154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89154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89154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89154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89154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89154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89154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89154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89154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89154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89154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89154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89154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89154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89154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89154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89154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89154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89154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89154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89154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89154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89154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89154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89154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89154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89154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89154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89154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89154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89154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89154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89154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89154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89154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89154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89154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89154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89154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89154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89154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89154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89154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89154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89154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89154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89154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89154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89154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89154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89154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89154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89154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89154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89154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89154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89154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89154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89154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89154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89154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89154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89154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89154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89154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89154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89154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89154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89154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89154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89154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89154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89154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89154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89154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89154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89154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89154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89154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89154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89154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89154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89154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89154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89154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89154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89154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89154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89154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89154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89154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89154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89154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89154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89154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89154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89154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89154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89154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89154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89154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89154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89154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89154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89154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89154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89154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89154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89154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89154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89154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89154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89154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89154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89154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89154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89154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89154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89154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89154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89154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89154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89154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89154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89154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89154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89154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89154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89154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89154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89154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89154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89154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89154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89154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89154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89154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89154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89154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89154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89154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89154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89154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89154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8915400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8915400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8915400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8915400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8915400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8915400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8915400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8915400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8915400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8915400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8915400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8915400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8915400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8915400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8915400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8915400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8915400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8915400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8915400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8915400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8915400" h="76200">
                <a:moveTo>
                  <a:pt x="6477000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7000" y="44450"/>
                </a:lnTo>
                <a:lnTo>
                  <a:pt x="6477000" y="31750"/>
                </a:lnTo>
                <a:close/>
              </a:path>
              <a:path w="8915400" h="76200">
                <a:moveTo>
                  <a:pt x="6502400" y="31750"/>
                </a:moveTo>
                <a:lnTo>
                  <a:pt x="6489700" y="31750"/>
                </a:lnTo>
                <a:lnTo>
                  <a:pt x="6489700" y="44450"/>
                </a:lnTo>
                <a:lnTo>
                  <a:pt x="6502400" y="44450"/>
                </a:lnTo>
                <a:lnTo>
                  <a:pt x="6502400" y="31750"/>
                </a:lnTo>
                <a:close/>
              </a:path>
              <a:path w="8915400" h="76200">
                <a:moveTo>
                  <a:pt x="6527800" y="31750"/>
                </a:moveTo>
                <a:lnTo>
                  <a:pt x="6515100" y="31750"/>
                </a:lnTo>
                <a:lnTo>
                  <a:pt x="6515100" y="44450"/>
                </a:lnTo>
                <a:lnTo>
                  <a:pt x="6527800" y="44450"/>
                </a:lnTo>
                <a:lnTo>
                  <a:pt x="6527800" y="31750"/>
                </a:lnTo>
                <a:close/>
              </a:path>
              <a:path w="8915400" h="76200">
                <a:moveTo>
                  <a:pt x="6553200" y="31750"/>
                </a:moveTo>
                <a:lnTo>
                  <a:pt x="6540500" y="31750"/>
                </a:lnTo>
                <a:lnTo>
                  <a:pt x="6540500" y="44450"/>
                </a:lnTo>
                <a:lnTo>
                  <a:pt x="6553200" y="44450"/>
                </a:lnTo>
                <a:lnTo>
                  <a:pt x="6553200" y="31750"/>
                </a:lnTo>
                <a:close/>
              </a:path>
              <a:path w="8915400" h="76200">
                <a:moveTo>
                  <a:pt x="6578600" y="31750"/>
                </a:moveTo>
                <a:lnTo>
                  <a:pt x="6565900" y="31750"/>
                </a:lnTo>
                <a:lnTo>
                  <a:pt x="6565900" y="44450"/>
                </a:lnTo>
                <a:lnTo>
                  <a:pt x="6578600" y="44450"/>
                </a:lnTo>
                <a:lnTo>
                  <a:pt x="6578600" y="31750"/>
                </a:lnTo>
                <a:close/>
              </a:path>
              <a:path w="8915400" h="76200">
                <a:moveTo>
                  <a:pt x="6604000" y="31750"/>
                </a:moveTo>
                <a:lnTo>
                  <a:pt x="6591300" y="31750"/>
                </a:lnTo>
                <a:lnTo>
                  <a:pt x="6591300" y="44450"/>
                </a:lnTo>
                <a:lnTo>
                  <a:pt x="6604000" y="44450"/>
                </a:lnTo>
                <a:lnTo>
                  <a:pt x="6604000" y="31750"/>
                </a:lnTo>
                <a:close/>
              </a:path>
              <a:path w="8915400" h="76200">
                <a:moveTo>
                  <a:pt x="6629400" y="31750"/>
                </a:moveTo>
                <a:lnTo>
                  <a:pt x="6616700" y="31750"/>
                </a:lnTo>
                <a:lnTo>
                  <a:pt x="66167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  <a:path w="8915400" h="76200">
                <a:moveTo>
                  <a:pt x="6654800" y="31750"/>
                </a:moveTo>
                <a:lnTo>
                  <a:pt x="6642100" y="31750"/>
                </a:lnTo>
                <a:lnTo>
                  <a:pt x="6642100" y="44450"/>
                </a:lnTo>
                <a:lnTo>
                  <a:pt x="6654800" y="44450"/>
                </a:lnTo>
                <a:lnTo>
                  <a:pt x="6654800" y="31750"/>
                </a:lnTo>
                <a:close/>
              </a:path>
              <a:path w="8915400" h="76200">
                <a:moveTo>
                  <a:pt x="6680200" y="31750"/>
                </a:moveTo>
                <a:lnTo>
                  <a:pt x="6667500" y="31750"/>
                </a:lnTo>
                <a:lnTo>
                  <a:pt x="6667500" y="44450"/>
                </a:lnTo>
                <a:lnTo>
                  <a:pt x="6680200" y="44450"/>
                </a:lnTo>
                <a:lnTo>
                  <a:pt x="6680200" y="31750"/>
                </a:lnTo>
                <a:close/>
              </a:path>
              <a:path w="8915400" h="76200">
                <a:moveTo>
                  <a:pt x="6705600" y="31750"/>
                </a:moveTo>
                <a:lnTo>
                  <a:pt x="6692900" y="31750"/>
                </a:lnTo>
                <a:lnTo>
                  <a:pt x="6692900" y="44450"/>
                </a:lnTo>
                <a:lnTo>
                  <a:pt x="6705600" y="44450"/>
                </a:lnTo>
                <a:lnTo>
                  <a:pt x="6705600" y="31750"/>
                </a:lnTo>
                <a:close/>
              </a:path>
              <a:path w="8915400" h="76200">
                <a:moveTo>
                  <a:pt x="6731000" y="31750"/>
                </a:moveTo>
                <a:lnTo>
                  <a:pt x="6718300" y="31750"/>
                </a:lnTo>
                <a:lnTo>
                  <a:pt x="6718300" y="44450"/>
                </a:lnTo>
                <a:lnTo>
                  <a:pt x="6731000" y="44450"/>
                </a:lnTo>
                <a:lnTo>
                  <a:pt x="6731000" y="31750"/>
                </a:lnTo>
                <a:close/>
              </a:path>
              <a:path w="8915400" h="76200">
                <a:moveTo>
                  <a:pt x="6756400" y="31750"/>
                </a:moveTo>
                <a:lnTo>
                  <a:pt x="6743700" y="31750"/>
                </a:lnTo>
                <a:lnTo>
                  <a:pt x="6743700" y="44450"/>
                </a:lnTo>
                <a:lnTo>
                  <a:pt x="6756400" y="44450"/>
                </a:lnTo>
                <a:lnTo>
                  <a:pt x="6756400" y="31750"/>
                </a:lnTo>
                <a:close/>
              </a:path>
              <a:path w="8915400" h="76200">
                <a:moveTo>
                  <a:pt x="6781800" y="31750"/>
                </a:moveTo>
                <a:lnTo>
                  <a:pt x="6769100" y="31750"/>
                </a:lnTo>
                <a:lnTo>
                  <a:pt x="6769100" y="44450"/>
                </a:lnTo>
                <a:lnTo>
                  <a:pt x="6781800" y="44450"/>
                </a:lnTo>
                <a:lnTo>
                  <a:pt x="6781800" y="31750"/>
                </a:lnTo>
                <a:close/>
              </a:path>
              <a:path w="8915400" h="76200">
                <a:moveTo>
                  <a:pt x="6807200" y="31750"/>
                </a:moveTo>
                <a:lnTo>
                  <a:pt x="6794500" y="31750"/>
                </a:lnTo>
                <a:lnTo>
                  <a:pt x="6794500" y="44450"/>
                </a:lnTo>
                <a:lnTo>
                  <a:pt x="6807200" y="44450"/>
                </a:lnTo>
                <a:lnTo>
                  <a:pt x="6807200" y="31750"/>
                </a:lnTo>
                <a:close/>
              </a:path>
              <a:path w="8915400" h="76200">
                <a:moveTo>
                  <a:pt x="6832600" y="31750"/>
                </a:moveTo>
                <a:lnTo>
                  <a:pt x="6819900" y="31750"/>
                </a:lnTo>
                <a:lnTo>
                  <a:pt x="6819900" y="44450"/>
                </a:lnTo>
                <a:lnTo>
                  <a:pt x="6832600" y="44450"/>
                </a:lnTo>
                <a:lnTo>
                  <a:pt x="6832600" y="31750"/>
                </a:lnTo>
                <a:close/>
              </a:path>
              <a:path w="8915400" h="76200">
                <a:moveTo>
                  <a:pt x="6858000" y="31750"/>
                </a:moveTo>
                <a:lnTo>
                  <a:pt x="6845300" y="31750"/>
                </a:lnTo>
                <a:lnTo>
                  <a:pt x="6845300" y="44450"/>
                </a:lnTo>
                <a:lnTo>
                  <a:pt x="6858000" y="44450"/>
                </a:lnTo>
                <a:lnTo>
                  <a:pt x="6858000" y="31750"/>
                </a:lnTo>
                <a:close/>
              </a:path>
              <a:path w="8915400" h="76200">
                <a:moveTo>
                  <a:pt x="6883400" y="31750"/>
                </a:moveTo>
                <a:lnTo>
                  <a:pt x="6870700" y="31750"/>
                </a:lnTo>
                <a:lnTo>
                  <a:pt x="6870700" y="44450"/>
                </a:lnTo>
                <a:lnTo>
                  <a:pt x="6883400" y="44450"/>
                </a:lnTo>
                <a:lnTo>
                  <a:pt x="6883400" y="31750"/>
                </a:lnTo>
                <a:close/>
              </a:path>
              <a:path w="8915400" h="76200">
                <a:moveTo>
                  <a:pt x="6908800" y="31750"/>
                </a:moveTo>
                <a:lnTo>
                  <a:pt x="6896100" y="31750"/>
                </a:lnTo>
                <a:lnTo>
                  <a:pt x="6896100" y="44450"/>
                </a:lnTo>
                <a:lnTo>
                  <a:pt x="6908800" y="44450"/>
                </a:lnTo>
                <a:lnTo>
                  <a:pt x="6908800" y="31750"/>
                </a:lnTo>
                <a:close/>
              </a:path>
              <a:path w="8915400" h="76200">
                <a:moveTo>
                  <a:pt x="6934200" y="31750"/>
                </a:moveTo>
                <a:lnTo>
                  <a:pt x="6921500" y="31750"/>
                </a:lnTo>
                <a:lnTo>
                  <a:pt x="6921500" y="44450"/>
                </a:lnTo>
                <a:lnTo>
                  <a:pt x="6934200" y="44450"/>
                </a:lnTo>
                <a:lnTo>
                  <a:pt x="6934200" y="31750"/>
                </a:lnTo>
                <a:close/>
              </a:path>
              <a:path w="8915400" h="76200">
                <a:moveTo>
                  <a:pt x="6959600" y="31750"/>
                </a:moveTo>
                <a:lnTo>
                  <a:pt x="6946900" y="31750"/>
                </a:lnTo>
                <a:lnTo>
                  <a:pt x="6946900" y="44450"/>
                </a:lnTo>
                <a:lnTo>
                  <a:pt x="6959600" y="44450"/>
                </a:lnTo>
                <a:lnTo>
                  <a:pt x="6959600" y="31750"/>
                </a:lnTo>
                <a:close/>
              </a:path>
              <a:path w="8915400" h="76200">
                <a:moveTo>
                  <a:pt x="6985000" y="31750"/>
                </a:moveTo>
                <a:lnTo>
                  <a:pt x="6972300" y="31750"/>
                </a:lnTo>
                <a:lnTo>
                  <a:pt x="6972300" y="44450"/>
                </a:lnTo>
                <a:lnTo>
                  <a:pt x="6985000" y="44450"/>
                </a:lnTo>
                <a:lnTo>
                  <a:pt x="6985000" y="31750"/>
                </a:lnTo>
                <a:close/>
              </a:path>
              <a:path w="8915400" h="76200">
                <a:moveTo>
                  <a:pt x="7010400" y="31750"/>
                </a:moveTo>
                <a:lnTo>
                  <a:pt x="6997700" y="31750"/>
                </a:lnTo>
                <a:lnTo>
                  <a:pt x="6997700" y="44450"/>
                </a:lnTo>
                <a:lnTo>
                  <a:pt x="7010400" y="44450"/>
                </a:lnTo>
                <a:lnTo>
                  <a:pt x="7010400" y="31750"/>
                </a:lnTo>
                <a:close/>
              </a:path>
              <a:path w="8915400" h="76200">
                <a:moveTo>
                  <a:pt x="7035800" y="31750"/>
                </a:moveTo>
                <a:lnTo>
                  <a:pt x="7023100" y="31750"/>
                </a:lnTo>
                <a:lnTo>
                  <a:pt x="7023100" y="44450"/>
                </a:lnTo>
                <a:lnTo>
                  <a:pt x="7035800" y="44450"/>
                </a:lnTo>
                <a:lnTo>
                  <a:pt x="7035800" y="31750"/>
                </a:lnTo>
                <a:close/>
              </a:path>
              <a:path w="8915400" h="76200">
                <a:moveTo>
                  <a:pt x="7061200" y="31750"/>
                </a:moveTo>
                <a:lnTo>
                  <a:pt x="7048500" y="31750"/>
                </a:lnTo>
                <a:lnTo>
                  <a:pt x="7048500" y="44450"/>
                </a:lnTo>
                <a:lnTo>
                  <a:pt x="7061200" y="44450"/>
                </a:lnTo>
                <a:lnTo>
                  <a:pt x="7061200" y="31750"/>
                </a:lnTo>
                <a:close/>
              </a:path>
              <a:path w="8915400" h="76200">
                <a:moveTo>
                  <a:pt x="7086600" y="31750"/>
                </a:moveTo>
                <a:lnTo>
                  <a:pt x="7073900" y="31750"/>
                </a:lnTo>
                <a:lnTo>
                  <a:pt x="7073900" y="44450"/>
                </a:lnTo>
                <a:lnTo>
                  <a:pt x="7086600" y="44450"/>
                </a:lnTo>
                <a:lnTo>
                  <a:pt x="7086600" y="31750"/>
                </a:lnTo>
                <a:close/>
              </a:path>
              <a:path w="8915400" h="76200">
                <a:moveTo>
                  <a:pt x="7112000" y="31750"/>
                </a:moveTo>
                <a:lnTo>
                  <a:pt x="7099300" y="31750"/>
                </a:lnTo>
                <a:lnTo>
                  <a:pt x="7099300" y="44450"/>
                </a:lnTo>
                <a:lnTo>
                  <a:pt x="7112000" y="44450"/>
                </a:lnTo>
                <a:lnTo>
                  <a:pt x="7112000" y="31750"/>
                </a:lnTo>
                <a:close/>
              </a:path>
              <a:path w="8915400" h="76200">
                <a:moveTo>
                  <a:pt x="7137400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37400" y="44450"/>
                </a:lnTo>
                <a:lnTo>
                  <a:pt x="7137400" y="31750"/>
                </a:lnTo>
                <a:close/>
              </a:path>
              <a:path w="8915400" h="76200">
                <a:moveTo>
                  <a:pt x="7162800" y="31750"/>
                </a:moveTo>
                <a:lnTo>
                  <a:pt x="7150100" y="31750"/>
                </a:lnTo>
                <a:lnTo>
                  <a:pt x="7150100" y="44450"/>
                </a:lnTo>
                <a:lnTo>
                  <a:pt x="7162800" y="44450"/>
                </a:lnTo>
                <a:lnTo>
                  <a:pt x="7162800" y="31750"/>
                </a:lnTo>
                <a:close/>
              </a:path>
              <a:path w="8915400" h="76200">
                <a:moveTo>
                  <a:pt x="7188200" y="31750"/>
                </a:moveTo>
                <a:lnTo>
                  <a:pt x="7175500" y="31750"/>
                </a:lnTo>
                <a:lnTo>
                  <a:pt x="7175500" y="44450"/>
                </a:lnTo>
                <a:lnTo>
                  <a:pt x="7188200" y="44450"/>
                </a:lnTo>
                <a:lnTo>
                  <a:pt x="7188200" y="31750"/>
                </a:lnTo>
                <a:close/>
              </a:path>
              <a:path w="8915400" h="76200">
                <a:moveTo>
                  <a:pt x="7213600" y="31750"/>
                </a:moveTo>
                <a:lnTo>
                  <a:pt x="7200900" y="31750"/>
                </a:lnTo>
                <a:lnTo>
                  <a:pt x="7200900" y="44450"/>
                </a:lnTo>
                <a:lnTo>
                  <a:pt x="7213600" y="44450"/>
                </a:lnTo>
                <a:lnTo>
                  <a:pt x="7213600" y="31750"/>
                </a:lnTo>
                <a:close/>
              </a:path>
              <a:path w="8915400" h="76200">
                <a:moveTo>
                  <a:pt x="7239000" y="31750"/>
                </a:moveTo>
                <a:lnTo>
                  <a:pt x="7226300" y="31750"/>
                </a:lnTo>
                <a:lnTo>
                  <a:pt x="7226300" y="44450"/>
                </a:lnTo>
                <a:lnTo>
                  <a:pt x="7239000" y="44450"/>
                </a:lnTo>
                <a:lnTo>
                  <a:pt x="7239000" y="31750"/>
                </a:lnTo>
                <a:close/>
              </a:path>
              <a:path w="8915400" h="76200">
                <a:moveTo>
                  <a:pt x="7264400" y="31750"/>
                </a:moveTo>
                <a:lnTo>
                  <a:pt x="7251700" y="31750"/>
                </a:lnTo>
                <a:lnTo>
                  <a:pt x="7251700" y="44450"/>
                </a:lnTo>
                <a:lnTo>
                  <a:pt x="7264400" y="44450"/>
                </a:lnTo>
                <a:lnTo>
                  <a:pt x="7264400" y="31750"/>
                </a:lnTo>
                <a:close/>
              </a:path>
              <a:path w="8915400" h="76200">
                <a:moveTo>
                  <a:pt x="7289800" y="31750"/>
                </a:moveTo>
                <a:lnTo>
                  <a:pt x="7277100" y="31750"/>
                </a:lnTo>
                <a:lnTo>
                  <a:pt x="7277100" y="44450"/>
                </a:lnTo>
                <a:lnTo>
                  <a:pt x="7289800" y="44450"/>
                </a:lnTo>
                <a:lnTo>
                  <a:pt x="7289800" y="31750"/>
                </a:lnTo>
                <a:close/>
              </a:path>
              <a:path w="8915400" h="76200">
                <a:moveTo>
                  <a:pt x="7315200" y="31750"/>
                </a:moveTo>
                <a:lnTo>
                  <a:pt x="7302500" y="31750"/>
                </a:lnTo>
                <a:lnTo>
                  <a:pt x="7302500" y="44450"/>
                </a:lnTo>
                <a:lnTo>
                  <a:pt x="7315200" y="44450"/>
                </a:lnTo>
                <a:lnTo>
                  <a:pt x="7315200" y="31750"/>
                </a:lnTo>
                <a:close/>
              </a:path>
              <a:path w="8915400" h="76200">
                <a:moveTo>
                  <a:pt x="7340600" y="31750"/>
                </a:moveTo>
                <a:lnTo>
                  <a:pt x="7327900" y="31750"/>
                </a:lnTo>
                <a:lnTo>
                  <a:pt x="7327900" y="44450"/>
                </a:lnTo>
                <a:lnTo>
                  <a:pt x="7340600" y="44450"/>
                </a:lnTo>
                <a:lnTo>
                  <a:pt x="7340600" y="31750"/>
                </a:lnTo>
                <a:close/>
              </a:path>
              <a:path w="8915400" h="76200">
                <a:moveTo>
                  <a:pt x="7366000" y="31750"/>
                </a:moveTo>
                <a:lnTo>
                  <a:pt x="7353300" y="31750"/>
                </a:lnTo>
                <a:lnTo>
                  <a:pt x="7353300" y="44450"/>
                </a:lnTo>
                <a:lnTo>
                  <a:pt x="7366000" y="44450"/>
                </a:lnTo>
                <a:lnTo>
                  <a:pt x="7366000" y="31750"/>
                </a:lnTo>
                <a:close/>
              </a:path>
              <a:path w="8915400" h="76200">
                <a:moveTo>
                  <a:pt x="7391400" y="31750"/>
                </a:moveTo>
                <a:lnTo>
                  <a:pt x="7378700" y="31750"/>
                </a:lnTo>
                <a:lnTo>
                  <a:pt x="7378700" y="44450"/>
                </a:lnTo>
                <a:lnTo>
                  <a:pt x="7391400" y="44450"/>
                </a:lnTo>
                <a:lnTo>
                  <a:pt x="7391400" y="31750"/>
                </a:lnTo>
                <a:close/>
              </a:path>
              <a:path w="8915400" h="76200">
                <a:moveTo>
                  <a:pt x="7416800" y="31750"/>
                </a:moveTo>
                <a:lnTo>
                  <a:pt x="7404100" y="31750"/>
                </a:lnTo>
                <a:lnTo>
                  <a:pt x="7404100" y="44450"/>
                </a:lnTo>
                <a:lnTo>
                  <a:pt x="7416800" y="44450"/>
                </a:lnTo>
                <a:lnTo>
                  <a:pt x="7416800" y="31750"/>
                </a:lnTo>
                <a:close/>
              </a:path>
              <a:path w="8915400" h="76200">
                <a:moveTo>
                  <a:pt x="7442200" y="31750"/>
                </a:moveTo>
                <a:lnTo>
                  <a:pt x="7429500" y="31750"/>
                </a:lnTo>
                <a:lnTo>
                  <a:pt x="7429500" y="44450"/>
                </a:lnTo>
                <a:lnTo>
                  <a:pt x="7442200" y="44450"/>
                </a:lnTo>
                <a:lnTo>
                  <a:pt x="7442200" y="31750"/>
                </a:lnTo>
                <a:close/>
              </a:path>
              <a:path w="8915400" h="76200">
                <a:moveTo>
                  <a:pt x="7467600" y="31750"/>
                </a:moveTo>
                <a:lnTo>
                  <a:pt x="7454900" y="31750"/>
                </a:lnTo>
                <a:lnTo>
                  <a:pt x="7454900" y="44450"/>
                </a:lnTo>
                <a:lnTo>
                  <a:pt x="7467600" y="44450"/>
                </a:lnTo>
                <a:lnTo>
                  <a:pt x="7467600" y="31750"/>
                </a:lnTo>
                <a:close/>
              </a:path>
              <a:path w="8915400" h="76200">
                <a:moveTo>
                  <a:pt x="7493000" y="31750"/>
                </a:moveTo>
                <a:lnTo>
                  <a:pt x="7480300" y="31750"/>
                </a:lnTo>
                <a:lnTo>
                  <a:pt x="7480300" y="44450"/>
                </a:lnTo>
                <a:lnTo>
                  <a:pt x="7493000" y="44450"/>
                </a:lnTo>
                <a:lnTo>
                  <a:pt x="7493000" y="31750"/>
                </a:lnTo>
                <a:close/>
              </a:path>
              <a:path w="8915400" h="76200">
                <a:moveTo>
                  <a:pt x="7518400" y="31750"/>
                </a:moveTo>
                <a:lnTo>
                  <a:pt x="7505700" y="31750"/>
                </a:lnTo>
                <a:lnTo>
                  <a:pt x="7505700" y="44450"/>
                </a:lnTo>
                <a:lnTo>
                  <a:pt x="7518400" y="44450"/>
                </a:lnTo>
                <a:lnTo>
                  <a:pt x="7518400" y="31750"/>
                </a:lnTo>
                <a:close/>
              </a:path>
              <a:path w="8915400" h="76200">
                <a:moveTo>
                  <a:pt x="7543800" y="31750"/>
                </a:moveTo>
                <a:lnTo>
                  <a:pt x="7531100" y="31750"/>
                </a:lnTo>
                <a:lnTo>
                  <a:pt x="7531100" y="44450"/>
                </a:lnTo>
                <a:lnTo>
                  <a:pt x="7543800" y="44450"/>
                </a:lnTo>
                <a:lnTo>
                  <a:pt x="7543800" y="31750"/>
                </a:lnTo>
                <a:close/>
              </a:path>
              <a:path w="8915400" h="76200">
                <a:moveTo>
                  <a:pt x="7569200" y="31750"/>
                </a:moveTo>
                <a:lnTo>
                  <a:pt x="7556500" y="31750"/>
                </a:lnTo>
                <a:lnTo>
                  <a:pt x="7556500" y="44450"/>
                </a:lnTo>
                <a:lnTo>
                  <a:pt x="7569200" y="44450"/>
                </a:lnTo>
                <a:lnTo>
                  <a:pt x="7569200" y="31750"/>
                </a:lnTo>
                <a:close/>
              </a:path>
              <a:path w="8915400" h="76200">
                <a:moveTo>
                  <a:pt x="7594600" y="31750"/>
                </a:moveTo>
                <a:lnTo>
                  <a:pt x="7581900" y="31750"/>
                </a:lnTo>
                <a:lnTo>
                  <a:pt x="7581900" y="44450"/>
                </a:lnTo>
                <a:lnTo>
                  <a:pt x="7594600" y="44450"/>
                </a:lnTo>
                <a:lnTo>
                  <a:pt x="7594600" y="31750"/>
                </a:lnTo>
                <a:close/>
              </a:path>
              <a:path w="8915400" h="76200">
                <a:moveTo>
                  <a:pt x="7620000" y="31750"/>
                </a:moveTo>
                <a:lnTo>
                  <a:pt x="7607300" y="31750"/>
                </a:lnTo>
                <a:lnTo>
                  <a:pt x="7607300" y="44450"/>
                </a:lnTo>
                <a:lnTo>
                  <a:pt x="7620000" y="44450"/>
                </a:lnTo>
                <a:lnTo>
                  <a:pt x="7620000" y="31750"/>
                </a:lnTo>
                <a:close/>
              </a:path>
              <a:path w="8915400" h="76200">
                <a:moveTo>
                  <a:pt x="7645400" y="31750"/>
                </a:moveTo>
                <a:lnTo>
                  <a:pt x="7632700" y="31750"/>
                </a:lnTo>
                <a:lnTo>
                  <a:pt x="7632700" y="44450"/>
                </a:lnTo>
                <a:lnTo>
                  <a:pt x="7645400" y="44450"/>
                </a:lnTo>
                <a:lnTo>
                  <a:pt x="7645400" y="31750"/>
                </a:lnTo>
                <a:close/>
              </a:path>
              <a:path w="8915400" h="76200">
                <a:moveTo>
                  <a:pt x="7670800" y="31750"/>
                </a:moveTo>
                <a:lnTo>
                  <a:pt x="7658100" y="31750"/>
                </a:lnTo>
                <a:lnTo>
                  <a:pt x="7658100" y="44450"/>
                </a:lnTo>
                <a:lnTo>
                  <a:pt x="7670800" y="44450"/>
                </a:lnTo>
                <a:lnTo>
                  <a:pt x="7670800" y="31750"/>
                </a:lnTo>
                <a:close/>
              </a:path>
              <a:path w="8915400" h="76200">
                <a:moveTo>
                  <a:pt x="7696200" y="31750"/>
                </a:moveTo>
                <a:lnTo>
                  <a:pt x="7683500" y="31750"/>
                </a:lnTo>
                <a:lnTo>
                  <a:pt x="7683500" y="44450"/>
                </a:lnTo>
                <a:lnTo>
                  <a:pt x="7696200" y="44450"/>
                </a:lnTo>
                <a:lnTo>
                  <a:pt x="7696200" y="31750"/>
                </a:lnTo>
                <a:close/>
              </a:path>
              <a:path w="8915400" h="76200">
                <a:moveTo>
                  <a:pt x="7721600" y="31750"/>
                </a:moveTo>
                <a:lnTo>
                  <a:pt x="7708900" y="31750"/>
                </a:lnTo>
                <a:lnTo>
                  <a:pt x="7708900" y="44450"/>
                </a:lnTo>
                <a:lnTo>
                  <a:pt x="7721600" y="44450"/>
                </a:lnTo>
                <a:lnTo>
                  <a:pt x="7721600" y="31750"/>
                </a:lnTo>
                <a:close/>
              </a:path>
              <a:path w="8915400" h="76200">
                <a:moveTo>
                  <a:pt x="7747000" y="31750"/>
                </a:moveTo>
                <a:lnTo>
                  <a:pt x="7734300" y="31750"/>
                </a:lnTo>
                <a:lnTo>
                  <a:pt x="7734300" y="44450"/>
                </a:lnTo>
                <a:lnTo>
                  <a:pt x="7747000" y="44450"/>
                </a:lnTo>
                <a:lnTo>
                  <a:pt x="7747000" y="31750"/>
                </a:lnTo>
                <a:close/>
              </a:path>
              <a:path w="8915400" h="76200">
                <a:moveTo>
                  <a:pt x="7772400" y="31750"/>
                </a:moveTo>
                <a:lnTo>
                  <a:pt x="7759700" y="31750"/>
                </a:lnTo>
                <a:lnTo>
                  <a:pt x="7759700" y="44450"/>
                </a:lnTo>
                <a:lnTo>
                  <a:pt x="7772400" y="44450"/>
                </a:lnTo>
                <a:lnTo>
                  <a:pt x="7772400" y="31750"/>
                </a:lnTo>
                <a:close/>
              </a:path>
              <a:path w="8915400" h="76200">
                <a:moveTo>
                  <a:pt x="7797800" y="31750"/>
                </a:moveTo>
                <a:lnTo>
                  <a:pt x="7785100" y="31750"/>
                </a:lnTo>
                <a:lnTo>
                  <a:pt x="7785100" y="44450"/>
                </a:lnTo>
                <a:lnTo>
                  <a:pt x="7797800" y="44450"/>
                </a:lnTo>
                <a:lnTo>
                  <a:pt x="7797800" y="31750"/>
                </a:lnTo>
                <a:close/>
              </a:path>
              <a:path w="8915400" h="76200">
                <a:moveTo>
                  <a:pt x="7823200" y="31750"/>
                </a:moveTo>
                <a:lnTo>
                  <a:pt x="7810500" y="31750"/>
                </a:lnTo>
                <a:lnTo>
                  <a:pt x="7810500" y="44450"/>
                </a:lnTo>
                <a:lnTo>
                  <a:pt x="7823200" y="44450"/>
                </a:lnTo>
                <a:lnTo>
                  <a:pt x="7823200" y="31750"/>
                </a:lnTo>
                <a:close/>
              </a:path>
              <a:path w="8915400" h="76200">
                <a:moveTo>
                  <a:pt x="7848600" y="31750"/>
                </a:moveTo>
                <a:lnTo>
                  <a:pt x="7835900" y="31750"/>
                </a:lnTo>
                <a:lnTo>
                  <a:pt x="7835900" y="44450"/>
                </a:lnTo>
                <a:lnTo>
                  <a:pt x="7848600" y="44450"/>
                </a:lnTo>
                <a:lnTo>
                  <a:pt x="7848600" y="31750"/>
                </a:lnTo>
                <a:close/>
              </a:path>
              <a:path w="8915400" h="76200">
                <a:moveTo>
                  <a:pt x="7874000" y="31750"/>
                </a:moveTo>
                <a:lnTo>
                  <a:pt x="7861300" y="31750"/>
                </a:lnTo>
                <a:lnTo>
                  <a:pt x="7861300" y="44450"/>
                </a:lnTo>
                <a:lnTo>
                  <a:pt x="7874000" y="44450"/>
                </a:lnTo>
                <a:lnTo>
                  <a:pt x="7874000" y="31750"/>
                </a:lnTo>
                <a:close/>
              </a:path>
              <a:path w="8915400" h="76200">
                <a:moveTo>
                  <a:pt x="7899400" y="31750"/>
                </a:moveTo>
                <a:lnTo>
                  <a:pt x="7886700" y="31750"/>
                </a:lnTo>
                <a:lnTo>
                  <a:pt x="7886700" y="44450"/>
                </a:lnTo>
                <a:lnTo>
                  <a:pt x="7899400" y="44450"/>
                </a:lnTo>
                <a:lnTo>
                  <a:pt x="7899400" y="31750"/>
                </a:lnTo>
                <a:close/>
              </a:path>
              <a:path w="8915400" h="76200">
                <a:moveTo>
                  <a:pt x="7924800" y="31750"/>
                </a:moveTo>
                <a:lnTo>
                  <a:pt x="7912100" y="31750"/>
                </a:lnTo>
                <a:lnTo>
                  <a:pt x="7912100" y="44450"/>
                </a:lnTo>
                <a:lnTo>
                  <a:pt x="7924800" y="44450"/>
                </a:lnTo>
                <a:lnTo>
                  <a:pt x="7924800" y="31750"/>
                </a:lnTo>
                <a:close/>
              </a:path>
              <a:path w="8915400" h="76200">
                <a:moveTo>
                  <a:pt x="7950200" y="31750"/>
                </a:moveTo>
                <a:lnTo>
                  <a:pt x="7937500" y="31750"/>
                </a:lnTo>
                <a:lnTo>
                  <a:pt x="7937500" y="44450"/>
                </a:lnTo>
                <a:lnTo>
                  <a:pt x="7950200" y="44450"/>
                </a:lnTo>
                <a:lnTo>
                  <a:pt x="7950200" y="31750"/>
                </a:lnTo>
                <a:close/>
              </a:path>
              <a:path w="8915400" h="76200">
                <a:moveTo>
                  <a:pt x="7975600" y="31750"/>
                </a:moveTo>
                <a:lnTo>
                  <a:pt x="7962900" y="31750"/>
                </a:lnTo>
                <a:lnTo>
                  <a:pt x="7962900" y="44450"/>
                </a:lnTo>
                <a:lnTo>
                  <a:pt x="7975600" y="44450"/>
                </a:lnTo>
                <a:lnTo>
                  <a:pt x="7975600" y="31750"/>
                </a:lnTo>
                <a:close/>
              </a:path>
              <a:path w="8915400" h="76200">
                <a:moveTo>
                  <a:pt x="8001000" y="31750"/>
                </a:moveTo>
                <a:lnTo>
                  <a:pt x="7988300" y="31750"/>
                </a:lnTo>
                <a:lnTo>
                  <a:pt x="7988300" y="44450"/>
                </a:lnTo>
                <a:lnTo>
                  <a:pt x="8001000" y="44450"/>
                </a:lnTo>
                <a:lnTo>
                  <a:pt x="8001000" y="31750"/>
                </a:lnTo>
                <a:close/>
              </a:path>
              <a:path w="8915400" h="76200">
                <a:moveTo>
                  <a:pt x="8026400" y="31750"/>
                </a:moveTo>
                <a:lnTo>
                  <a:pt x="8013700" y="31750"/>
                </a:lnTo>
                <a:lnTo>
                  <a:pt x="8013700" y="44450"/>
                </a:lnTo>
                <a:lnTo>
                  <a:pt x="8026400" y="44450"/>
                </a:lnTo>
                <a:lnTo>
                  <a:pt x="8026400" y="31750"/>
                </a:lnTo>
                <a:close/>
              </a:path>
              <a:path w="8915400" h="76200">
                <a:moveTo>
                  <a:pt x="8051800" y="31750"/>
                </a:moveTo>
                <a:lnTo>
                  <a:pt x="8039100" y="31750"/>
                </a:lnTo>
                <a:lnTo>
                  <a:pt x="8039100" y="44450"/>
                </a:lnTo>
                <a:lnTo>
                  <a:pt x="8051800" y="44450"/>
                </a:lnTo>
                <a:lnTo>
                  <a:pt x="8051800" y="31750"/>
                </a:lnTo>
                <a:close/>
              </a:path>
              <a:path w="8915400" h="76200">
                <a:moveTo>
                  <a:pt x="8077200" y="31750"/>
                </a:moveTo>
                <a:lnTo>
                  <a:pt x="8064500" y="31750"/>
                </a:lnTo>
                <a:lnTo>
                  <a:pt x="8064500" y="44450"/>
                </a:lnTo>
                <a:lnTo>
                  <a:pt x="8077200" y="44450"/>
                </a:lnTo>
                <a:lnTo>
                  <a:pt x="8077200" y="31750"/>
                </a:lnTo>
                <a:close/>
              </a:path>
              <a:path w="8915400" h="76200">
                <a:moveTo>
                  <a:pt x="8102600" y="31750"/>
                </a:moveTo>
                <a:lnTo>
                  <a:pt x="8089900" y="31750"/>
                </a:lnTo>
                <a:lnTo>
                  <a:pt x="8089900" y="44450"/>
                </a:lnTo>
                <a:lnTo>
                  <a:pt x="8102600" y="44450"/>
                </a:lnTo>
                <a:lnTo>
                  <a:pt x="8102600" y="31750"/>
                </a:lnTo>
                <a:close/>
              </a:path>
              <a:path w="8915400" h="76200">
                <a:moveTo>
                  <a:pt x="8128000" y="31750"/>
                </a:moveTo>
                <a:lnTo>
                  <a:pt x="8115300" y="31750"/>
                </a:lnTo>
                <a:lnTo>
                  <a:pt x="8115300" y="44450"/>
                </a:lnTo>
                <a:lnTo>
                  <a:pt x="8128000" y="44450"/>
                </a:lnTo>
                <a:lnTo>
                  <a:pt x="8128000" y="31750"/>
                </a:lnTo>
                <a:close/>
              </a:path>
              <a:path w="8915400" h="76200">
                <a:moveTo>
                  <a:pt x="8153400" y="31750"/>
                </a:moveTo>
                <a:lnTo>
                  <a:pt x="8140700" y="31750"/>
                </a:lnTo>
                <a:lnTo>
                  <a:pt x="8140700" y="44450"/>
                </a:lnTo>
                <a:lnTo>
                  <a:pt x="8153400" y="44450"/>
                </a:lnTo>
                <a:lnTo>
                  <a:pt x="8153400" y="31750"/>
                </a:lnTo>
                <a:close/>
              </a:path>
              <a:path w="8915400" h="76200">
                <a:moveTo>
                  <a:pt x="8178800" y="31750"/>
                </a:moveTo>
                <a:lnTo>
                  <a:pt x="8166100" y="31750"/>
                </a:lnTo>
                <a:lnTo>
                  <a:pt x="8166100" y="44450"/>
                </a:lnTo>
                <a:lnTo>
                  <a:pt x="8178800" y="44450"/>
                </a:lnTo>
                <a:lnTo>
                  <a:pt x="8178800" y="31750"/>
                </a:lnTo>
                <a:close/>
              </a:path>
              <a:path w="8915400" h="76200">
                <a:moveTo>
                  <a:pt x="8204200" y="31750"/>
                </a:moveTo>
                <a:lnTo>
                  <a:pt x="8191500" y="31750"/>
                </a:lnTo>
                <a:lnTo>
                  <a:pt x="8191500" y="44450"/>
                </a:lnTo>
                <a:lnTo>
                  <a:pt x="8204200" y="44450"/>
                </a:lnTo>
                <a:lnTo>
                  <a:pt x="8204200" y="31750"/>
                </a:lnTo>
                <a:close/>
              </a:path>
              <a:path w="8915400" h="76200">
                <a:moveTo>
                  <a:pt x="8229600" y="31750"/>
                </a:moveTo>
                <a:lnTo>
                  <a:pt x="8216900" y="31750"/>
                </a:lnTo>
                <a:lnTo>
                  <a:pt x="8216900" y="44450"/>
                </a:lnTo>
                <a:lnTo>
                  <a:pt x="8229600" y="44450"/>
                </a:lnTo>
                <a:lnTo>
                  <a:pt x="8229600" y="31750"/>
                </a:lnTo>
                <a:close/>
              </a:path>
              <a:path w="8915400" h="76200">
                <a:moveTo>
                  <a:pt x="8255000" y="31750"/>
                </a:moveTo>
                <a:lnTo>
                  <a:pt x="8242300" y="31750"/>
                </a:lnTo>
                <a:lnTo>
                  <a:pt x="8242300" y="44450"/>
                </a:lnTo>
                <a:lnTo>
                  <a:pt x="8255000" y="44450"/>
                </a:lnTo>
                <a:lnTo>
                  <a:pt x="8255000" y="31750"/>
                </a:lnTo>
                <a:close/>
              </a:path>
              <a:path w="8915400" h="76200">
                <a:moveTo>
                  <a:pt x="8280400" y="31750"/>
                </a:moveTo>
                <a:lnTo>
                  <a:pt x="8267700" y="31750"/>
                </a:lnTo>
                <a:lnTo>
                  <a:pt x="8267700" y="44450"/>
                </a:lnTo>
                <a:lnTo>
                  <a:pt x="8280400" y="44450"/>
                </a:lnTo>
                <a:lnTo>
                  <a:pt x="8280400" y="31750"/>
                </a:lnTo>
                <a:close/>
              </a:path>
              <a:path w="8915400" h="76200">
                <a:moveTo>
                  <a:pt x="8305800" y="31750"/>
                </a:moveTo>
                <a:lnTo>
                  <a:pt x="8293100" y="31750"/>
                </a:lnTo>
                <a:lnTo>
                  <a:pt x="8293100" y="44450"/>
                </a:lnTo>
                <a:lnTo>
                  <a:pt x="8305800" y="44450"/>
                </a:lnTo>
                <a:lnTo>
                  <a:pt x="8305800" y="31750"/>
                </a:lnTo>
                <a:close/>
              </a:path>
              <a:path w="8915400" h="76200">
                <a:moveTo>
                  <a:pt x="8331200" y="31750"/>
                </a:moveTo>
                <a:lnTo>
                  <a:pt x="8318500" y="31750"/>
                </a:lnTo>
                <a:lnTo>
                  <a:pt x="8318500" y="44450"/>
                </a:lnTo>
                <a:lnTo>
                  <a:pt x="8331200" y="44450"/>
                </a:lnTo>
                <a:lnTo>
                  <a:pt x="8331200" y="31750"/>
                </a:lnTo>
                <a:close/>
              </a:path>
              <a:path w="8915400" h="76200">
                <a:moveTo>
                  <a:pt x="8356600" y="31750"/>
                </a:moveTo>
                <a:lnTo>
                  <a:pt x="8343900" y="31750"/>
                </a:lnTo>
                <a:lnTo>
                  <a:pt x="8343900" y="44450"/>
                </a:lnTo>
                <a:lnTo>
                  <a:pt x="8356600" y="44450"/>
                </a:lnTo>
                <a:lnTo>
                  <a:pt x="8356600" y="31750"/>
                </a:lnTo>
                <a:close/>
              </a:path>
              <a:path w="8915400" h="76200">
                <a:moveTo>
                  <a:pt x="8382000" y="31750"/>
                </a:moveTo>
                <a:lnTo>
                  <a:pt x="8369300" y="31750"/>
                </a:lnTo>
                <a:lnTo>
                  <a:pt x="8369300" y="44450"/>
                </a:lnTo>
                <a:lnTo>
                  <a:pt x="8382000" y="44450"/>
                </a:lnTo>
                <a:lnTo>
                  <a:pt x="8382000" y="31750"/>
                </a:lnTo>
                <a:close/>
              </a:path>
              <a:path w="8915400" h="76200">
                <a:moveTo>
                  <a:pt x="8407400" y="31750"/>
                </a:moveTo>
                <a:lnTo>
                  <a:pt x="8394700" y="31750"/>
                </a:lnTo>
                <a:lnTo>
                  <a:pt x="8394700" y="44450"/>
                </a:lnTo>
                <a:lnTo>
                  <a:pt x="8407400" y="44450"/>
                </a:lnTo>
                <a:lnTo>
                  <a:pt x="8407400" y="31750"/>
                </a:lnTo>
                <a:close/>
              </a:path>
              <a:path w="8915400" h="76200">
                <a:moveTo>
                  <a:pt x="8432800" y="31750"/>
                </a:moveTo>
                <a:lnTo>
                  <a:pt x="8420100" y="31750"/>
                </a:lnTo>
                <a:lnTo>
                  <a:pt x="8420100" y="44450"/>
                </a:lnTo>
                <a:lnTo>
                  <a:pt x="8432800" y="44450"/>
                </a:lnTo>
                <a:lnTo>
                  <a:pt x="8432800" y="31750"/>
                </a:lnTo>
                <a:close/>
              </a:path>
              <a:path w="8915400" h="76200">
                <a:moveTo>
                  <a:pt x="8458200" y="31750"/>
                </a:moveTo>
                <a:lnTo>
                  <a:pt x="8445500" y="31750"/>
                </a:lnTo>
                <a:lnTo>
                  <a:pt x="8445500" y="44450"/>
                </a:lnTo>
                <a:lnTo>
                  <a:pt x="8458200" y="44450"/>
                </a:lnTo>
                <a:lnTo>
                  <a:pt x="8458200" y="31750"/>
                </a:lnTo>
                <a:close/>
              </a:path>
              <a:path w="8915400" h="76200">
                <a:moveTo>
                  <a:pt x="8483600" y="31750"/>
                </a:moveTo>
                <a:lnTo>
                  <a:pt x="8470900" y="31750"/>
                </a:lnTo>
                <a:lnTo>
                  <a:pt x="8470900" y="44450"/>
                </a:lnTo>
                <a:lnTo>
                  <a:pt x="8483600" y="44450"/>
                </a:lnTo>
                <a:lnTo>
                  <a:pt x="8483600" y="31750"/>
                </a:lnTo>
                <a:close/>
              </a:path>
              <a:path w="8915400" h="76200">
                <a:moveTo>
                  <a:pt x="8509000" y="31750"/>
                </a:moveTo>
                <a:lnTo>
                  <a:pt x="8496300" y="31750"/>
                </a:lnTo>
                <a:lnTo>
                  <a:pt x="8496300" y="44450"/>
                </a:lnTo>
                <a:lnTo>
                  <a:pt x="8509000" y="44450"/>
                </a:lnTo>
                <a:lnTo>
                  <a:pt x="8509000" y="31750"/>
                </a:lnTo>
                <a:close/>
              </a:path>
              <a:path w="8915400" h="76200">
                <a:moveTo>
                  <a:pt x="8534400" y="31750"/>
                </a:moveTo>
                <a:lnTo>
                  <a:pt x="8521700" y="31750"/>
                </a:lnTo>
                <a:lnTo>
                  <a:pt x="8521700" y="44450"/>
                </a:lnTo>
                <a:lnTo>
                  <a:pt x="8534400" y="44450"/>
                </a:lnTo>
                <a:lnTo>
                  <a:pt x="8534400" y="31750"/>
                </a:lnTo>
                <a:close/>
              </a:path>
              <a:path w="8915400" h="76200">
                <a:moveTo>
                  <a:pt x="8559800" y="31750"/>
                </a:moveTo>
                <a:lnTo>
                  <a:pt x="8547100" y="31750"/>
                </a:lnTo>
                <a:lnTo>
                  <a:pt x="8547100" y="44450"/>
                </a:lnTo>
                <a:lnTo>
                  <a:pt x="8559800" y="44450"/>
                </a:lnTo>
                <a:lnTo>
                  <a:pt x="8559800" y="31750"/>
                </a:lnTo>
                <a:close/>
              </a:path>
              <a:path w="8915400" h="76200">
                <a:moveTo>
                  <a:pt x="8585200" y="31750"/>
                </a:moveTo>
                <a:lnTo>
                  <a:pt x="8572500" y="31750"/>
                </a:lnTo>
                <a:lnTo>
                  <a:pt x="8572500" y="44450"/>
                </a:lnTo>
                <a:lnTo>
                  <a:pt x="8585200" y="44450"/>
                </a:lnTo>
                <a:lnTo>
                  <a:pt x="8585200" y="31750"/>
                </a:lnTo>
                <a:close/>
              </a:path>
              <a:path w="8915400" h="76200">
                <a:moveTo>
                  <a:pt x="8610600" y="31750"/>
                </a:moveTo>
                <a:lnTo>
                  <a:pt x="8597900" y="31750"/>
                </a:lnTo>
                <a:lnTo>
                  <a:pt x="8597900" y="44450"/>
                </a:lnTo>
                <a:lnTo>
                  <a:pt x="8610600" y="44450"/>
                </a:lnTo>
                <a:lnTo>
                  <a:pt x="8610600" y="31750"/>
                </a:lnTo>
                <a:close/>
              </a:path>
              <a:path w="8915400" h="76200">
                <a:moveTo>
                  <a:pt x="8636000" y="31750"/>
                </a:moveTo>
                <a:lnTo>
                  <a:pt x="8623300" y="31750"/>
                </a:lnTo>
                <a:lnTo>
                  <a:pt x="8623300" y="44450"/>
                </a:lnTo>
                <a:lnTo>
                  <a:pt x="8636000" y="44450"/>
                </a:lnTo>
                <a:lnTo>
                  <a:pt x="8636000" y="31750"/>
                </a:lnTo>
                <a:close/>
              </a:path>
              <a:path w="8915400" h="76200">
                <a:moveTo>
                  <a:pt x="8661400" y="31750"/>
                </a:moveTo>
                <a:lnTo>
                  <a:pt x="8648700" y="31750"/>
                </a:lnTo>
                <a:lnTo>
                  <a:pt x="8648700" y="44450"/>
                </a:lnTo>
                <a:lnTo>
                  <a:pt x="8661400" y="44450"/>
                </a:lnTo>
                <a:lnTo>
                  <a:pt x="8661400" y="31750"/>
                </a:lnTo>
                <a:close/>
              </a:path>
              <a:path w="8915400" h="76200">
                <a:moveTo>
                  <a:pt x="8686800" y="31750"/>
                </a:moveTo>
                <a:lnTo>
                  <a:pt x="8674100" y="31750"/>
                </a:lnTo>
                <a:lnTo>
                  <a:pt x="8674100" y="44450"/>
                </a:lnTo>
                <a:lnTo>
                  <a:pt x="8686800" y="44450"/>
                </a:lnTo>
                <a:lnTo>
                  <a:pt x="8686800" y="31750"/>
                </a:lnTo>
                <a:close/>
              </a:path>
              <a:path w="8915400" h="76200">
                <a:moveTo>
                  <a:pt x="8712200" y="31750"/>
                </a:moveTo>
                <a:lnTo>
                  <a:pt x="8699500" y="31750"/>
                </a:lnTo>
                <a:lnTo>
                  <a:pt x="8699500" y="44450"/>
                </a:lnTo>
                <a:lnTo>
                  <a:pt x="8712200" y="44450"/>
                </a:lnTo>
                <a:lnTo>
                  <a:pt x="8712200" y="31750"/>
                </a:lnTo>
                <a:close/>
              </a:path>
              <a:path w="8915400" h="76200">
                <a:moveTo>
                  <a:pt x="8737600" y="31750"/>
                </a:moveTo>
                <a:lnTo>
                  <a:pt x="8724900" y="31750"/>
                </a:lnTo>
                <a:lnTo>
                  <a:pt x="8724900" y="44450"/>
                </a:lnTo>
                <a:lnTo>
                  <a:pt x="8737600" y="44450"/>
                </a:lnTo>
                <a:lnTo>
                  <a:pt x="8737600" y="31750"/>
                </a:lnTo>
                <a:close/>
              </a:path>
              <a:path w="8915400" h="76200">
                <a:moveTo>
                  <a:pt x="8763000" y="31750"/>
                </a:moveTo>
                <a:lnTo>
                  <a:pt x="8750300" y="31750"/>
                </a:lnTo>
                <a:lnTo>
                  <a:pt x="8750300" y="44450"/>
                </a:lnTo>
                <a:lnTo>
                  <a:pt x="8763000" y="44450"/>
                </a:lnTo>
                <a:lnTo>
                  <a:pt x="8763000" y="31750"/>
                </a:lnTo>
                <a:close/>
              </a:path>
              <a:path w="8915400" h="76200">
                <a:moveTo>
                  <a:pt x="8788400" y="31750"/>
                </a:moveTo>
                <a:lnTo>
                  <a:pt x="8775700" y="31750"/>
                </a:lnTo>
                <a:lnTo>
                  <a:pt x="8775700" y="44450"/>
                </a:lnTo>
                <a:lnTo>
                  <a:pt x="8788400" y="44450"/>
                </a:lnTo>
                <a:lnTo>
                  <a:pt x="8788400" y="31750"/>
                </a:lnTo>
                <a:close/>
              </a:path>
              <a:path w="8915400" h="76200">
                <a:moveTo>
                  <a:pt x="8813800" y="31750"/>
                </a:moveTo>
                <a:lnTo>
                  <a:pt x="8801100" y="31750"/>
                </a:lnTo>
                <a:lnTo>
                  <a:pt x="8801100" y="44450"/>
                </a:lnTo>
                <a:lnTo>
                  <a:pt x="8813800" y="44450"/>
                </a:lnTo>
                <a:lnTo>
                  <a:pt x="8813800" y="31750"/>
                </a:lnTo>
                <a:close/>
              </a:path>
              <a:path w="8915400" h="76200">
                <a:moveTo>
                  <a:pt x="8839200" y="31750"/>
                </a:moveTo>
                <a:lnTo>
                  <a:pt x="8826500" y="31750"/>
                </a:lnTo>
                <a:lnTo>
                  <a:pt x="8826500" y="44450"/>
                </a:lnTo>
                <a:lnTo>
                  <a:pt x="8839200" y="44450"/>
                </a:lnTo>
                <a:lnTo>
                  <a:pt x="8839200" y="31750"/>
                </a:lnTo>
                <a:close/>
              </a:path>
              <a:path w="8915400" h="76200">
                <a:moveTo>
                  <a:pt x="8864600" y="31750"/>
                </a:moveTo>
                <a:lnTo>
                  <a:pt x="8851900" y="31750"/>
                </a:lnTo>
                <a:lnTo>
                  <a:pt x="8851900" y="44450"/>
                </a:lnTo>
                <a:lnTo>
                  <a:pt x="8864600" y="44450"/>
                </a:lnTo>
                <a:lnTo>
                  <a:pt x="8864600" y="31750"/>
                </a:lnTo>
                <a:close/>
              </a:path>
              <a:path w="8915400" h="76200">
                <a:moveTo>
                  <a:pt x="8890000" y="31750"/>
                </a:moveTo>
                <a:lnTo>
                  <a:pt x="8877300" y="31750"/>
                </a:lnTo>
                <a:lnTo>
                  <a:pt x="8877300" y="44450"/>
                </a:lnTo>
                <a:lnTo>
                  <a:pt x="8890000" y="44450"/>
                </a:lnTo>
                <a:lnTo>
                  <a:pt x="8890000" y="31750"/>
                </a:lnTo>
                <a:close/>
              </a:path>
              <a:path w="8915400" h="76200">
                <a:moveTo>
                  <a:pt x="8915400" y="31750"/>
                </a:moveTo>
                <a:lnTo>
                  <a:pt x="8902700" y="31750"/>
                </a:lnTo>
                <a:lnTo>
                  <a:pt x="8902700" y="44450"/>
                </a:lnTo>
                <a:lnTo>
                  <a:pt x="8915400" y="44450"/>
                </a:lnTo>
                <a:lnTo>
                  <a:pt x="89154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715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E74-0B07-45D3-BF14-74D22CDF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Memory Stage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F99E-4892-4A2D-942D-CFDC670E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24F09-714B-4103-A5FE-9D953F3E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33</a:t>
            </a:fld>
            <a:endParaRPr lang="en-IN" dirty="0"/>
          </a:p>
        </p:txBody>
      </p:sp>
      <p:grpSp>
        <p:nvGrpSpPr>
          <p:cNvPr id="43" name="object 4">
            <a:extLst>
              <a:ext uri="{FF2B5EF4-FFF2-40B4-BE49-F238E27FC236}">
                <a16:creationId xmlns:a16="http://schemas.microsoft.com/office/drawing/2014/main" id="{4C76ADF7-12F4-41C7-8C59-C1339311A3C1}"/>
              </a:ext>
            </a:extLst>
          </p:cNvPr>
          <p:cNvGrpSpPr/>
          <p:nvPr/>
        </p:nvGrpSpPr>
        <p:grpSpPr>
          <a:xfrm>
            <a:off x="7812023" y="1519902"/>
            <a:ext cx="1161415" cy="4285615"/>
            <a:chOff x="7316723" y="1380734"/>
            <a:chExt cx="1161415" cy="4285615"/>
          </a:xfrm>
        </p:grpSpPr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A4FE5D24-A9C1-438E-AEFD-CCCA975ED011}"/>
                </a:ext>
              </a:extLst>
            </p:cNvPr>
            <p:cNvSpPr/>
            <p:nvPr/>
          </p:nvSpPr>
          <p:spPr>
            <a:xfrm>
              <a:off x="7316723" y="1380734"/>
              <a:ext cx="1161287" cy="4285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6">
              <a:extLst>
                <a:ext uri="{FF2B5EF4-FFF2-40B4-BE49-F238E27FC236}">
                  <a16:creationId xmlns:a16="http://schemas.microsoft.com/office/drawing/2014/main" id="{4BFFCC41-F293-4BA8-941F-08A9F00D0721}"/>
                </a:ext>
              </a:extLst>
            </p:cNvPr>
            <p:cNvSpPr/>
            <p:nvPr/>
          </p:nvSpPr>
          <p:spPr>
            <a:xfrm>
              <a:off x="7379207" y="2171700"/>
              <a:ext cx="1036320" cy="1014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7">
            <a:extLst>
              <a:ext uri="{FF2B5EF4-FFF2-40B4-BE49-F238E27FC236}">
                <a16:creationId xmlns:a16="http://schemas.microsoft.com/office/drawing/2014/main" id="{76999492-648B-449F-96B6-DE87B754D589}"/>
              </a:ext>
            </a:extLst>
          </p:cNvPr>
          <p:cNvSpPr txBox="1"/>
          <p:nvPr/>
        </p:nvSpPr>
        <p:spPr>
          <a:xfrm>
            <a:off x="8141107" y="2517293"/>
            <a:ext cx="546303" cy="655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0960">
              <a:lnSpc>
                <a:spcPts val="2135"/>
              </a:lnSpc>
            </a:pPr>
            <a:r>
              <a:rPr sz="1800" spc="70" dirty="0">
                <a:latin typeface="Trebuchet MS"/>
                <a:cs typeface="Trebuchet MS"/>
              </a:rPr>
              <a:t>ALU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esu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t</a:t>
            </a:r>
          </a:p>
        </p:txBody>
      </p:sp>
      <p:grpSp>
        <p:nvGrpSpPr>
          <p:cNvPr id="47" name="object 9">
            <a:extLst>
              <a:ext uri="{FF2B5EF4-FFF2-40B4-BE49-F238E27FC236}">
                <a16:creationId xmlns:a16="http://schemas.microsoft.com/office/drawing/2014/main" id="{865412B6-8619-4326-9DE1-1A72CF8EEBB6}"/>
              </a:ext>
            </a:extLst>
          </p:cNvPr>
          <p:cNvGrpSpPr/>
          <p:nvPr/>
        </p:nvGrpSpPr>
        <p:grpSpPr>
          <a:xfrm>
            <a:off x="1092708" y="1484859"/>
            <a:ext cx="6794500" cy="4312920"/>
            <a:chOff x="597408" y="1345691"/>
            <a:chExt cx="6794500" cy="4312920"/>
          </a:xfrm>
        </p:grpSpPr>
        <p:sp>
          <p:nvSpPr>
            <p:cNvPr id="48" name="object 10">
              <a:extLst>
                <a:ext uri="{FF2B5EF4-FFF2-40B4-BE49-F238E27FC236}">
                  <a16:creationId xmlns:a16="http://schemas.microsoft.com/office/drawing/2014/main" id="{165E78BC-F9A1-4010-9C4C-BA33850489F5}"/>
                </a:ext>
              </a:extLst>
            </p:cNvPr>
            <p:cNvSpPr/>
            <p:nvPr/>
          </p:nvSpPr>
          <p:spPr>
            <a:xfrm>
              <a:off x="1752600" y="2598419"/>
              <a:ext cx="5638800" cy="76200"/>
            </a:xfrm>
            <a:custGeom>
              <a:avLst/>
              <a:gdLst/>
              <a:ahLst/>
              <a:cxnLst/>
              <a:rect l="l" t="t" r="r" b="b"/>
              <a:pathLst>
                <a:path w="5638800" h="76200">
                  <a:moveTo>
                    <a:pt x="5562600" y="0"/>
                  </a:moveTo>
                  <a:lnTo>
                    <a:pt x="5562600" y="76200"/>
                  </a:lnTo>
                  <a:lnTo>
                    <a:pt x="5626100" y="44450"/>
                  </a:lnTo>
                  <a:lnTo>
                    <a:pt x="5575300" y="44450"/>
                  </a:lnTo>
                  <a:lnTo>
                    <a:pt x="5575300" y="31750"/>
                  </a:lnTo>
                  <a:lnTo>
                    <a:pt x="5626100" y="31750"/>
                  </a:lnTo>
                  <a:lnTo>
                    <a:pt x="5562600" y="0"/>
                  </a:lnTo>
                  <a:close/>
                </a:path>
                <a:path w="5638800" h="76200">
                  <a:moveTo>
                    <a:pt x="5562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562600" y="44450"/>
                  </a:lnTo>
                  <a:lnTo>
                    <a:pt x="5562600" y="31750"/>
                  </a:lnTo>
                  <a:close/>
                </a:path>
                <a:path w="5638800" h="76200">
                  <a:moveTo>
                    <a:pt x="5626100" y="31750"/>
                  </a:moveTo>
                  <a:lnTo>
                    <a:pt x="5575300" y="31750"/>
                  </a:lnTo>
                  <a:lnTo>
                    <a:pt x="5575300" y="44450"/>
                  </a:lnTo>
                  <a:lnTo>
                    <a:pt x="5626100" y="44450"/>
                  </a:lnTo>
                  <a:lnTo>
                    <a:pt x="5638800" y="38100"/>
                  </a:lnTo>
                  <a:lnTo>
                    <a:pt x="5626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1">
              <a:extLst>
                <a:ext uri="{FF2B5EF4-FFF2-40B4-BE49-F238E27FC236}">
                  <a16:creationId xmlns:a16="http://schemas.microsoft.com/office/drawing/2014/main" id="{33F0FF67-06E7-4510-82A7-EE6AC7E9B55A}"/>
                </a:ext>
              </a:extLst>
            </p:cNvPr>
            <p:cNvSpPr/>
            <p:nvPr/>
          </p:nvSpPr>
          <p:spPr>
            <a:xfrm>
              <a:off x="597408" y="1345691"/>
              <a:ext cx="1188720" cy="4312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2">
              <a:extLst>
                <a:ext uri="{FF2B5EF4-FFF2-40B4-BE49-F238E27FC236}">
                  <a16:creationId xmlns:a16="http://schemas.microsoft.com/office/drawing/2014/main" id="{CFDE43DB-2C9E-4ABD-B665-FA041D42D105}"/>
                </a:ext>
              </a:extLst>
            </p:cNvPr>
            <p:cNvSpPr/>
            <p:nvPr/>
          </p:nvSpPr>
          <p:spPr>
            <a:xfrm>
              <a:off x="673608" y="2395727"/>
              <a:ext cx="1036319" cy="1016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13">
            <a:extLst>
              <a:ext uri="{FF2B5EF4-FFF2-40B4-BE49-F238E27FC236}">
                <a16:creationId xmlns:a16="http://schemas.microsoft.com/office/drawing/2014/main" id="{DCE8F6EA-A73F-4C14-87F3-EE285842ADA6}"/>
              </a:ext>
            </a:extLst>
          </p:cNvPr>
          <p:cNvSpPr txBox="1"/>
          <p:nvPr/>
        </p:nvSpPr>
        <p:spPr>
          <a:xfrm>
            <a:off x="1434825" y="2741955"/>
            <a:ext cx="546303" cy="6646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0960">
              <a:lnSpc>
                <a:spcPts val="2130"/>
              </a:lnSpc>
            </a:pPr>
            <a:r>
              <a:rPr sz="1800" spc="70" dirty="0">
                <a:latin typeface="Trebuchet MS"/>
                <a:cs typeface="Trebuchet MS"/>
              </a:rPr>
              <a:t>ALU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esu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D2A4464F-131B-47DE-8922-28FFC7B0C1F9}"/>
              </a:ext>
            </a:extLst>
          </p:cNvPr>
          <p:cNvSpPr/>
          <p:nvPr/>
        </p:nvSpPr>
        <p:spPr>
          <a:xfrm>
            <a:off x="1168908" y="4577056"/>
            <a:ext cx="1036319" cy="1123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CC1C0E4B-B262-4803-A9C2-59DAC637CF3A}"/>
              </a:ext>
            </a:extLst>
          </p:cNvPr>
          <p:cNvSpPr txBox="1"/>
          <p:nvPr/>
        </p:nvSpPr>
        <p:spPr>
          <a:xfrm>
            <a:off x="1434825" y="4729839"/>
            <a:ext cx="546753" cy="80086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88900" marR="5080" indent="-76835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Co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  </a:t>
            </a:r>
            <a:r>
              <a:rPr sz="1800" spc="-105" dirty="0">
                <a:latin typeface="Trebuchet MS"/>
                <a:cs typeface="Trebuchet MS"/>
              </a:rPr>
              <a:t>signals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4537FEC0-BFBC-4EE9-9CB2-B509C4F6D90F}"/>
              </a:ext>
            </a:extLst>
          </p:cNvPr>
          <p:cNvSpPr/>
          <p:nvPr/>
        </p:nvSpPr>
        <p:spPr>
          <a:xfrm>
            <a:off x="1168908" y="1548868"/>
            <a:ext cx="1036319" cy="1033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C9638E5C-78F4-4AAF-8B58-CD1EFB9F6278}"/>
              </a:ext>
            </a:extLst>
          </p:cNvPr>
          <p:cNvSpPr txBox="1"/>
          <p:nvPr/>
        </p:nvSpPr>
        <p:spPr>
          <a:xfrm>
            <a:off x="1434825" y="1702225"/>
            <a:ext cx="546303" cy="675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4930">
              <a:lnSpc>
                <a:spcPts val="2130"/>
              </a:lnSpc>
            </a:pPr>
            <a:r>
              <a:rPr sz="1800" spc="40" dirty="0">
                <a:latin typeface="Trebuchet MS"/>
                <a:cs typeface="Trebuchet MS"/>
              </a:rPr>
              <a:t>PC+</a:t>
            </a:r>
            <a:r>
              <a:rPr lang="en-US" sz="1800" spc="40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latin typeface="Trebuchet MS"/>
                <a:cs typeface="Trebuchet MS"/>
              </a:rPr>
              <a:t>+offset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BBCDA466-C006-40FB-85DD-370BBF523335}"/>
              </a:ext>
            </a:extLst>
          </p:cNvPr>
          <p:cNvSpPr/>
          <p:nvPr/>
        </p:nvSpPr>
        <p:spPr>
          <a:xfrm>
            <a:off x="1168908" y="3426435"/>
            <a:ext cx="1036319" cy="1190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090BEF01-252D-46C9-8168-2AF62FBE92CF}"/>
              </a:ext>
            </a:extLst>
          </p:cNvPr>
          <p:cNvSpPr txBox="1"/>
          <p:nvPr/>
        </p:nvSpPr>
        <p:spPr>
          <a:xfrm>
            <a:off x="1434825" y="3580385"/>
            <a:ext cx="546753" cy="949426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indent="191770">
              <a:lnSpc>
                <a:spcPts val="2160"/>
              </a:lnSpc>
              <a:spcBef>
                <a:spcPts val="45"/>
              </a:spcBef>
            </a:pPr>
            <a:r>
              <a:rPr sz="1800" spc="-75" dirty="0">
                <a:latin typeface="Trebuchet MS"/>
                <a:cs typeface="Trebuchet MS"/>
              </a:rPr>
              <a:t>regB  </a:t>
            </a:r>
            <a:r>
              <a:rPr sz="1800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3935BFEF-891A-44B3-BFFA-17A1651611E3}"/>
              </a:ext>
            </a:extLst>
          </p:cNvPr>
          <p:cNvSpPr/>
          <p:nvPr/>
        </p:nvSpPr>
        <p:spPr>
          <a:xfrm>
            <a:off x="7874507" y="3330423"/>
            <a:ext cx="1036320" cy="1062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425E7929-409F-47A1-9611-BC69A5D9D9CC}"/>
              </a:ext>
            </a:extLst>
          </p:cNvPr>
          <p:cNvSpPr txBox="1"/>
          <p:nvPr/>
        </p:nvSpPr>
        <p:spPr>
          <a:xfrm>
            <a:off x="8141107" y="3483225"/>
            <a:ext cx="546303" cy="795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oa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ed</a:t>
            </a:r>
          </a:p>
          <a:p>
            <a:pPr algn="ctr">
              <a:lnSpc>
                <a:spcPct val="100000"/>
              </a:lnSpc>
            </a:pPr>
            <a:r>
              <a:rPr sz="1800" spc="-140" dirty="0">
                <a:latin typeface="Trebuchet MS"/>
                <a:cs typeface="Trebuchet MS"/>
              </a:rPr>
              <a:t>data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5D1C9208-4A54-42A7-8322-69DE114E6092}"/>
              </a:ext>
            </a:extLst>
          </p:cNvPr>
          <p:cNvSpPr/>
          <p:nvPr/>
        </p:nvSpPr>
        <p:spPr>
          <a:xfrm>
            <a:off x="4610100" y="472945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B0BCD933-9518-4BDE-9816-609A3DF8C62D}"/>
              </a:ext>
            </a:extLst>
          </p:cNvPr>
          <p:cNvSpPr/>
          <p:nvPr/>
        </p:nvSpPr>
        <p:spPr>
          <a:xfrm>
            <a:off x="3162300" y="2775688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19C133FD-4DF3-4501-8DB8-CB75755AFE57}"/>
              </a:ext>
            </a:extLst>
          </p:cNvPr>
          <p:cNvSpPr/>
          <p:nvPr/>
        </p:nvSpPr>
        <p:spPr>
          <a:xfrm>
            <a:off x="4957571" y="472945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26">
            <a:extLst>
              <a:ext uri="{FF2B5EF4-FFF2-40B4-BE49-F238E27FC236}">
                <a16:creationId xmlns:a16="http://schemas.microsoft.com/office/drawing/2014/main" id="{CB99D94C-AF5E-4FA2-A6A9-596A09812A49}"/>
              </a:ext>
            </a:extLst>
          </p:cNvPr>
          <p:cNvGrpSpPr/>
          <p:nvPr/>
        </p:nvGrpSpPr>
        <p:grpSpPr>
          <a:xfrm>
            <a:off x="2247900" y="2963140"/>
            <a:ext cx="6663055" cy="2737485"/>
            <a:chOff x="1752600" y="2823972"/>
            <a:chExt cx="6663055" cy="2737485"/>
          </a:xfrm>
        </p:grpSpPr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F5F993F8-7BA2-45D0-9509-9CD05F9FCDC3}"/>
                </a:ext>
              </a:extLst>
            </p:cNvPr>
            <p:cNvSpPr/>
            <p:nvPr/>
          </p:nvSpPr>
          <p:spPr>
            <a:xfrm>
              <a:off x="3874007" y="2823972"/>
              <a:ext cx="1874519" cy="18547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41015F05-4141-442E-B187-DA3ADC9D336C}"/>
                </a:ext>
              </a:extLst>
            </p:cNvPr>
            <p:cNvSpPr/>
            <p:nvPr/>
          </p:nvSpPr>
          <p:spPr>
            <a:xfrm>
              <a:off x="1752600" y="3014471"/>
              <a:ext cx="5638800" cy="775970"/>
            </a:xfrm>
            <a:custGeom>
              <a:avLst/>
              <a:gdLst/>
              <a:ahLst/>
              <a:cxnLst/>
              <a:rect l="l" t="t" r="r" b="b"/>
              <a:pathLst>
                <a:path w="5638800" h="775970">
                  <a:moveTo>
                    <a:pt x="2209800" y="601980"/>
                  </a:moveTo>
                  <a:lnTo>
                    <a:pt x="2197100" y="595630"/>
                  </a:lnTo>
                  <a:lnTo>
                    <a:pt x="2133600" y="563880"/>
                  </a:lnTo>
                  <a:lnTo>
                    <a:pt x="2133600" y="595630"/>
                  </a:lnTo>
                  <a:lnTo>
                    <a:pt x="0" y="595630"/>
                  </a:lnTo>
                  <a:lnTo>
                    <a:pt x="0" y="608330"/>
                  </a:lnTo>
                  <a:lnTo>
                    <a:pt x="2133600" y="608330"/>
                  </a:lnTo>
                  <a:lnTo>
                    <a:pt x="2133600" y="640080"/>
                  </a:lnTo>
                  <a:lnTo>
                    <a:pt x="2197100" y="608330"/>
                  </a:lnTo>
                  <a:lnTo>
                    <a:pt x="2209800" y="601980"/>
                  </a:lnTo>
                  <a:close/>
                </a:path>
                <a:path w="5638800" h="775970">
                  <a:moveTo>
                    <a:pt x="2209800" y="38100"/>
                  </a:moveTo>
                  <a:lnTo>
                    <a:pt x="2197100" y="31750"/>
                  </a:lnTo>
                  <a:lnTo>
                    <a:pt x="2133600" y="0"/>
                  </a:lnTo>
                  <a:lnTo>
                    <a:pt x="2133600" y="31750"/>
                  </a:lnTo>
                  <a:lnTo>
                    <a:pt x="914400" y="31750"/>
                  </a:lnTo>
                  <a:lnTo>
                    <a:pt x="914400" y="44450"/>
                  </a:lnTo>
                  <a:lnTo>
                    <a:pt x="2133600" y="44450"/>
                  </a:lnTo>
                  <a:lnTo>
                    <a:pt x="2133600" y="76200"/>
                  </a:lnTo>
                  <a:lnTo>
                    <a:pt x="2197100" y="44450"/>
                  </a:lnTo>
                  <a:lnTo>
                    <a:pt x="2209800" y="38100"/>
                  </a:lnTo>
                  <a:close/>
                </a:path>
                <a:path w="5638800" h="775970">
                  <a:moveTo>
                    <a:pt x="5638800" y="737616"/>
                  </a:moveTo>
                  <a:lnTo>
                    <a:pt x="5626100" y="731266"/>
                  </a:lnTo>
                  <a:lnTo>
                    <a:pt x="5562600" y="699516"/>
                  </a:lnTo>
                  <a:lnTo>
                    <a:pt x="5562600" y="731266"/>
                  </a:lnTo>
                  <a:lnTo>
                    <a:pt x="3962400" y="731266"/>
                  </a:lnTo>
                  <a:lnTo>
                    <a:pt x="3962400" y="743966"/>
                  </a:lnTo>
                  <a:lnTo>
                    <a:pt x="5562600" y="743966"/>
                  </a:lnTo>
                  <a:lnTo>
                    <a:pt x="5562600" y="775716"/>
                  </a:lnTo>
                  <a:lnTo>
                    <a:pt x="5626100" y="743966"/>
                  </a:lnTo>
                  <a:lnTo>
                    <a:pt x="5638800" y="737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3A3D0AC3-2B37-4240-A51B-1DFDE5908D5B}"/>
                </a:ext>
              </a:extLst>
            </p:cNvPr>
            <p:cNvSpPr/>
            <p:nvPr/>
          </p:nvSpPr>
          <p:spPr>
            <a:xfrm>
              <a:off x="7379208" y="4437888"/>
              <a:ext cx="1036320" cy="1123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30">
            <a:extLst>
              <a:ext uri="{FF2B5EF4-FFF2-40B4-BE49-F238E27FC236}">
                <a16:creationId xmlns:a16="http://schemas.microsoft.com/office/drawing/2014/main" id="{EDB2A79E-7D9C-471E-B585-AB367557CCF7}"/>
              </a:ext>
            </a:extLst>
          </p:cNvPr>
          <p:cNvSpPr txBox="1"/>
          <p:nvPr/>
        </p:nvSpPr>
        <p:spPr>
          <a:xfrm>
            <a:off x="8141107" y="4729539"/>
            <a:ext cx="565785" cy="765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Cont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</a:t>
            </a:r>
          </a:p>
          <a:p>
            <a:pPr marL="8890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signals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8" name="object 31">
            <a:extLst>
              <a:ext uri="{FF2B5EF4-FFF2-40B4-BE49-F238E27FC236}">
                <a16:creationId xmlns:a16="http://schemas.microsoft.com/office/drawing/2014/main" id="{03D93F60-0E26-4EAE-A0A5-6C8FC7129EB3}"/>
              </a:ext>
            </a:extLst>
          </p:cNvPr>
          <p:cNvGrpSpPr/>
          <p:nvPr/>
        </p:nvGrpSpPr>
        <p:grpSpPr>
          <a:xfrm>
            <a:off x="495300" y="1772971"/>
            <a:ext cx="7391400" cy="3432175"/>
            <a:chOff x="0" y="1633803"/>
            <a:chExt cx="7391400" cy="3432175"/>
          </a:xfrm>
        </p:grpSpPr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ED2CE4A9-2FCA-4CAF-9BE8-85604A36B692}"/>
                </a:ext>
              </a:extLst>
            </p:cNvPr>
            <p:cNvSpPr/>
            <p:nvPr/>
          </p:nvSpPr>
          <p:spPr>
            <a:xfrm>
              <a:off x="1752600" y="4975859"/>
              <a:ext cx="5638800" cy="76200"/>
            </a:xfrm>
            <a:custGeom>
              <a:avLst/>
              <a:gdLst/>
              <a:ahLst/>
              <a:cxnLst/>
              <a:rect l="l" t="t" r="r" b="b"/>
              <a:pathLst>
                <a:path w="5638800" h="76200">
                  <a:moveTo>
                    <a:pt x="5562600" y="0"/>
                  </a:moveTo>
                  <a:lnTo>
                    <a:pt x="5562600" y="76200"/>
                  </a:lnTo>
                  <a:lnTo>
                    <a:pt x="5626100" y="44450"/>
                  </a:lnTo>
                  <a:lnTo>
                    <a:pt x="5575300" y="44450"/>
                  </a:lnTo>
                  <a:lnTo>
                    <a:pt x="5575300" y="31750"/>
                  </a:lnTo>
                  <a:lnTo>
                    <a:pt x="5626100" y="31750"/>
                  </a:lnTo>
                  <a:lnTo>
                    <a:pt x="5562600" y="0"/>
                  </a:lnTo>
                  <a:close/>
                </a:path>
                <a:path w="5638800" h="76200">
                  <a:moveTo>
                    <a:pt x="5562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562600" y="44450"/>
                  </a:lnTo>
                  <a:lnTo>
                    <a:pt x="5562600" y="31750"/>
                  </a:lnTo>
                  <a:close/>
                </a:path>
                <a:path w="5638800" h="76200">
                  <a:moveTo>
                    <a:pt x="5626100" y="31750"/>
                  </a:moveTo>
                  <a:lnTo>
                    <a:pt x="5575300" y="31750"/>
                  </a:lnTo>
                  <a:lnTo>
                    <a:pt x="5575300" y="44450"/>
                  </a:lnTo>
                  <a:lnTo>
                    <a:pt x="5626100" y="44450"/>
                  </a:lnTo>
                  <a:lnTo>
                    <a:pt x="5638800" y="38100"/>
                  </a:lnTo>
                  <a:lnTo>
                    <a:pt x="5626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3">
              <a:extLst>
                <a:ext uri="{FF2B5EF4-FFF2-40B4-BE49-F238E27FC236}">
                  <a16:creationId xmlns:a16="http://schemas.microsoft.com/office/drawing/2014/main" id="{73711DB5-E333-46FA-87E4-ABDBC1F7989E}"/>
                </a:ext>
              </a:extLst>
            </p:cNvPr>
            <p:cNvSpPr/>
            <p:nvPr/>
          </p:nvSpPr>
          <p:spPr>
            <a:xfrm>
              <a:off x="0" y="1633803"/>
              <a:ext cx="557783" cy="34318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34">
            <a:extLst>
              <a:ext uri="{FF2B5EF4-FFF2-40B4-BE49-F238E27FC236}">
                <a16:creationId xmlns:a16="http://schemas.microsoft.com/office/drawing/2014/main" id="{8A8A6AE7-5FC6-4736-B4D1-468F9F00E60E}"/>
              </a:ext>
            </a:extLst>
          </p:cNvPr>
          <p:cNvSpPr txBox="1"/>
          <p:nvPr/>
        </p:nvSpPr>
        <p:spPr>
          <a:xfrm>
            <a:off x="575899" y="3111960"/>
            <a:ext cx="269304" cy="8694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ecute</a:t>
            </a:r>
          </a:p>
        </p:txBody>
      </p:sp>
      <p:sp>
        <p:nvSpPr>
          <p:cNvPr id="72" name="object 35">
            <a:extLst>
              <a:ext uri="{FF2B5EF4-FFF2-40B4-BE49-F238E27FC236}">
                <a16:creationId xmlns:a16="http://schemas.microsoft.com/office/drawing/2014/main" id="{A61B8CCC-EE60-45D9-AD59-5071C34F0789}"/>
              </a:ext>
            </a:extLst>
          </p:cNvPr>
          <p:cNvSpPr/>
          <p:nvPr/>
        </p:nvSpPr>
        <p:spPr>
          <a:xfrm>
            <a:off x="9076943" y="1768323"/>
            <a:ext cx="562355" cy="34411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6">
            <a:extLst>
              <a:ext uri="{FF2B5EF4-FFF2-40B4-BE49-F238E27FC236}">
                <a16:creationId xmlns:a16="http://schemas.microsoft.com/office/drawing/2014/main" id="{4D5A4E3E-F3D9-4CBB-8AC9-17FDB7AD0197}"/>
              </a:ext>
            </a:extLst>
          </p:cNvPr>
          <p:cNvSpPr txBox="1"/>
          <p:nvPr/>
        </p:nvSpPr>
        <p:spPr>
          <a:xfrm>
            <a:off x="9308140" y="2948693"/>
            <a:ext cx="290830" cy="108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-55" dirty="0">
                <a:latin typeface="Trebuchet MS"/>
                <a:cs typeface="Trebuchet MS"/>
              </a:rPr>
              <a:t>Write-back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37">
            <a:extLst>
              <a:ext uri="{FF2B5EF4-FFF2-40B4-BE49-F238E27FC236}">
                <a16:creationId xmlns:a16="http://schemas.microsoft.com/office/drawing/2014/main" id="{CE15B818-E630-4013-BD9D-282EBADE811C}"/>
              </a:ext>
            </a:extLst>
          </p:cNvPr>
          <p:cNvSpPr/>
          <p:nvPr/>
        </p:nvSpPr>
        <p:spPr>
          <a:xfrm>
            <a:off x="723900" y="5401539"/>
            <a:ext cx="8763000" cy="251460"/>
          </a:xfrm>
          <a:custGeom>
            <a:avLst/>
            <a:gdLst/>
            <a:ahLst/>
            <a:cxnLst/>
            <a:rect l="l" t="t" r="r" b="b"/>
            <a:pathLst>
              <a:path w="8763000" h="251460">
                <a:moveTo>
                  <a:pt x="76301" y="207010"/>
                </a:moveTo>
                <a:lnTo>
                  <a:pt x="76200" y="175260"/>
                </a:lnTo>
                <a:lnTo>
                  <a:pt x="0" y="213360"/>
                </a:lnTo>
                <a:lnTo>
                  <a:pt x="76200" y="251460"/>
                </a:lnTo>
                <a:lnTo>
                  <a:pt x="76200" y="219710"/>
                </a:lnTo>
                <a:lnTo>
                  <a:pt x="76301" y="207010"/>
                </a:lnTo>
                <a:close/>
              </a:path>
              <a:path w="8763000" h="251460">
                <a:moveTo>
                  <a:pt x="76301" y="31750"/>
                </a:move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76301" y="31750"/>
                </a:lnTo>
                <a:close/>
              </a:path>
              <a:path w="8763000" h="251460">
                <a:moveTo>
                  <a:pt x="101701" y="207010"/>
                </a:moveTo>
                <a:lnTo>
                  <a:pt x="89001" y="207010"/>
                </a:lnTo>
                <a:lnTo>
                  <a:pt x="89001" y="219710"/>
                </a:lnTo>
                <a:lnTo>
                  <a:pt x="101701" y="219710"/>
                </a:lnTo>
                <a:lnTo>
                  <a:pt x="101701" y="207010"/>
                </a:lnTo>
                <a:close/>
              </a:path>
              <a:path w="8763000" h="251460">
                <a:moveTo>
                  <a:pt x="101701" y="31750"/>
                </a:moveTo>
                <a:lnTo>
                  <a:pt x="89001" y="31750"/>
                </a:lnTo>
                <a:lnTo>
                  <a:pt x="89001" y="44450"/>
                </a:lnTo>
                <a:lnTo>
                  <a:pt x="101701" y="44450"/>
                </a:lnTo>
                <a:lnTo>
                  <a:pt x="101701" y="31750"/>
                </a:lnTo>
                <a:close/>
              </a:path>
              <a:path w="8763000" h="251460">
                <a:moveTo>
                  <a:pt x="127101" y="207010"/>
                </a:moveTo>
                <a:lnTo>
                  <a:pt x="114401" y="207010"/>
                </a:lnTo>
                <a:lnTo>
                  <a:pt x="114401" y="219710"/>
                </a:lnTo>
                <a:lnTo>
                  <a:pt x="127101" y="219710"/>
                </a:lnTo>
                <a:lnTo>
                  <a:pt x="127101" y="207010"/>
                </a:lnTo>
                <a:close/>
              </a:path>
              <a:path w="8763000" h="251460">
                <a:moveTo>
                  <a:pt x="127101" y="31750"/>
                </a:moveTo>
                <a:lnTo>
                  <a:pt x="114401" y="31750"/>
                </a:lnTo>
                <a:lnTo>
                  <a:pt x="114401" y="44450"/>
                </a:lnTo>
                <a:lnTo>
                  <a:pt x="127101" y="44450"/>
                </a:lnTo>
                <a:lnTo>
                  <a:pt x="127101" y="31750"/>
                </a:lnTo>
                <a:close/>
              </a:path>
              <a:path w="8763000" h="251460">
                <a:moveTo>
                  <a:pt x="152501" y="207010"/>
                </a:moveTo>
                <a:lnTo>
                  <a:pt x="139801" y="207010"/>
                </a:lnTo>
                <a:lnTo>
                  <a:pt x="139801" y="219710"/>
                </a:lnTo>
                <a:lnTo>
                  <a:pt x="152501" y="219710"/>
                </a:lnTo>
                <a:lnTo>
                  <a:pt x="152501" y="207010"/>
                </a:lnTo>
                <a:close/>
              </a:path>
              <a:path w="8763000" h="251460">
                <a:moveTo>
                  <a:pt x="152501" y="31750"/>
                </a:moveTo>
                <a:lnTo>
                  <a:pt x="139801" y="31750"/>
                </a:lnTo>
                <a:lnTo>
                  <a:pt x="139801" y="44450"/>
                </a:lnTo>
                <a:lnTo>
                  <a:pt x="152501" y="44450"/>
                </a:lnTo>
                <a:lnTo>
                  <a:pt x="152501" y="31750"/>
                </a:lnTo>
                <a:close/>
              </a:path>
              <a:path w="8763000" h="251460">
                <a:moveTo>
                  <a:pt x="177901" y="207010"/>
                </a:moveTo>
                <a:lnTo>
                  <a:pt x="165201" y="207010"/>
                </a:lnTo>
                <a:lnTo>
                  <a:pt x="165201" y="219710"/>
                </a:lnTo>
                <a:lnTo>
                  <a:pt x="177901" y="219710"/>
                </a:lnTo>
                <a:lnTo>
                  <a:pt x="177901" y="207010"/>
                </a:lnTo>
                <a:close/>
              </a:path>
              <a:path w="8763000" h="251460">
                <a:moveTo>
                  <a:pt x="177901" y="31750"/>
                </a:moveTo>
                <a:lnTo>
                  <a:pt x="165201" y="31750"/>
                </a:lnTo>
                <a:lnTo>
                  <a:pt x="165201" y="44450"/>
                </a:lnTo>
                <a:lnTo>
                  <a:pt x="177901" y="44450"/>
                </a:lnTo>
                <a:lnTo>
                  <a:pt x="177901" y="31750"/>
                </a:lnTo>
                <a:close/>
              </a:path>
              <a:path w="8763000" h="251460">
                <a:moveTo>
                  <a:pt x="203301" y="207010"/>
                </a:moveTo>
                <a:lnTo>
                  <a:pt x="190601" y="207010"/>
                </a:lnTo>
                <a:lnTo>
                  <a:pt x="190601" y="219710"/>
                </a:lnTo>
                <a:lnTo>
                  <a:pt x="203301" y="219710"/>
                </a:lnTo>
                <a:lnTo>
                  <a:pt x="203301" y="207010"/>
                </a:lnTo>
                <a:close/>
              </a:path>
              <a:path w="8763000" h="251460">
                <a:moveTo>
                  <a:pt x="203301" y="31750"/>
                </a:moveTo>
                <a:lnTo>
                  <a:pt x="190601" y="31750"/>
                </a:lnTo>
                <a:lnTo>
                  <a:pt x="190601" y="44450"/>
                </a:lnTo>
                <a:lnTo>
                  <a:pt x="203301" y="44450"/>
                </a:lnTo>
                <a:lnTo>
                  <a:pt x="203301" y="31750"/>
                </a:lnTo>
                <a:close/>
              </a:path>
              <a:path w="8763000" h="251460">
                <a:moveTo>
                  <a:pt x="228701" y="207010"/>
                </a:moveTo>
                <a:lnTo>
                  <a:pt x="216001" y="207010"/>
                </a:lnTo>
                <a:lnTo>
                  <a:pt x="216001" y="219710"/>
                </a:lnTo>
                <a:lnTo>
                  <a:pt x="228701" y="219710"/>
                </a:lnTo>
                <a:lnTo>
                  <a:pt x="228701" y="207010"/>
                </a:lnTo>
                <a:close/>
              </a:path>
              <a:path w="8763000" h="251460">
                <a:moveTo>
                  <a:pt x="228701" y="31750"/>
                </a:moveTo>
                <a:lnTo>
                  <a:pt x="216001" y="31750"/>
                </a:lnTo>
                <a:lnTo>
                  <a:pt x="216001" y="44450"/>
                </a:lnTo>
                <a:lnTo>
                  <a:pt x="228701" y="44450"/>
                </a:lnTo>
                <a:lnTo>
                  <a:pt x="228701" y="31750"/>
                </a:lnTo>
                <a:close/>
              </a:path>
              <a:path w="8763000" h="251460">
                <a:moveTo>
                  <a:pt x="254101" y="207010"/>
                </a:moveTo>
                <a:lnTo>
                  <a:pt x="241401" y="207010"/>
                </a:lnTo>
                <a:lnTo>
                  <a:pt x="241401" y="219710"/>
                </a:lnTo>
                <a:lnTo>
                  <a:pt x="254101" y="219710"/>
                </a:lnTo>
                <a:lnTo>
                  <a:pt x="254101" y="207010"/>
                </a:lnTo>
                <a:close/>
              </a:path>
              <a:path w="8763000" h="251460">
                <a:moveTo>
                  <a:pt x="254101" y="31750"/>
                </a:moveTo>
                <a:lnTo>
                  <a:pt x="241401" y="31750"/>
                </a:lnTo>
                <a:lnTo>
                  <a:pt x="241401" y="44450"/>
                </a:lnTo>
                <a:lnTo>
                  <a:pt x="254101" y="44450"/>
                </a:lnTo>
                <a:lnTo>
                  <a:pt x="254101" y="31750"/>
                </a:lnTo>
                <a:close/>
              </a:path>
              <a:path w="8763000" h="251460">
                <a:moveTo>
                  <a:pt x="279501" y="207010"/>
                </a:moveTo>
                <a:lnTo>
                  <a:pt x="266801" y="207010"/>
                </a:lnTo>
                <a:lnTo>
                  <a:pt x="266801" y="219710"/>
                </a:lnTo>
                <a:lnTo>
                  <a:pt x="279501" y="219710"/>
                </a:lnTo>
                <a:lnTo>
                  <a:pt x="279501" y="207010"/>
                </a:lnTo>
                <a:close/>
              </a:path>
              <a:path w="8763000" h="251460">
                <a:moveTo>
                  <a:pt x="279501" y="31750"/>
                </a:moveTo>
                <a:lnTo>
                  <a:pt x="266801" y="31750"/>
                </a:lnTo>
                <a:lnTo>
                  <a:pt x="266801" y="44450"/>
                </a:lnTo>
                <a:lnTo>
                  <a:pt x="279501" y="44450"/>
                </a:lnTo>
                <a:lnTo>
                  <a:pt x="279501" y="31750"/>
                </a:lnTo>
                <a:close/>
              </a:path>
              <a:path w="8763000" h="251460">
                <a:moveTo>
                  <a:pt x="304901" y="207010"/>
                </a:moveTo>
                <a:lnTo>
                  <a:pt x="292201" y="207010"/>
                </a:lnTo>
                <a:lnTo>
                  <a:pt x="292201" y="219710"/>
                </a:lnTo>
                <a:lnTo>
                  <a:pt x="304901" y="219710"/>
                </a:lnTo>
                <a:lnTo>
                  <a:pt x="304901" y="207010"/>
                </a:lnTo>
                <a:close/>
              </a:path>
              <a:path w="8763000" h="251460">
                <a:moveTo>
                  <a:pt x="304901" y="31750"/>
                </a:moveTo>
                <a:lnTo>
                  <a:pt x="292201" y="31750"/>
                </a:lnTo>
                <a:lnTo>
                  <a:pt x="292201" y="44450"/>
                </a:lnTo>
                <a:lnTo>
                  <a:pt x="304901" y="44450"/>
                </a:lnTo>
                <a:lnTo>
                  <a:pt x="304901" y="31750"/>
                </a:lnTo>
                <a:close/>
              </a:path>
              <a:path w="8763000" h="251460">
                <a:moveTo>
                  <a:pt x="330301" y="207010"/>
                </a:moveTo>
                <a:lnTo>
                  <a:pt x="317601" y="207010"/>
                </a:lnTo>
                <a:lnTo>
                  <a:pt x="317601" y="219710"/>
                </a:lnTo>
                <a:lnTo>
                  <a:pt x="330301" y="219710"/>
                </a:lnTo>
                <a:lnTo>
                  <a:pt x="330301" y="207010"/>
                </a:lnTo>
                <a:close/>
              </a:path>
              <a:path w="8763000" h="251460">
                <a:moveTo>
                  <a:pt x="330301" y="31750"/>
                </a:moveTo>
                <a:lnTo>
                  <a:pt x="317601" y="31750"/>
                </a:lnTo>
                <a:lnTo>
                  <a:pt x="317601" y="44450"/>
                </a:lnTo>
                <a:lnTo>
                  <a:pt x="330301" y="44450"/>
                </a:lnTo>
                <a:lnTo>
                  <a:pt x="330301" y="31750"/>
                </a:lnTo>
                <a:close/>
              </a:path>
              <a:path w="8763000" h="251460">
                <a:moveTo>
                  <a:pt x="355701" y="207010"/>
                </a:moveTo>
                <a:lnTo>
                  <a:pt x="343001" y="207010"/>
                </a:lnTo>
                <a:lnTo>
                  <a:pt x="343001" y="219710"/>
                </a:lnTo>
                <a:lnTo>
                  <a:pt x="355701" y="219710"/>
                </a:lnTo>
                <a:lnTo>
                  <a:pt x="355701" y="207010"/>
                </a:lnTo>
                <a:close/>
              </a:path>
              <a:path w="8763000" h="251460">
                <a:moveTo>
                  <a:pt x="355701" y="31750"/>
                </a:moveTo>
                <a:lnTo>
                  <a:pt x="343001" y="31750"/>
                </a:lnTo>
                <a:lnTo>
                  <a:pt x="343001" y="44450"/>
                </a:lnTo>
                <a:lnTo>
                  <a:pt x="355701" y="44450"/>
                </a:lnTo>
                <a:lnTo>
                  <a:pt x="355701" y="31750"/>
                </a:lnTo>
                <a:close/>
              </a:path>
              <a:path w="8763000" h="251460">
                <a:moveTo>
                  <a:pt x="381101" y="207010"/>
                </a:moveTo>
                <a:lnTo>
                  <a:pt x="368401" y="207010"/>
                </a:lnTo>
                <a:lnTo>
                  <a:pt x="368401" y="219710"/>
                </a:lnTo>
                <a:lnTo>
                  <a:pt x="381101" y="219710"/>
                </a:lnTo>
                <a:lnTo>
                  <a:pt x="381101" y="207010"/>
                </a:lnTo>
                <a:close/>
              </a:path>
              <a:path w="8763000" h="251460">
                <a:moveTo>
                  <a:pt x="381101" y="31750"/>
                </a:moveTo>
                <a:lnTo>
                  <a:pt x="368401" y="31750"/>
                </a:lnTo>
                <a:lnTo>
                  <a:pt x="368401" y="44450"/>
                </a:lnTo>
                <a:lnTo>
                  <a:pt x="381101" y="44450"/>
                </a:lnTo>
                <a:lnTo>
                  <a:pt x="381101" y="31750"/>
                </a:lnTo>
                <a:close/>
              </a:path>
              <a:path w="8763000" h="251460">
                <a:moveTo>
                  <a:pt x="406501" y="207010"/>
                </a:moveTo>
                <a:lnTo>
                  <a:pt x="393801" y="207010"/>
                </a:lnTo>
                <a:lnTo>
                  <a:pt x="393801" y="219710"/>
                </a:lnTo>
                <a:lnTo>
                  <a:pt x="406501" y="219710"/>
                </a:lnTo>
                <a:lnTo>
                  <a:pt x="406501" y="207010"/>
                </a:lnTo>
                <a:close/>
              </a:path>
              <a:path w="8763000" h="251460">
                <a:moveTo>
                  <a:pt x="406501" y="31750"/>
                </a:moveTo>
                <a:lnTo>
                  <a:pt x="393801" y="31750"/>
                </a:lnTo>
                <a:lnTo>
                  <a:pt x="393801" y="44450"/>
                </a:lnTo>
                <a:lnTo>
                  <a:pt x="406501" y="44450"/>
                </a:lnTo>
                <a:lnTo>
                  <a:pt x="406501" y="31750"/>
                </a:lnTo>
                <a:close/>
              </a:path>
              <a:path w="8763000" h="251460">
                <a:moveTo>
                  <a:pt x="431901" y="207010"/>
                </a:moveTo>
                <a:lnTo>
                  <a:pt x="419201" y="207010"/>
                </a:lnTo>
                <a:lnTo>
                  <a:pt x="419201" y="219710"/>
                </a:lnTo>
                <a:lnTo>
                  <a:pt x="431901" y="219710"/>
                </a:lnTo>
                <a:lnTo>
                  <a:pt x="431901" y="207010"/>
                </a:lnTo>
                <a:close/>
              </a:path>
              <a:path w="8763000" h="251460">
                <a:moveTo>
                  <a:pt x="431901" y="31750"/>
                </a:moveTo>
                <a:lnTo>
                  <a:pt x="419201" y="31750"/>
                </a:lnTo>
                <a:lnTo>
                  <a:pt x="419201" y="44450"/>
                </a:lnTo>
                <a:lnTo>
                  <a:pt x="431901" y="44450"/>
                </a:lnTo>
                <a:lnTo>
                  <a:pt x="431901" y="31750"/>
                </a:lnTo>
                <a:close/>
              </a:path>
              <a:path w="8763000" h="251460">
                <a:moveTo>
                  <a:pt x="457301" y="207010"/>
                </a:moveTo>
                <a:lnTo>
                  <a:pt x="444601" y="207010"/>
                </a:lnTo>
                <a:lnTo>
                  <a:pt x="444601" y="219710"/>
                </a:lnTo>
                <a:lnTo>
                  <a:pt x="457301" y="219710"/>
                </a:lnTo>
                <a:lnTo>
                  <a:pt x="457301" y="207010"/>
                </a:lnTo>
                <a:close/>
              </a:path>
              <a:path w="8763000" h="251460">
                <a:moveTo>
                  <a:pt x="457301" y="31750"/>
                </a:moveTo>
                <a:lnTo>
                  <a:pt x="444601" y="31750"/>
                </a:lnTo>
                <a:lnTo>
                  <a:pt x="444601" y="44450"/>
                </a:lnTo>
                <a:lnTo>
                  <a:pt x="457301" y="44450"/>
                </a:lnTo>
                <a:lnTo>
                  <a:pt x="457301" y="31750"/>
                </a:lnTo>
                <a:close/>
              </a:path>
              <a:path w="8763000" h="251460">
                <a:moveTo>
                  <a:pt x="482701" y="207010"/>
                </a:moveTo>
                <a:lnTo>
                  <a:pt x="470001" y="207010"/>
                </a:lnTo>
                <a:lnTo>
                  <a:pt x="470001" y="219710"/>
                </a:lnTo>
                <a:lnTo>
                  <a:pt x="482701" y="219710"/>
                </a:lnTo>
                <a:lnTo>
                  <a:pt x="482701" y="207010"/>
                </a:lnTo>
                <a:close/>
              </a:path>
              <a:path w="8763000" h="251460">
                <a:moveTo>
                  <a:pt x="482701" y="31750"/>
                </a:moveTo>
                <a:lnTo>
                  <a:pt x="470001" y="31750"/>
                </a:lnTo>
                <a:lnTo>
                  <a:pt x="470001" y="44450"/>
                </a:lnTo>
                <a:lnTo>
                  <a:pt x="482701" y="44450"/>
                </a:lnTo>
                <a:lnTo>
                  <a:pt x="482701" y="31750"/>
                </a:lnTo>
                <a:close/>
              </a:path>
              <a:path w="8763000" h="251460">
                <a:moveTo>
                  <a:pt x="508101" y="207010"/>
                </a:moveTo>
                <a:lnTo>
                  <a:pt x="495401" y="207010"/>
                </a:lnTo>
                <a:lnTo>
                  <a:pt x="495401" y="219710"/>
                </a:lnTo>
                <a:lnTo>
                  <a:pt x="508101" y="219710"/>
                </a:lnTo>
                <a:lnTo>
                  <a:pt x="508101" y="207010"/>
                </a:lnTo>
                <a:close/>
              </a:path>
              <a:path w="8763000" h="251460">
                <a:moveTo>
                  <a:pt x="508101" y="31750"/>
                </a:moveTo>
                <a:lnTo>
                  <a:pt x="495401" y="31750"/>
                </a:lnTo>
                <a:lnTo>
                  <a:pt x="495401" y="44450"/>
                </a:lnTo>
                <a:lnTo>
                  <a:pt x="508101" y="44450"/>
                </a:lnTo>
                <a:lnTo>
                  <a:pt x="508101" y="31750"/>
                </a:lnTo>
                <a:close/>
              </a:path>
              <a:path w="8763000" h="251460">
                <a:moveTo>
                  <a:pt x="533501" y="207010"/>
                </a:moveTo>
                <a:lnTo>
                  <a:pt x="520801" y="207010"/>
                </a:lnTo>
                <a:lnTo>
                  <a:pt x="520801" y="219710"/>
                </a:lnTo>
                <a:lnTo>
                  <a:pt x="533501" y="219710"/>
                </a:lnTo>
                <a:lnTo>
                  <a:pt x="533501" y="207010"/>
                </a:lnTo>
                <a:close/>
              </a:path>
              <a:path w="8763000" h="251460">
                <a:moveTo>
                  <a:pt x="533501" y="31750"/>
                </a:moveTo>
                <a:lnTo>
                  <a:pt x="520801" y="31750"/>
                </a:lnTo>
                <a:lnTo>
                  <a:pt x="520801" y="44450"/>
                </a:lnTo>
                <a:lnTo>
                  <a:pt x="533501" y="44450"/>
                </a:lnTo>
                <a:lnTo>
                  <a:pt x="533501" y="31750"/>
                </a:lnTo>
                <a:close/>
              </a:path>
              <a:path w="8763000" h="251460">
                <a:moveTo>
                  <a:pt x="558901" y="207010"/>
                </a:moveTo>
                <a:lnTo>
                  <a:pt x="546201" y="207010"/>
                </a:lnTo>
                <a:lnTo>
                  <a:pt x="546201" y="219710"/>
                </a:lnTo>
                <a:lnTo>
                  <a:pt x="558901" y="219710"/>
                </a:lnTo>
                <a:lnTo>
                  <a:pt x="558901" y="207010"/>
                </a:lnTo>
                <a:close/>
              </a:path>
              <a:path w="8763000" h="251460">
                <a:moveTo>
                  <a:pt x="558901" y="31750"/>
                </a:moveTo>
                <a:lnTo>
                  <a:pt x="546201" y="31750"/>
                </a:lnTo>
                <a:lnTo>
                  <a:pt x="546201" y="44450"/>
                </a:lnTo>
                <a:lnTo>
                  <a:pt x="558901" y="44450"/>
                </a:lnTo>
                <a:lnTo>
                  <a:pt x="558901" y="31750"/>
                </a:lnTo>
                <a:close/>
              </a:path>
              <a:path w="8763000" h="251460">
                <a:moveTo>
                  <a:pt x="584288" y="207010"/>
                </a:moveTo>
                <a:lnTo>
                  <a:pt x="571601" y="207010"/>
                </a:lnTo>
                <a:lnTo>
                  <a:pt x="571601" y="219710"/>
                </a:lnTo>
                <a:lnTo>
                  <a:pt x="584288" y="219710"/>
                </a:lnTo>
                <a:lnTo>
                  <a:pt x="584288" y="207010"/>
                </a:lnTo>
                <a:close/>
              </a:path>
              <a:path w="8763000" h="251460">
                <a:moveTo>
                  <a:pt x="584288" y="31750"/>
                </a:moveTo>
                <a:lnTo>
                  <a:pt x="571601" y="31750"/>
                </a:lnTo>
                <a:lnTo>
                  <a:pt x="571601" y="44450"/>
                </a:lnTo>
                <a:lnTo>
                  <a:pt x="584288" y="44450"/>
                </a:lnTo>
                <a:lnTo>
                  <a:pt x="584288" y="31750"/>
                </a:lnTo>
                <a:close/>
              </a:path>
              <a:path w="8763000" h="251460">
                <a:moveTo>
                  <a:pt x="609701" y="207010"/>
                </a:moveTo>
                <a:lnTo>
                  <a:pt x="596988" y="207010"/>
                </a:lnTo>
                <a:lnTo>
                  <a:pt x="596988" y="219710"/>
                </a:lnTo>
                <a:lnTo>
                  <a:pt x="609701" y="219710"/>
                </a:lnTo>
                <a:lnTo>
                  <a:pt x="609701" y="207010"/>
                </a:lnTo>
                <a:close/>
              </a:path>
              <a:path w="8763000" h="251460">
                <a:moveTo>
                  <a:pt x="609701" y="31750"/>
                </a:moveTo>
                <a:lnTo>
                  <a:pt x="596988" y="31750"/>
                </a:lnTo>
                <a:lnTo>
                  <a:pt x="596988" y="44450"/>
                </a:lnTo>
                <a:lnTo>
                  <a:pt x="609701" y="44450"/>
                </a:lnTo>
                <a:lnTo>
                  <a:pt x="609701" y="31750"/>
                </a:lnTo>
                <a:close/>
              </a:path>
              <a:path w="8763000" h="251460">
                <a:moveTo>
                  <a:pt x="635101" y="207010"/>
                </a:moveTo>
                <a:lnTo>
                  <a:pt x="622401" y="207010"/>
                </a:lnTo>
                <a:lnTo>
                  <a:pt x="622401" y="219710"/>
                </a:lnTo>
                <a:lnTo>
                  <a:pt x="635101" y="219710"/>
                </a:lnTo>
                <a:lnTo>
                  <a:pt x="635101" y="207010"/>
                </a:lnTo>
                <a:close/>
              </a:path>
              <a:path w="8763000" h="251460">
                <a:moveTo>
                  <a:pt x="635101" y="31750"/>
                </a:moveTo>
                <a:lnTo>
                  <a:pt x="622401" y="31750"/>
                </a:lnTo>
                <a:lnTo>
                  <a:pt x="622401" y="44450"/>
                </a:lnTo>
                <a:lnTo>
                  <a:pt x="635101" y="44450"/>
                </a:lnTo>
                <a:lnTo>
                  <a:pt x="635101" y="31750"/>
                </a:lnTo>
                <a:close/>
              </a:path>
              <a:path w="8763000" h="251460">
                <a:moveTo>
                  <a:pt x="660501" y="207010"/>
                </a:moveTo>
                <a:lnTo>
                  <a:pt x="647801" y="207010"/>
                </a:lnTo>
                <a:lnTo>
                  <a:pt x="647801" y="219710"/>
                </a:lnTo>
                <a:lnTo>
                  <a:pt x="660501" y="219710"/>
                </a:lnTo>
                <a:lnTo>
                  <a:pt x="660501" y="207010"/>
                </a:lnTo>
                <a:close/>
              </a:path>
              <a:path w="8763000" h="251460">
                <a:moveTo>
                  <a:pt x="660501" y="31750"/>
                </a:moveTo>
                <a:lnTo>
                  <a:pt x="647801" y="31750"/>
                </a:lnTo>
                <a:lnTo>
                  <a:pt x="647801" y="44450"/>
                </a:lnTo>
                <a:lnTo>
                  <a:pt x="660501" y="44450"/>
                </a:lnTo>
                <a:lnTo>
                  <a:pt x="660501" y="31750"/>
                </a:lnTo>
                <a:close/>
              </a:path>
              <a:path w="8763000" h="251460">
                <a:moveTo>
                  <a:pt x="685901" y="207010"/>
                </a:moveTo>
                <a:lnTo>
                  <a:pt x="673201" y="207010"/>
                </a:lnTo>
                <a:lnTo>
                  <a:pt x="673201" y="219710"/>
                </a:lnTo>
                <a:lnTo>
                  <a:pt x="685901" y="219710"/>
                </a:lnTo>
                <a:lnTo>
                  <a:pt x="685901" y="207010"/>
                </a:lnTo>
                <a:close/>
              </a:path>
              <a:path w="8763000" h="251460">
                <a:moveTo>
                  <a:pt x="685901" y="31750"/>
                </a:moveTo>
                <a:lnTo>
                  <a:pt x="673201" y="31750"/>
                </a:lnTo>
                <a:lnTo>
                  <a:pt x="673201" y="44450"/>
                </a:lnTo>
                <a:lnTo>
                  <a:pt x="685901" y="44450"/>
                </a:lnTo>
                <a:lnTo>
                  <a:pt x="685901" y="31750"/>
                </a:lnTo>
                <a:close/>
              </a:path>
              <a:path w="8763000" h="251460">
                <a:moveTo>
                  <a:pt x="711301" y="207010"/>
                </a:moveTo>
                <a:lnTo>
                  <a:pt x="698601" y="207010"/>
                </a:lnTo>
                <a:lnTo>
                  <a:pt x="698601" y="219710"/>
                </a:lnTo>
                <a:lnTo>
                  <a:pt x="711301" y="219710"/>
                </a:lnTo>
                <a:lnTo>
                  <a:pt x="711301" y="207010"/>
                </a:lnTo>
                <a:close/>
              </a:path>
              <a:path w="8763000" h="251460">
                <a:moveTo>
                  <a:pt x="711301" y="31750"/>
                </a:moveTo>
                <a:lnTo>
                  <a:pt x="698601" y="31750"/>
                </a:lnTo>
                <a:lnTo>
                  <a:pt x="698601" y="44450"/>
                </a:lnTo>
                <a:lnTo>
                  <a:pt x="711301" y="44450"/>
                </a:lnTo>
                <a:lnTo>
                  <a:pt x="711301" y="31750"/>
                </a:lnTo>
                <a:close/>
              </a:path>
              <a:path w="8763000" h="251460">
                <a:moveTo>
                  <a:pt x="736701" y="207010"/>
                </a:moveTo>
                <a:lnTo>
                  <a:pt x="724001" y="207010"/>
                </a:lnTo>
                <a:lnTo>
                  <a:pt x="724001" y="219710"/>
                </a:lnTo>
                <a:lnTo>
                  <a:pt x="736701" y="219710"/>
                </a:lnTo>
                <a:lnTo>
                  <a:pt x="736701" y="207010"/>
                </a:lnTo>
                <a:close/>
              </a:path>
              <a:path w="8763000" h="251460">
                <a:moveTo>
                  <a:pt x="736701" y="31750"/>
                </a:moveTo>
                <a:lnTo>
                  <a:pt x="724001" y="31750"/>
                </a:lnTo>
                <a:lnTo>
                  <a:pt x="724001" y="44450"/>
                </a:lnTo>
                <a:lnTo>
                  <a:pt x="736701" y="44450"/>
                </a:lnTo>
                <a:lnTo>
                  <a:pt x="736701" y="31750"/>
                </a:lnTo>
                <a:close/>
              </a:path>
              <a:path w="8763000" h="251460">
                <a:moveTo>
                  <a:pt x="762101" y="207010"/>
                </a:moveTo>
                <a:lnTo>
                  <a:pt x="749401" y="207010"/>
                </a:lnTo>
                <a:lnTo>
                  <a:pt x="749401" y="219710"/>
                </a:lnTo>
                <a:lnTo>
                  <a:pt x="762101" y="219710"/>
                </a:lnTo>
                <a:lnTo>
                  <a:pt x="762101" y="207010"/>
                </a:lnTo>
                <a:close/>
              </a:path>
              <a:path w="8763000" h="251460">
                <a:moveTo>
                  <a:pt x="762101" y="31750"/>
                </a:moveTo>
                <a:lnTo>
                  <a:pt x="749401" y="31750"/>
                </a:lnTo>
                <a:lnTo>
                  <a:pt x="749401" y="44450"/>
                </a:lnTo>
                <a:lnTo>
                  <a:pt x="762101" y="44450"/>
                </a:lnTo>
                <a:lnTo>
                  <a:pt x="762101" y="31750"/>
                </a:lnTo>
                <a:close/>
              </a:path>
              <a:path w="8763000" h="251460">
                <a:moveTo>
                  <a:pt x="787501" y="207010"/>
                </a:moveTo>
                <a:lnTo>
                  <a:pt x="774801" y="207010"/>
                </a:lnTo>
                <a:lnTo>
                  <a:pt x="774801" y="219710"/>
                </a:lnTo>
                <a:lnTo>
                  <a:pt x="787501" y="219710"/>
                </a:lnTo>
                <a:lnTo>
                  <a:pt x="787501" y="207010"/>
                </a:lnTo>
                <a:close/>
              </a:path>
              <a:path w="8763000" h="251460">
                <a:moveTo>
                  <a:pt x="787501" y="31750"/>
                </a:moveTo>
                <a:lnTo>
                  <a:pt x="774801" y="31750"/>
                </a:lnTo>
                <a:lnTo>
                  <a:pt x="774801" y="44450"/>
                </a:lnTo>
                <a:lnTo>
                  <a:pt x="787501" y="44450"/>
                </a:lnTo>
                <a:lnTo>
                  <a:pt x="787501" y="31750"/>
                </a:lnTo>
                <a:close/>
              </a:path>
              <a:path w="8763000" h="251460">
                <a:moveTo>
                  <a:pt x="812901" y="207010"/>
                </a:moveTo>
                <a:lnTo>
                  <a:pt x="800201" y="207010"/>
                </a:lnTo>
                <a:lnTo>
                  <a:pt x="800201" y="219710"/>
                </a:lnTo>
                <a:lnTo>
                  <a:pt x="812901" y="219710"/>
                </a:lnTo>
                <a:lnTo>
                  <a:pt x="812901" y="207010"/>
                </a:lnTo>
                <a:close/>
              </a:path>
              <a:path w="8763000" h="251460">
                <a:moveTo>
                  <a:pt x="812901" y="31750"/>
                </a:moveTo>
                <a:lnTo>
                  <a:pt x="800201" y="31750"/>
                </a:lnTo>
                <a:lnTo>
                  <a:pt x="800201" y="44450"/>
                </a:lnTo>
                <a:lnTo>
                  <a:pt x="812901" y="44450"/>
                </a:lnTo>
                <a:lnTo>
                  <a:pt x="812901" y="31750"/>
                </a:lnTo>
                <a:close/>
              </a:path>
              <a:path w="8763000" h="251460">
                <a:moveTo>
                  <a:pt x="838301" y="207010"/>
                </a:moveTo>
                <a:lnTo>
                  <a:pt x="825601" y="207010"/>
                </a:lnTo>
                <a:lnTo>
                  <a:pt x="825601" y="219710"/>
                </a:lnTo>
                <a:lnTo>
                  <a:pt x="838301" y="219710"/>
                </a:lnTo>
                <a:lnTo>
                  <a:pt x="838301" y="207010"/>
                </a:lnTo>
                <a:close/>
              </a:path>
              <a:path w="8763000" h="251460">
                <a:moveTo>
                  <a:pt x="838301" y="31750"/>
                </a:moveTo>
                <a:lnTo>
                  <a:pt x="825601" y="31750"/>
                </a:lnTo>
                <a:lnTo>
                  <a:pt x="825601" y="44450"/>
                </a:lnTo>
                <a:lnTo>
                  <a:pt x="838301" y="44450"/>
                </a:lnTo>
                <a:lnTo>
                  <a:pt x="838301" y="31750"/>
                </a:lnTo>
                <a:close/>
              </a:path>
              <a:path w="8763000" h="251460">
                <a:moveTo>
                  <a:pt x="863701" y="207010"/>
                </a:moveTo>
                <a:lnTo>
                  <a:pt x="851001" y="207010"/>
                </a:lnTo>
                <a:lnTo>
                  <a:pt x="851001" y="219710"/>
                </a:lnTo>
                <a:lnTo>
                  <a:pt x="863701" y="219710"/>
                </a:lnTo>
                <a:lnTo>
                  <a:pt x="863701" y="207010"/>
                </a:lnTo>
                <a:close/>
              </a:path>
              <a:path w="8763000" h="251460">
                <a:moveTo>
                  <a:pt x="863701" y="31750"/>
                </a:moveTo>
                <a:lnTo>
                  <a:pt x="851001" y="31750"/>
                </a:lnTo>
                <a:lnTo>
                  <a:pt x="851001" y="44450"/>
                </a:lnTo>
                <a:lnTo>
                  <a:pt x="863701" y="44450"/>
                </a:lnTo>
                <a:lnTo>
                  <a:pt x="863701" y="31750"/>
                </a:lnTo>
                <a:close/>
              </a:path>
              <a:path w="8763000" h="251460">
                <a:moveTo>
                  <a:pt x="889101" y="207010"/>
                </a:moveTo>
                <a:lnTo>
                  <a:pt x="876401" y="207010"/>
                </a:lnTo>
                <a:lnTo>
                  <a:pt x="876401" y="219710"/>
                </a:lnTo>
                <a:lnTo>
                  <a:pt x="889101" y="219710"/>
                </a:lnTo>
                <a:lnTo>
                  <a:pt x="889101" y="207010"/>
                </a:lnTo>
                <a:close/>
              </a:path>
              <a:path w="8763000" h="251460">
                <a:moveTo>
                  <a:pt x="889101" y="31750"/>
                </a:moveTo>
                <a:lnTo>
                  <a:pt x="876401" y="31750"/>
                </a:lnTo>
                <a:lnTo>
                  <a:pt x="876401" y="44450"/>
                </a:lnTo>
                <a:lnTo>
                  <a:pt x="889101" y="44450"/>
                </a:lnTo>
                <a:lnTo>
                  <a:pt x="889101" y="31750"/>
                </a:lnTo>
                <a:close/>
              </a:path>
              <a:path w="8763000" h="251460">
                <a:moveTo>
                  <a:pt x="914501" y="207010"/>
                </a:moveTo>
                <a:lnTo>
                  <a:pt x="901801" y="207010"/>
                </a:lnTo>
                <a:lnTo>
                  <a:pt x="901801" y="219710"/>
                </a:lnTo>
                <a:lnTo>
                  <a:pt x="914501" y="219710"/>
                </a:lnTo>
                <a:lnTo>
                  <a:pt x="914501" y="207010"/>
                </a:lnTo>
                <a:close/>
              </a:path>
              <a:path w="8763000" h="251460">
                <a:moveTo>
                  <a:pt x="914501" y="31750"/>
                </a:moveTo>
                <a:lnTo>
                  <a:pt x="901801" y="31750"/>
                </a:lnTo>
                <a:lnTo>
                  <a:pt x="901801" y="44450"/>
                </a:lnTo>
                <a:lnTo>
                  <a:pt x="914501" y="44450"/>
                </a:lnTo>
                <a:lnTo>
                  <a:pt x="914501" y="31750"/>
                </a:lnTo>
                <a:close/>
              </a:path>
              <a:path w="8763000" h="251460">
                <a:moveTo>
                  <a:pt x="939901" y="207010"/>
                </a:moveTo>
                <a:lnTo>
                  <a:pt x="927201" y="207010"/>
                </a:lnTo>
                <a:lnTo>
                  <a:pt x="927201" y="219710"/>
                </a:lnTo>
                <a:lnTo>
                  <a:pt x="939901" y="219710"/>
                </a:lnTo>
                <a:lnTo>
                  <a:pt x="939901" y="207010"/>
                </a:lnTo>
                <a:close/>
              </a:path>
              <a:path w="8763000" h="251460">
                <a:moveTo>
                  <a:pt x="939901" y="31750"/>
                </a:moveTo>
                <a:lnTo>
                  <a:pt x="927201" y="31750"/>
                </a:lnTo>
                <a:lnTo>
                  <a:pt x="927201" y="44450"/>
                </a:lnTo>
                <a:lnTo>
                  <a:pt x="939901" y="44450"/>
                </a:lnTo>
                <a:lnTo>
                  <a:pt x="939901" y="31750"/>
                </a:lnTo>
                <a:close/>
              </a:path>
              <a:path w="8763000" h="251460">
                <a:moveTo>
                  <a:pt x="965301" y="207010"/>
                </a:moveTo>
                <a:lnTo>
                  <a:pt x="952601" y="207010"/>
                </a:lnTo>
                <a:lnTo>
                  <a:pt x="952601" y="219710"/>
                </a:lnTo>
                <a:lnTo>
                  <a:pt x="965301" y="219710"/>
                </a:lnTo>
                <a:lnTo>
                  <a:pt x="965301" y="207010"/>
                </a:lnTo>
                <a:close/>
              </a:path>
              <a:path w="8763000" h="251460">
                <a:moveTo>
                  <a:pt x="965301" y="31750"/>
                </a:moveTo>
                <a:lnTo>
                  <a:pt x="952601" y="31750"/>
                </a:lnTo>
                <a:lnTo>
                  <a:pt x="952601" y="44450"/>
                </a:lnTo>
                <a:lnTo>
                  <a:pt x="965301" y="44450"/>
                </a:lnTo>
                <a:lnTo>
                  <a:pt x="965301" y="31750"/>
                </a:lnTo>
                <a:close/>
              </a:path>
              <a:path w="8763000" h="251460">
                <a:moveTo>
                  <a:pt x="990701" y="207010"/>
                </a:moveTo>
                <a:lnTo>
                  <a:pt x="978001" y="207010"/>
                </a:lnTo>
                <a:lnTo>
                  <a:pt x="978001" y="219710"/>
                </a:lnTo>
                <a:lnTo>
                  <a:pt x="990701" y="219710"/>
                </a:lnTo>
                <a:lnTo>
                  <a:pt x="990701" y="207010"/>
                </a:lnTo>
                <a:close/>
              </a:path>
              <a:path w="8763000" h="251460">
                <a:moveTo>
                  <a:pt x="990701" y="31750"/>
                </a:moveTo>
                <a:lnTo>
                  <a:pt x="978001" y="31750"/>
                </a:lnTo>
                <a:lnTo>
                  <a:pt x="978001" y="44450"/>
                </a:lnTo>
                <a:lnTo>
                  <a:pt x="990701" y="44450"/>
                </a:lnTo>
                <a:lnTo>
                  <a:pt x="990701" y="31750"/>
                </a:lnTo>
                <a:close/>
              </a:path>
              <a:path w="8763000" h="251460">
                <a:moveTo>
                  <a:pt x="1016101" y="207010"/>
                </a:moveTo>
                <a:lnTo>
                  <a:pt x="1003401" y="207010"/>
                </a:lnTo>
                <a:lnTo>
                  <a:pt x="1003401" y="219710"/>
                </a:lnTo>
                <a:lnTo>
                  <a:pt x="1016101" y="219710"/>
                </a:lnTo>
                <a:lnTo>
                  <a:pt x="1016101" y="207010"/>
                </a:lnTo>
                <a:close/>
              </a:path>
              <a:path w="8763000" h="251460">
                <a:moveTo>
                  <a:pt x="1016101" y="31750"/>
                </a:moveTo>
                <a:lnTo>
                  <a:pt x="1003401" y="31750"/>
                </a:lnTo>
                <a:lnTo>
                  <a:pt x="1003401" y="44450"/>
                </a:lnTo>
                <a:lnTo>
                  <a:pt x="1016101" y="44450"/>
                </a:lnTo>
                <a:lnTo>
                  <a:pt x="1016101" y="31750"/>
                </a:lnTo>
                <a:close/>
              </a:path>
              <a:path w="8763000" h="251460">
                <a:moveTo>
                  <a:pt x="1041527" y="207010"/>
                </a:moveTo>
                <a:lnTo>
                  <a:pt x="1028801" y="207010"/>
                </a:lnTo>
                <a:lnTo>
                  <a:pt x="1028801" y="219710"/>
                </a:lnTo>
                <a:lnTo>
                  <a:pt x="1041527" y="219710"/>
                </a:lnTo>
                <a:lnTo>
                  <a:pt x="1041527" y="207010"/>
                </a:lnTo>
                <a:close/>
              </a:path>
              <a:path w="8763000" h="251460">
                <a:moveTo>
                  <a:pt x="1041527" y="31750"/>
                </a:moveTo>
                <a:lnTo>
                  <a:pt x="1028801" y="31750"/>
                </a:lnTo>
                <a:lnTo>
                  <a:pt x="1028801" y="44450"/>
                </a:lnTo>
                <a:lnTo>
                  <a:pt x="1041527" y="44450"/>
                </a:lnTo>
                <a:lnTo>
                  <a:pt x="1041527" y="31750"/>
                </a:lnTo>
                <a:close/>
              </a:path>
              <a:path w="8763000" h="251460">
                <a:moveTo>
                  <a:pt x="1066927" y="207010"/>
                </a:moveTo>
                <a:lnTo>
                  <a:pt x="1054227" y="207010"/>
                </a:lnTo>
                <a:lnTo>
                  <a:pt x="1054227" y="219710"/>
                </a:lnTo>
                <a:lnTo>
                  <a:pt x="1066927" y="219710"/>
                </a:lnTo>
                <a:lnTo>
                  <a:pt x="1066927" y="207010"/>
                </a:lnTo>
                <a:close/>
              </a:path>
              <a:path w="8763000" h="251460">
                <a:moveTo>
                  <a:pt x="1066927" y="31750"/>
                </a:moveTo>
                <a:lnTo>
                  <a:pt x="1054227" y="31750"/>
                </a:lnTo>
                <a:lnTo>
                  <a:pt x="1054227" y="44450"/>
                </a:lnTo>
                <a:lnTo>
                  <a:pt x="1066927" y="44450"/>
                </a:lnTo>
                <a:lnTo>
                  <a:pt x="1066927" y="31750"/>
                </a:lnTo>
                <a:close/>
              </a:path>
              <a:path w="8763000" h="251460">
                <a:moveTo>
                  <a:pt x="1092327" y="207010"/>
                </a:moveTo>
                <a:lnTo>
                  <a:pt x="1079627" y="207010"/>
                </a:lnTo>
                <a:lnTo>
                  <a:pt x="1079627" y="219710"/>
                </a:lnTo>
                <a:lnTo>
                  <a:pt x="1092327" y="219710"/>
                </a:lnTo>
                <a:lnTo>
                  <a:pt x="1092327" y="207010"/>
                </a:lnTo>
                <a:close/>
              </a:path>
              <a:path w="8763000" h="251460">
                <a:moveTo>
                  <a:pt x="1092327" y="31750"/>
                </a:moveTo>
                <a:lnTo>
                  <a:pt x="1079627" y="31750"/>
                </a:lnTo>
                <a:lnTo>
                  <a:pt x="1079627" y="44450"/>
                </a:lnTo>
                <a:lnTo>
                  <a:pt x="1092327" y="44450"/>
                </a:lnTo>
                <a:lnTo>
                  <a:pt x="1092327" y="31750"/>
                </a:lnTo>
                <a:close/>
              </a:path>
              <a:path w="8763000" h="251460">
                <a:moveTo>
                  <a:pt x="1117727" y="207010"/>
                </a:moveTo>
                <a:lnTo>
                  <a:pt x="1105027" y="207010"/>
                </a:lnTo>
                <a:lnTo>
                  <a:pt x="1105027" y="219710"/>
                </a:lnTo>
                <a:lnTo>
                  <a:pt x="1117727" y="219710"/>
                </a:lnTo>
                <a:lnTo>
                  <a:pt x="1117727" y="207010"/>
                </a:lnTo>
                <a:close/>
              </a:path>
              <a:path w="8763000" h="251460">
                <a:moveTo>
                  <a:pt x="1117727" y="31750"/>
                </a:moveTo>
                <a:lnTo>
                  <a:pt x="1105027" y="31750"/>
                </a:lnTo>
                <a:lnTo>
                  <a:pt x="1105027" y="44450"/>
                </a:lnTo>
                <a:lnTo>
                  <a:pt x="1117727" y="44450"/>
                </a:lnTo>
                <a:lnTo>
                  <a:pt x="1117727" y="31750"/>
                </a:lnTo>
                <a:close/>
              </a:path>
              <a:path w="8763000" h="251460">
                <a:moveTo>
                  <a:pt x="1143127" y="207010"/>
                </a:moveTo>
                <a:lnTo>
                  <a:pt x="1130427" y="207010"/>
                </a:lnTo>
                <a:lnTo>
                  <a:pt x="1130427" y="219710"/>
                </a:lnTo>
                <a:lnTo>
                  <a:pt x="1143127" y="219710"/>
                </a:lnTo>
                <a:lnTo>
                  <a:pt x="1143127" y="207010"/>
                </a:lnTo>
                <a:close/>
              </a:path>
              <a:path w="8763000" h="251460">
                <a:moveTo>
                  <a:pt x="1143127" y="31750"/>
                </a:moveTo>
                <a:lnTo>
                  <a:pt x="1130427" y="31750"/>
                </a:lnTo>
                <a:lnTo>
                  <a:pt x="1130427" y="44450"/>
                </a:lnTo>
                <a:lnTo>
                  <a:pt x="1143127" y="44450"/>
                </a:lnTo>
                <a:lnTo>
                  <a:pt x="1143127" y="31750"/>
                </a:lnTo>
                <a:close/>
              </a:path>
              <a:path w="8763000" h="251460">
                <a:moveTo>
                  <a:pt x="1168527" y="207010"/>
                </a:moveTo>
                <a:lnTo>
                  <a:pt x="1155827" y="207010"/>
                </a:lnTo>
                <a:lnTo>
                  <a:pt x="1155827" y="219710"/>
                </a:lnTo>
                <a:lnTo>
                  <a:pt x="1168527" y="219710"/>
                </a:lnTo>
                <a:lnTo>
                  <a:pt x="1168527" y="207010"/>
                </a:lnTo>
                <a:close/>
              </a:path>
              <a:path w="8763000" h="251460">
                <a:moveTo>
                  <a:pt x="1168527" y="31750"/>
                </a:moveTo>
                <a:lnTo>
                  <a:pt x="1155827" y="31750"/>
                </a:lnTo>
                <a:lnTo>
                  <a:pt x="1155827" y="44450"/>
                </a:lnTo>
                <a:lnTo>
                  <a:pt x="1168527" y="44450"/>
                </a:lnTo>
                <a:lnTo>
                  <a:pt x="1168527" y="31750"/>
                </a:lnTo>
                <a:close/>
              </a:path>
              <a:path w="8763000" h="251460">
                <a:moveTo>
                  <a:pt x="1193927" y="207010"/>
                </a:moveTo>
                <a:lnTo>
                  <a:pt x="1181227" y="207010"/>
                </a:lnTo>
                <a:lnTo>
                  <a:pt x="1181227" y="219710"/>
                </a:lnTo>
                <a:lnTo>
                  <a:pt x="1193927" y="219710"/>
                </a:lnTo>
                <a:lnTo>
                  <a:pt x="1193927" y="207010"/>
                </a:lnTo>
                <a:close/>
              </a:path>
              <a:path w="8763000" h="251460">
                <a:moveTo>
                  <a:pt x="1193927" y="31750"/>
                </a:moveTo>
                <a:lnTo>
                  <a:pt x="1181227" y="31750"/>
                </a:lnTo>
                <a:lnTo>
                  <a:pt x="1181227" y="44450"/>
                </a:lnTo>
                <a:lnTo>
                  <a:pt x="1193927" y="44450"/>
                </a:lnTo>
                <a:lnTo>
                  <a:pt x="1193927" y="31750"/>
                </a:lnTo>
                <a:close/>
              </a:path>
              <a:path w="8763000" h="251460">
                <a:moveTo>
                  <a:pt x="1219327" y="207010"/>
                </a:moveTo>
                <a:lnTo>
                  <a:pt x="1206627" y="207010"/>
                </a:lnTo>
                <a:lnTo>
                  <a:pt x="1206627" y="219710"/>
                </a:lnTo>
                <a:lnTo>
                  <a:pt x="1219327" y="219710"/>
                </a:lnTo>
                <a:lnTo>
                  <a:pt x="1219327" y="207010"/>
                </a:lnTo>
                <a:close/>
              </a:path>
              <a:path w="8763000" h="251460">
                <a:moveTo>
                  <a:pt x="1219327" y="31750"/>
                </a:moveTo>
                <a:lnTo>
                  <a:pt x="1206627" y="31750"/>
                </a:lnTo>
                <a:lnTo>
                  <a:pt x="1206627" y="44450"/>
                </a:lnTo>
                <a:lnTo>
                  <a:pt x="1219327" y="44450"/>
                </a:lnTo>
                <a:lnTo>
                  <a:pt x="1219327" y="31750"/>
                </a:lnTo>
                <a:close/>
              </a:path>
              <a:path w="8763000" h="251460">
                <a:moveTo>
                  <a:pt x="1244727" y="207010"/>
                </a:moveTo>
                <a:lnTo>
                  <a:pt x="1232027" y="207010"/>
                </a:lnTo>
                <a:lnTo>
                  <a:pt x="1232027" y="219710"/>
                </a:lnTo>
                <a:lnTo>
                  <a:pt x="1244727" y="219710"/>
                </a:lnTo>
                <a:lnTo>
                  <a:pt x="1244727" y="207010"/>
                </a:lnTo>
                <a:close/>
              </a:path>
              <a:path w="8763000" h="251460">
                <a:moveTo>
                  <a:pt x="1244727" y="31750"/>
                </a:moveTo>
                <a:lnTo>
                  <a:pt x="1232027" y="31750"/>
                </a:lnTo>
                <a:lnTo>
                  <a:pt x="1232027" y="44450"/>
                </a:lnTo>
                <a:lnTo>
                  <a:pt x="1244727" y="44450"/>
                </a:lnTo>
                <a:lnTo>
                  <a:pt x="1244727" y="31750"/>
                </a:lnTo>
                <a:close/>
              </a:path>
              <a:path w="8763000" h="251460">
                <a:moveTo>
                  <a:pt x="1270127" y="207010"/>
                </a:moveTo>
                <a:lnTo>
                  <a:pt x="1257427" y="207010"/>
                </a:lnTo>
                <a:lnTo>
                  <a:pt x="1257427" y="219710"/>
                </a:lnTo>
                <a:lnTo>
                  <a:pt x="1270127" y="219710"/>
                </a:lnTo>
                <a:lnTo>
                  <a:pt x="1270127" y="207010"/>
                </a:lnTo>
                <a:close/>
              </a:path>
              <a:path w="8763000" h="251460">
                <a:moveTo>
                  <a:pt x="1270127" y="31750"/>
                </a:moveTo>
                <a:lnTo>
                  <a:pt x="1257427" y="31750"/>
                </a:lnTo>
                <a:lnTo>
                  <a:pt x="1257427" y="44450"/>
                </a:lnTo>
                <a:lnTo>
                  <a:pt x="1270127" y="44450"/>
                </a:lnTo>
                <a:lnTo>
                  <a:pt x="1270127" y="31750"/>
                </a:lnTo>
                <a:close/>
              </a:path>
              <a:path w="8763000" h="251460">
                <a:moveTo>
                  <a:pt x="1295527" y="207010"/>
                </a:moveTo>
                <a:lnTo>
                  <a:pt x="1282827" y="207010"/>
                </a:lnTo>
                <a:lnTo>
                  <a:pt x="1282827" y="219710"/>
                </a:lnTo>
                <a:lnTo>
                  <a:pt x="1295527" y="219710"/>
                </a:lnTo>
                <a:lnTo>
                  <a:pt x="1295527" y="207010"/>
                </a:lnTo>
                <a:close/>
              </a:path>
              <a:path w="8763000" h="251460">
                <a:moveTo>
                  <a:pt x="1295527" y="31750"/>
                </a:moveTo>
                <a:lnTo>
                  <a:pt x="1282827" y="31750"/>
                </a:lnTo>
                <a:lnTo>
                  <a:pt x="1282827" y="44450"/>
                </a:lnTo>
                <a:lnTo>
                  <a:pt x="1295527" y="44450"/>
                </a:lnTo>
                <a:lnTo>
                  <a:pt x="1295527" y="31750"/>
                </a:lnTo>
                <a:close/>
              </a:path>
              <a:path w="8763000" h="251460">
                <a:moveTo>
                  <a:pt x="1320927" y="207010"/>
                </a:moveTo>
                <a:lnTo>
                  <a:pt x="1308227" y="207010"/>
                </a:lnTo>
                <a:lnTo>
                  <a:pt x="1308227" y="219710"/>
                </a:lnTo>
                <a:lnTo>
                  <a:pt x="1320927" y="219710"/>
                </a:lnTo>
                <a:lnTo>
                  <a:pt x="1320927" y="207010"/>
                </a:lnTo>
                <a:close/>
              </a:path>
              <a:path w="8763000" h="251460">
                <a:moveTo>
                  <a:pt x="1320927" y="31750"/>
                </a:moveTo>
                <a:lnTo>
                  <a:pt x="1308227" y="31750"/>
                </a:lnTo>
                <a:lnTo>
                  <a:pt x="1308227" y="44450"/>
                </a:lnTo>
                <a:lnTo>
                  <a:pt x="1320927" y="44450"/>
                </a:lnTo>
                <a:lnTo>
                  <a:pt x="1320927" y="31750"/>
                </a:lnTo>
                <a:close/>
              </a:path>
              <a:path w="8763000" h="251460">
                <a:moveTo>
                  <a:pt x="1346327" y="207010"/>
                </a:moveTo>
                <a:lnTo>
                  <a:pt x="1333627" y="207010"/>
                </a:lnTo>
                <a:lnTo>
                  <a:pt x="1333627" y="219710"/>
                </a:lnTo>
                <a:lnTo>
                  <a:pt x="1346327" y="219710"/>
                </a:lnTo>
                <a:lnTo>
                  <a:pt x="1346327" y="207010"/>
                </a:lnTo>
                <a:close/>
              </a:path>
              <a:path w="8763000" h="251460">
                <a:moveTo>
                  <a:pt x="1346327" y="31750"/>
                </a:moveTo>
                <a:lnTo>
                  <a:pt x="1333627" y="31750"/>
                </a:lnTo>
                <a:lnTo>
                  <a:pt x="1333627" y="44450"/>
                </a:lnTo>
                <a:lnTo>
                  <a:pt x="1346327" y="44450"/>
                </a:lnTo>
                <a:lnTo>
                  <a:pt x="1346327" y="31750"/>
                </a:lnTo>
                <a:close/>
              </a:path>
              <a:path w="8763000" h="251460">
                <a:moveTo>
                  <a:pt x="1371727" y="207010"/>
                </a:moveTo>
                <a:lnTo>
                  <a:pt x="1359027" y="207010"/>
                </a:lnTo>
                <a:lnTo>
                  <a:pt x="1359027" y="219710"/>
                </a:lnTo>
                <a:lnTo>
                  <a:pt x="1371727" y="219710"/>
                </a:lnTo>
                <a:lnTo>
                  <a:pt x="1371727" y="207010"/>
                </a:lnTo>
                <a:close/>
              </a:path>
              <a:path w="8763000" h="251460">
                <a:moveTo>
                  <a:pt x="1371727" y="31750"/>
                </a:moveTo>
                <a:lnTo>
                  <a:pt x="1359027" y="31750"/>
                </a:lnTo>
                <a:lnTo>
                  <a:pt x="1359027" y="44450"/>
                </a:lnTo>
                <a:lnTo>
                  <a:pt x="1371727" y="44450"/>
                </a:lnTo>
                <a:lnTo>
                  <a:pt x="1371727" y="31750"/>
                </a:lnTo>
                <a:close/>
              </a:path>
              <a:path w="8763000" h="251460">
                <a:moveTo>
                  <a:pt x="1397114" y="207010"/>
                </a:moveTo>
                <a:lnTo>
                  <a:pt x="1384427" y="207010"/>
                </a:lnTo>
                <a:lnTo>
                  <a:pt x="1384427" y="219710"/>
                </a:lnTo>
                <a:lnTo>
                  <a:pt x="1397114" y="219710"/>
                </a:lnTo>
                <a:lnTo>
                  <a:pt x="1397114" y="207010"/>
                </a:lnTo>
                <a:close/>
              </a:path>
              <a:path w="8763000" h="251460">
                <a:moveTo>
                  <a:pt x="1397114" y="31750"/>
                </a:moveTo>
                <a:lnTo>
                  <a:pt x="1384427" y="31750"/>
                </a:lnTo>
                <a:lnTo>
                  <a:pt x="1384427" y="44450"/>
                </a:lnTo>
                <a:lnTo>
                  <a:pt x="1397114" y="44450"/>
                </a:lnTo>
                <a:lnTo>
                  <a:pt x="1397114" y="31750"/>
                </a:lnTo>
                <a:close/>
              </a:path>
              <a:path w="8763000" h="251460">
                <a:moveTo>
                  <a:pt x="1422514" y="207010"/>
                </a:moveTo>
                <a:lnTo>
                  <a:pt x="1409814" y="207010"/>
                </a:lnTo>
                <a:lnTo>
                  <a:pt x="1409814" y="219710"/>
                </a:lnTo>
                <a:lnTo>
                  <a:pt x="1422514" y="219710"/>
                </a:lnTo>
                <a:lnTo>
                  <a:pt x="1422514" y="207010"/>
                </a:lnTo>
                <a:close/>
              </a:path>
              <a:path w="8763000" h="251460">
                <a:moveTo>
                  <a:pt x="1422514" y="31750"/>
                </a:moveTo>
                <a:lnTo>
                  <a:pt x="1409814" y="31750"/>
                </a:lnTo>
                <a:lnTo>
                  <a:pt x="1409814" y="44450"/>
                </a:lnTo>
                <a:lnTo>
                  <a:pt x="1422514" y="44450"/>
                </a:lnTo>
                <a:lnTo>
                  <a:pt x="1422514" y="31750"/>
                </a:lnTo>
                <a:close/>
              </a:path>
              <a:path w="8763000" h="251460">
                <a:moveTo>
                  <a:pt x="1447927" y="207010"/>
                </a:moveTo>
                <a:lnTo>
                  <a:pt x="1435214" y="207010"/>
                </a:lnTo>
                <a:lnTo>
                  <a:pt x="1435214" y="219710"/>
                </a:lnTo>
                <a:lnTo>
                  <a:pt x="1447927" y="219710"/>
                </a:lnTo>
                <a:lnTo>
                  <a:pt x="1447927" y="207010"/>
                </a:lnTo>
                <a:close/>
              </a:path>
              <a:path w="8763000" h="251460">
                <a:moveTo>
                  <a:pt x="1447927" y="31750"/>
                </a:moveTo>
                <a:lnTo>
                  <a:pt x="1435214" y="31750"/>
                </a:lnTo>
                <a:lnTo>
                  <a:pt x="1435214" y="44450"/>
                </a:lnTo>
                <a:lnTo>
                  <a:pt x="1447927" y="44450"/>
                </a:lnTo>
                <a:lnTo>
                  <a:pt x="1447927" y="31750"/>
                </a:lnTo>
                <a:close/>
              </a:path>
              <a:path w="8763000" h="251460">
                <a:moveTo>
                  <a:pt x="1473327" y="207010"/>
                </a:moveTo>
                <a:lnTo>
                  <a:pt x="1460627" y="207010"/>
                </a:lnTo>
                <a:lnTo>
                  <a:pt x="1460627" y="219710"/>
                </a:lnTo>
                <a:lnTo>
                  <a:pt x="1473327" y="219710"/>
                </a:lnTo>
                <a:lnTo>
                  <a:pt x="1473327" y="207010"/>
                </a:lnTo>
                <a:close/>
              </a:path>
              <a:path w="8763000" h="251460">
                <a:moveTo>
                  <a:pt x="1473327" y="31750"/>
                </a:moveTo>
                <a:lnTo>
                  <a:pt x="1460627" y="31750"/>
                </a:lnTo>
                <a:lnTo>
                  <a:pt x="1460627" y="44450"/>
                </a:lnTo>
                <a:lnTo>
                  <a:pt x="1473327" y="44450"/>
                </a:lnTo>
                <a:lnTo>
                  <a:pt x="1473327" y="31750"/>
                </a:lnTo>
                <a:close/>
              </a:path>
              <a:path w="8763000" h="251460">
                <a:moveTo>
                  <a:pt x="1498727" y="207010"/>
                </a:moveTo>
                <a:lnTo>
                  <a:pt x="1486027" y="207010"/>
                </a:lnTo>
                <a:lnTo>
                  <a:pt x="1486027" y="219710"/>
                </a:lnTo>
                <a:lnTo>
                  <a:pt x="1498727" y="219710"/>
                </a:lnTo>
                <a:lnTo>
                  <a:pt x="1498727" y="207010"/>
                </a:lnTo>
                <a:close/>
              </a:path>
              <a:path w="8763000" h="251460">
                <a:moveTo>
                  <a:pt x="1498727" y="31750"/>
                </a:moveTo>
                <a:lnTo>
                  <a:pt x="1486027" y="31750"/>
                </a:lnTo>
                <a:lnTo>
                  <a:pt x="1486027" y="44450"/>
                </a:lnTo>
                <a:lnTo>
                  <a:pt x="1498727" y="44450"/>
                </a:lnTo>
                <a:lnTo>
                  <a:pt x="1498727" y="31750"/>
                </a:lnTo>
                <a:close/>
              </a:path>
              <a:path w="8763000" h="251460">
                <a:moveTo>
                  <a:pt x="1524127" y="207010"/>
                </a:moveTo>
                <a:lnTo>
                  <a:pt x="1511427" y="207010"/>
                </a:lnTo>
                <a:lnTo>
                  <a:pt x="1511427" y="219710"/>
                </a:lnTo>
                <a:lnTo>
                  <a:pt x="1524127" y="219710"/>
                </a:lnTo>
                <a:lnTo>
                  <a:pt x="1524127" y="207010"/>
                </a:lnTo>
                <a:close/>
              </a:path>
              <a:path w="8763000" h="251460">
                <a:moveTo>
                  <a:pt x="1524127" y="31750"/>
                </a:moveTo>
                <a:lnTo>
                  <a:pt x="1511427" y="31750"/>
                </a:lnTo>
                <a:lnTo>
                  <a:pt x="1511427" y="44450"/>
                </a:lnTo>
                <a:lnTo>
                  <a:pt x="1524127" y="44450"/>
                </a:lnTo>
                <a:lnTo>
                  <a:pt x="1524127" y="31750"/>
                </a:lnTo>
                <a:close/>
              </a:path>
              <a:path w="8763000" h="251460">
                <a:moveTo>
                  <a:pt x="1549527" y="207010"/>
                </a:moveTo>
                <a:lnTo>
                  <a:pt x="1536827" y="207010"/>
                </a:lnTo>
                <a:lnTo>
                  <a:pt x="1536827" y="219710"/>
                </a:lnTo>
                <a:lnTo>
                  <a:pt x="1549527" y="219710"/>
                </a:lnTo>
                <a:lnTo>
                  <a:pt x="1549527" y="207010"/>
                </a:lnTo>
                <a:close/>
              </a:path>
              <a:path w="8763000" h="251460">
                <a:moveTo>
                  <a:pt x="1549527" y="31750"/>
                </a:moveTo>
                <a:lnTo>
                  <a:pt x="1536827" y="31750"/>
                </a:lnTo>
                <a:lnTo>
                  <a:pt x="1536827" y="44450"/>
                </a:lnTo>
                <a:lnTo>
                  <a:pt x="1549527" y="44450"/>
                </a:lnTo>
                <a:lnTo>
                  <a:pt x="1549527" y="31750"/>
                </a:lnTo>
                <a:close/>
              </a:path>
              <a:path w="8763000" h="251460">
                <a:moveTo>
                  <a:pt x="1574927" y="207010"/>
                </a:moveTo>
                <a:lnTo>
                  <a:pt x="1562227" y="207010"/>
                </a:lnTo>
                <a:lnTo>
                  <a:pt x="1562227" y="219710"/>
                </a:lnTo>
                <a:lnTo>
                  <a:pt x="1574927" y="219710"/>
                </a:lnTo>
                <a:lnTo>
                  <a:pt x="1574927" y="207010"/>
                </a:lnTo>
                <a:close/>
              </a:path>
              <a:path w="8763000" h="251460">
                <a:moveTo>
                  <a:pt x="1574927" y="31750"/>
                </a:moveTo>
                <a:lnTo>
                  <a:pt x="1562227" y="31750"/>
                </a:lnTo>
                <a:lnTo>
                  <a:pt x="1562227" y="44450"/>
                </a:lnTo>
                <a:lnTo>
                  <a:pt x="1574927" y="44450"/>
                </a:lnTo>
                <a:lnTo>
                  <a:pt x="1574927" y="31750"/>
                </a:lnTo>
                <a:close/>
              </a:path>
              <a:path w="8763000" h="251460">
                <a:moveTo>
                  <a:pt x="1600327" y="207010"/>
                </a:moveTo>
                <a:lnTo>
                  <a:pt x="1587627" y="207010"/>
                </a:lnTo>
                <a:lnTo>
                  <a:pt x="1587627" y="219710"/>
                </a:lnTo>
                <a:lnTo>
                  <a:pt x="1600327" y="219710"/>
                </a:lnTo>
                <a:lnTo>
                  <a:pt x="1600327" y="207010"/>
                </a:lnTo>
                <a:close/>
              </a:path>
              <a:path w="8763000" h="251460">
                <a:moveTo>
                  <a:pt x="1600327" y="31750"/>
                </a:moveTo>
                <a:lnTo>
                  <a:pt x="1587627" y="31750"/>
                </a:lnTo>
                <a:lnTo>
                  <a:pt x="1587627" y="44450"/>
                </a:lnTo>
                <a:lnTo>
                  <a:pt x="1600327" y="44450"/>
                </a:lnTo>
                <a:lnTo>
                  <a:pt x="1600327" y="31750"/>
                </a:lnTo>
                <a:close/>
              </a:path>
              <a:path w="8763000" h="251460">
                <a:moveTo>
                  <a:pt x="1625727" y="207010"/>
                </a:moveTo>
                <a:lnTo>
                  <a:pt x="1613027" y="207010"/>
                </a:lnTo>
                <a:lnTo>
                  <a:pt x="1613027" y="219710"/>
                </a:lnTo>
                <a:lnTo>
                  <a:pt x="1625727" y="219710"/>
                </a:lnTo>
                <a:lnTo>
                  <a:pt x="1625727" y="207010"/>
                </a:lnTo>
                <a:close/>
              </a:path>
              <a:path w="8763000" h="251460">
                <a:moveTo>
                  <a:pt x="1625727" y="31750"/>
                </a:moveTo>
                <a:lnTo>
                  <a:pt x="1613027" y="31750"/>
                </a:lnTo>
                <a:lnTo>
                  <a:pt x="1613027" y="44450"/>
                </a:lnTo>
                <a:lnTo>
                  <a:pt x="1625727" y="44450"/>
                </a:lnTo>
                <a:lnTo>
                  <a:pt x="1625727" y="31750"/>
                </a:lnTo>
                <a:close/>
              </a:path>
              <a:path w="8763000" h="251460">
                <a:moveTo>
                  <a:pt x="1651127" y="207010"/>
                </a:moveTo>
                <a:lnTo>
                  <a:pt x="1638427" y="207010"/>
                </a:lnTo>
                <a:lnTo>
                  <a:pt x="1638427" y="219710"/>
                </a:lnTo>
                <a:lnTo>
                  <a:pt x="1651127" y="219710"/>
                </a:lnTo>
                <a:lnTo>
                  <a:pt x="1651127" y="207010"/>
                </a:lnTo>
                <a:close/>
              </a:path>
              <a:path w="8763000" h="251460">
                <a:moveTo>
                  <a:pt x="1651127" y="31750"/>
                </a:moveTo>
                <a:lnTo>
                  <a:pt x="1638427" y="31750"/>
                </a:lnTo>
                <a:lnTo>
                  <a:pt x="1638427" y="44450"/>
                </a:lnTo>
                <a:lnTo>
                  <a:pt x="1651127" y="44450"/>
                </a:lnTo>
                <a:lnTo>
                  <a:pt x="1651127" y="31750"/>
                </a:lnTo>
                <a:close/>
              </a:path>
              <a:path w="8763000" h="251460">
                <a:moveTo>
                  <a:pt x="1676527" y="207010"/>
                </a:moveTo>
                <a:lnTo>
                  <a:pt x="1663827" y="207010"/>
                </a:lnTo>
                <a:lnTo>
                  <a:pt x="1663827" y="219710"/>
                </a:lnTo>
                <a:lnTo>
                  <a:pt x="1676527" y="219710"/>
                </a:lnTo>
                <a:lnTo>
                  <a:pt x="1676527" y="207010"/>
                </a:lnTo>
                <a:close/>
              </a:path>
              <a:path w="8763000" h="251460">
                <a:moveTo>
                  <a:pt x="1676527" y="31750"/>
                </a:moveTo>
                <a:lnTo>
                  <a:pt x="1663827" y="31750"/>
                </a:lnTo>
                <a:lnTo>
                  <a:pt x="1663827" y="44450"/>
                </a:lnTo>
                <a:lnTo>
                  <a:pt x="1676527" y="44450"/>
                </a:lnTo>
                <a:lnTo>
                  <a:pt x="1676527" y="31750"/>
                </a:lnTo>
                <a:close/>
              </a:path>
              <a:path w="8763000" h="251460">
                <a:moveTo>
                  <a:pt x="1701927" y="207010"/>
                </a:moveTo>
                <a:lnTo>
                  <a:pt x="1689227" y="207010"/>
                </a:lnTo>
                <a:lnTo>
                  <a:pt x="1689227" y="219710"/>
                </a:lnTo>
                <a:lnTo>
                  <a:pt x="1701927" y="219710"/>
                </a:lnTo>
                <a:lnTo>
                  <a:pt x="1701927" y="207010"/>
                </a:lnTo>
                <a:close/>
              </a:path>
              <a:path w="8763000" h="251460">
                <a:moveTo>
                  <a:pt x="1701927" y="31750"/>
                </a:moveTo>
                <a:lnTo>
                  <a:pt x="1689227" y="31750"/>
                </a:lnTo>
                <a:lnTo>
                  <a:pt x="1689227" y="44450"/>
                </a:lnTo>
                <a:lnTo>
                  <a:pt x="1701927" y="44450"/>
                </a:lnTo>
                <a:lnTo>
                  <a:pt x="1701927" y="31750"/>
                </a:lnTo>
                <a:close/>
              </a:path>
              <a:path w="8763000" h="251460">
                <a:moveTo>
                  <a:pt x="1727327" y="207010"/>
                </a:moveTo>
                <a:lnTo>
                  <a:pt x="1714627" y="207010"/>
                </a:lnTo>
                <a:lnTo>
                  <a:pt x="1714627" y="219710"/>
                </a:lnTo>
                <a:lnTo>
                  <a:pt x="1727327" y="219710"/>
                </a:lnTo>
                <a:lnTo>
                  <a:pt x="1727327" y="207010"/>
                </a:lnTo>
                <a:close/>
              </a:path>
              <a:path w="8763000" h="251460">
                <a:moveTo>
                  <a:pt x="1727327" y="31750"/>
                </a:moveTo>
                <a:lnTo>
                  <a:pt x="1714627" y="31750"/>
                </a:lnTo>
                <a:lnTo>
                  <a:pt x="1714627" y="44450"/>
                </a:lnTo>
                <a:lnTo>
                  <a:pt x="1727327" y="44450"/>
                </a:lnTo>
                <a:lnTo>
                  <a:pt x="1727327" y="31750"/>
                </a:lnTo>
                <a:close/>
              </a:path>
              <a:path w="8763000" h="251460">
                <a:moveTo>
                  <a:pt x="1752727" y="207010"/>
                </a:moveTo>
                <a:lnTo>
                  <a:pt x="1740027" y="207010"/>
                </a:lnTo>
                <a:lnTo>
                  <a:pt x="1740027" y="219710"/>
                </a:lnTo>
                <a:lnTo>
                  <a:pt x="1752727" y="219710"/>
                </a:lnTo>
                <a:lnTo>
                  <a:pt x="1752727" y="207010"/>
                </a:lnTo>
                <a:close/>
              </a:path>
              <a:path w="8763000" h="251460">
                <a:moveTo>
                  <a:pt x="1752727" y="31750"/>
                </a:moveTo>
                <a:lnTo>
                  <a:pt x="1740027" y="31750"/>
                </a:lnTo>
                <a:lnTo>
                  <a:pt x="1740027" y="44450"/>
                </a:lnTo>
                <a:lnTo>
                  <a:pt x="1752727" y="44450"/>
                </a:lnTo>
                <a:lnTo>
                  <a:pt x="1752727" y="31750"/>
                </a:lnTo>
                <a:close/>
              </a:path>
              <a:path w="8763000" h="251460">
                <a:moveTo>
                  <a:pt x="1778127" y="207010"/>
                </a:moveTo>
                <a:lnTo>
                  <a:pt x="1765427" y="207010"/>
                </a:lnTo>
                <a:lnTo>
                  <a:pt x="1765427" y="219710"/>
                </a:lnTo>
                <a:lnTo>
                  <a:pt x="1778127" y="219710"/>
                </a:lnTo>
                <a:lnTo>
                  <a:pt x="1778127" y="207010"/>
                </a:lnTo>
                <a:close/>
              </a:path>
              <a:path w="8763000" h="251460">
                <a:moveTo>
                  <a:pt x="1778127" y="31750"/>
                </a:moveTo>
                <a:lnTo>
                  <a:pt x="1765427" y="31750"/>
                </a:lnTo>
                <a:lnTo>
                  <a:pt x="1765427" y="44450"/>
                </a:lnTo>
                <a:lnTo>
                  <a:pt x="1778127" y="44450"/>
                </a:lnTo>
                <a:lnTo>
                  <a:pt x="1778127" y="31750"/>
                </a:lnTo>
                <a:close/>
              </a:path>
              <a:path w="8763000" h="251460">
                <a:moveTo>
                  <a:pt x="1803527" y="207010"/>
                </a:moveTo>
                <a:lnTo>
                  <a:pt x="1790827" y="207010"/>
                </a:lnTo>
                <a:lnTo>
                  <a:pt x="1790827" y="219710"/>
                </a:lnTo>
                <a:lnTo>
                  <a:pt x="1803527" y="219710"/>
                </a:lnTo>
                <a:lnTo>
                  <a:pt x="1803527" y="207010"/>
                </a:lnTo>
                <a:close/>
              </a:path>
              <a:path w="8763000" h="251460">
                <a:moveTo>
                  <a:pt x="1803527" y="31750"/>
                </a:moveTo>
                <a:lnTo>
                  <a:pt x="1790827" y="31750"/>
                </a:lnTo>
                <a:lnTo>
                  <a:pt x="1790827" y="44450"/>
                </a:lnTo>
                <a:lnTo>
                  <a:pt x="1803527" y="44450"/>
                </a:lnTo>
                <a:lnTo>
                  <a:pt x="1803527" y="31750"/>
                </a:lnTo>
                <a:close/>
              </a:path>
              <a:path w="8763000" h="251460">
                <a:moveTo>
                  <a:pt x="1828927" y="207010"/>
                </a:moveTo>
                <a:lnTo>
                  <a:pt x="1816227" y="207010"/>
                </a:lnTo>
                <a:lnTo>
                  <a:pt x="1816227" y="219710"/>
                </a:lnTo>
                <a:lnTo>
                  <a:pt x="1828927" y="219710"/>
                </a:lnTo>
                <a:lnTo>
                  <a:pt x="1828927" y="207010"/>
                </a:lnTo>
                <a:close/>
              </a:path>
              <a:path w="8763000" h="251460">
                <a:moveTo>
                  <a:pt x="1828927" y="31750"/>
                </a:moveTo>
                <a:lnTo>
                  <a:pt x="1816227" y="31750"/>
                </a:lnTo>
                <a:lnTo>
                  <a:pt x="1816227" y="44450"/>
                </a:lnTo>
                <a:lnTo>
                  <a:pt x="1828927" y="44450"/>
                </a:lnTo>
                <a:lnTo>
                  <a:pt x="1828927" y="31750"/>
                </a:lnTo>
                <a:close/>
              </a:path>
              <a:path w="8763000" h="251460">
                <a:moveTo>
                  <a:pt x="1854327" y="207010"/>
                </a:moveTo>
                <a:lnTo>
                  <a:pt x="1841627" y="207010"/>
                </a:lnTo>
                <a:lnTo>
                  <a:pt x="1841627" y="219710"/>
                </a:lnTo>
                <a:lnTo>
                  <a:pt x="1854327" y="219710"/>
                </a:lnTo>
                <a:lnTo>
                  <a:pt x="1854327" y="207010"/>
                </a:lnTo>
                <a:close/>
              </a:path>
              <a:path w="8763000" h="251460">
                <a:moveTo>
                  <a:pt x="1854327" y="31750"/>
                </a:moveTo>
                <a:lnTo>
                  <a:pt x="1841627" y="31750"/>
                </a:lnTo>
                <a:lnTo>
                  <a:pt x="1841627" y="44450"/>
                </a:lnTo>
                <a:lnTo>
                  <a:pt x="1854327" y="44450"/>
                </a:lnTo>
                <a:lnTo>
                  <a:pt x="1854327" y="31750"/>
                </a:lnTo>
                <a:close/>
              </a:path>
              <a:path w="8763000" h="251460">
                <a:moveTo>
                  <a:pt x="1879727" y="207010"/>
                </a:moveTo>
                <a:lnTo>
                  <a:pt x="1867027" y="207010"/>
                </a:lnTo>
                <a:lnTo>
                  <a:pt x="1867027" y="219710"/>
                </a:lnTo>
                <a:lnTo>
                  <a:pt x="1879727" y="219710"/>
                </a:lnTo>
                <a:lnTo>
                  <a:pt x="1879727" y="207010"/>
                </a:lnTo>
                <a:close/>
              </a:path>
              <a:path w="8763000" h="251460">
                <a:moveTo>
                  <a:pt x="1879727" y="31750"/>
                </a:moveTo>
                <a:lnTo>
                  <a:pt x="1867027" y="31750"/>
                </a:lnTo>
                <a:lnTo>
                  <a:pt x="1867027" y="44450"/>
                </a:lnTo>
                <a:lnTo>
                  <a:pt x="1879727" y="44450"/>
                </a:lnTo>
                <a:lnTo>
                  <a:pt x="1879727" y="31750"/>
                </a:lnTo>
                <a:close/>
              </a:path>
              <a:path w="8763000" h="251460">
                <a:moveTo>
                  <a:pt x="1905127" y="207010"/>
                </a:moveTo>
                <a:lnTo>
                  <a:pt x="1892427" y="207010"/>
                </a:lnTo>
                <a:lnTo>
                  <a:pt x="1892427" y="219710"/>
                </a:lnTo>
                <a:lnTo>
                  <a:pt x="1905127" y="219710"/>
                </a:lnTo>
                <a:lnTo>
                  <a:pt x="1905127" y="207010"/>
                </a:lnTo>
                <a:close/>
              </a:path>
              <a:path w="8763000" h="251460">
                <a:moveTo>
                  <a:pt x="1905127" y="31750"/>
                </a:moveTo>
                <a:lnTo>
                  <a:pt x="1892427" y="31750"/>
                </a:lnTo>
                <a:lnTo>
                  <a:pt x="1892427" y="44450"/>
                </a:lnTo>
                <a:lnTo>
                  <a:pt x="1905127" y="44450"/>
                </a:lnTo>
                <a:lnTo>
                  <a:pt x="1905127" y="31750"/>
                </a:lnTo>
                <a:close/>
              </a:path>
              <a:path w="8763000" h="251460">
                <a:moveTo>
                  <a:pt x="1930527" y="207010"/>
                </a:moveTo>
                <a:lnTo>
                  <a:pt x="1917827" y="207010"/>
                </a:lnTo>
                <a:lnTo>
                  <a:pt x="1917827" y="219710"/>
                </a:lnTo>
                <a:lnTo>
                  <a:pt x="1930527" y="219710"/>
                </a:lnTo>
                <a:lnTo>
                  <a:pt x="1930527" y="207010"/>
                </a:lnTo>
                <a:close/>
              </a:path>
              <a:path w="8763000" h="251460">
                <a:moveTo>
                  <a:pt x="1930527" y="31750"/>
                </a:moveTo>
                <a:lnTo>
                  <a:pt x="1917827" y="31750"/>
                </a:lnTo>
                <a:lnTo>
                  <a:pt x="1917827" y="44450"/>
                </a:lnTo>
                <a:lnTo>
                  <a:pt x="1930527" y="44450"/>
                </a:lnTo>
                <a:lnTo>
                  <a:pt x="1930527" y="31750"/>
                </a:lnTo>
                <a:close/>
              </a:path>
              <a:path w="8763000" h="251460">
                <a:moveTo>
                  <a:pt x="1955927" y="207010"/>
                </a:moveTo>
                <a:lnTo>
                  <a:pt x="1943227" y="207010"/>
                </a:lnTo>
                <a:lnTo>
                  <a:pt x="1943227" y="219710"/>
                </a:lnTo>
                <a:lnTo>
                  <a:pt x="1955927" y="219710"/>
                </a:lnTo>
                <a:lnTo>
                  <a:pt x="1955927" y="207010"/>
                </a:lnTo>
                <a:close/>
              </a:path>
              <a:path w="8763000" h="251460">
                <a:moveTo>
                  <a:pt x="1955927" y="31750"/>
                </a:moveTo>
                <a:lnTo>
                  <a:pt x="1943227" y="31750"/>
                </a:lnTo>
                <a:lnTo>
                  <a:pt x="1943227" y="44450"/>
                </a:lnTo>
                <a:lnTo>
                  <a:pt x="1955927" y="44450"/>
                </a:lnTo>
                <a:lnTo>
                  <a:pt x="1955927" y="31750"/>
                </a:lnTo>
                <a:close/>
              </a:path>
              <a:path w="8763000" h="251460">
                <a:moveTo>
                  <a:pt x="1981327" y="207010"/>
                </a:moveTo>
                <a:lnTo>
                  <a:pt x="1968627" y="207010"/>
                </a:lnTo>
                <a:lnTo>
                  <a:pt x="1968627" y="219710"/>
                </a:lnTo>
                <a:lnTo>
                  <a:pt x="1981327" y="219710"/>
                </a:lnTo>
                <a:lnTo>
                  <a:pt x="1981327" y="207010"/>
                </a:lnTo>
                <a:close/>
              </a:path>
              <a:path w="8763000" h="251460">
                <a:moveTo>
                  <a:pt x="1981327" y="31750"/>
                </a:moveTo>
                <a:lnTo>
                  <a:pt x="1968627" y="31750"/>
                </a:lnTo>
                <a:lnTo>
                  <a:pt x="1968627" y="44450"/>
                </a:lnTo>
                <a:lnTo>
                  <a:pt x="1981327" y="44450"/>
                </a:lnTo>
                <a:lnTo>
                  <a:pt x="1981327" y="31750"/>
                </a:lnTo>
                <a:close/>
              </a:path>
              <a:path w="8763000" h="251460">
                <a:moveTo>
                  <a:pt x="2006727" y="207010"/>
                </a:moveTo>
                <a:lnTo>
                  <a:pt x="1994027" y="207010"/>
                </a:lnTo>
                <a:lnTo>
                  <a:pt x="1994027" y="219710"/>
                </a:lnTo>
                <a:lnTo>
                  <a:pt x="2006727" y="219710"/>
                </a:lnTo>
                <a:lnTo>
                  <a:pt x="2006727" y="207010"/>
                </a:lnTo>
                <a:close/>
              </a:path>
              <a:path w="8763000" h="251460">
                <a:moveTo>
                  <a:pt x="2006727" y="31750"/>
                </a:moveTo>
                <a:lnTo>
                  <a:pt x="1994027" y="31750"/>
                </a:lnTo>
                <a:lnTo>
                  <a:pt x="1994027" y="44450"/>
                </a:lnTo>
                <a:lnTo>
                  <a:pt x="2006727" y="44450"/>
                </a:lnTo>
                <a:lnTo>
                  <a:pt x="2006727" y="31750"/>
                </a:lnTo>
                <a:close/>
              </a:path>
              <a:path w="8763000" h="251460">
                <a:moveTo>
                  <a:pt x="2032127" y="207010"/>
                </a:moveTo>
                <a:lnTo>
                  <a:pt x="2019427" y="207010"/>
                </a:lnTo>
                <a:lnTo>
                  <a:pt x="2019427" y="219710"/>
                </a:lnTo>
                <a:lnTo>
                  <a:pt x="2032127" y="219710"/>
                </a:lnTo>
                <a:lnTo>
                  <a:pt x="2032127" y="207010"/>
                </a:lnTo>
                <a:close/>
              </a:path>
              <a:path w="8763000" h="251460">
                <a:moveTo>
                  <a:pt x="2032127" y="31750"/>
                </a:moveTo>
                <a:lnTo>
                  <a:pt x="2019427" y="31750"/>
                </a:lnTo>
                <a:lnTo>
                  <a:pt x="2019427" y="44450"/>
                </a:lnTo>
                <a:lnTo>
                  <a:pt x="2032127" y="44450"/>
                </a:lnTo>
                <a:lnTo>
                  <a:pt x="2032127" y="31750"/>
                </a:lnTo>
                <a:close/>
              </a:path>
              <a:path w="8763000" h="251460">
                <a:moveTo>
                  <a:pt x="2057527" y="207010"/>
                </a:moveTo>
                <a:lnTo>
                  <a:pt x="2044827" y="207010"/>
                </a:lnTo>
                <a:lnTo>
                  <a:pt x="2044827" y="219710"/>
                </a:lnTo>
                <a:lnTo>
                  <a:pt x="2057527" y="219710"/>
                </a:lnTo>
                <a:lnTo>
                  <a:pt x="2057527" y="207010"/>
                </a:lnTo>
                <a:close/>
              </a:path>
              <a:path w="8763000" h="251460">
                <a:moveTo>
                  <a:pt x="2057527" y="31750"/>
                </a:moveTo>
                <a:lnTo>
                  <a:pt x="2044827" y="31750"/>
                </a:lnTo>
                <a:lnTo>
                  <a:pt x="2044827" y="44450"/>
                </a:lnTo>
                <a:lnTo>
                  <a:pt x="2057527" y="44450"/>
                </a:lnTo>
                <a:lnTo>
                  <a:pt x="2057527" y="31750"/>
                </a:lnTo>
                <a:close/>
              </a:path>
              <a:path w="8763000" h="251460">
                <a:moveTo>
                  <a:pt x="2082927" y="207010"/>
                </a:moveTo>
                <a:lnTo>
                  <a:pt x="2070227" y="207010"/>
                </a:lnTo>
                <a:lnTo>
                  <a:pt x="2070227" y="219710"/>
                </a:lnTo>
                <a:lnTo>
                  <a:pt x="2082927" y="219710"/>
                </a:lnTo>
                <a:lnTo>
                  <a:pt x="2082927" y="207010"/>
                </a:lnTo>
                <a:close/>
              </a:path>
              <a:path w="8763000" h="251460">
                <a:moveTo>
                  <a:pt x="2082927" y="31750"/>
                </a:moveTo>
                <a:lnTo>
                  <a:pt x="2070227" y="31750"/>
                </a:lnTo>
                <a:lnTo>
                  <a:pt x="2070227" y="44450"/>
                </a:lnTo>
                <a:lnTo>
                  <a:pt x="2082927" y="44450"/>
                </a:lnTo>
                <a:lnTo>
                  <a:pt x="2082927" y="31750"/>
                </a:lnTo>
                <a:close/>
              </a:path>
              <a:path w="8763000" h="251460">
                <a:moveTo>
                  <a:pt x="2108327" y="207010"/>
                </a:moveTo>
                <a:lnTo>
                  <a:pt x="2095627" y="207010"/>
                </a:lnTo>
                <a:lnTo>
                  <a:pt x="2095627" y="219710"/>
                </a:lnTo>
                <a:lnTo>
                  <a:pt x="2108327" y="219710"/>
                </a:lnTo>
                <a:lnTo>
                  <a:pt x="2108327" y="207010"/>
                </a:lnTo>
                <a:close/>
              </a:path>
              <a:path w="8763000" h="251460">
                <a:moveTo>
                  <a:pt x="2108327" y="31750"/>
                </a:moveTo>
                <a:lnTo>
                  <a:pt x="2095627" y="31750"/>
                </a:lnTo>
                <a:lnTo>
                  <a:pt x="2095627" y="44450"/>
                </a:lnTo>
                <a:lnTo>
                  <a:pt x="2108327" y="44450"/>
                </a:lnTo>
                <a:lnTo>
                  <a:pt x="2108327" y="31750"/>
                </a:lnTo>
                <a:close/>
              </a:path>
              <a:path w="8763000" h="251460">
                <a:moveTo>
                  <a:pt x="2133727" y="207010"/>
                </a:moveTo>
                <a:lnTo>
                  <a:pt x="2121027" y="207010"/>
                </a:lnTo>
                <a:lnTo>
                  <a:pt x="2121027" y="219710"/>
                </a:lnTo>
                <a:lnTo>
                  <a:pt x="2133727" y="219710"/>
                </a:lnTo>
                <a:lnTo>
                  <a:pt x="2133727" y="207010"/>
                </a:lnTo>
                <a:close/>
              </a:path>
              <a:path w="8763000" h="251460">
                <a:moveTo>
                  <a:pt x="2133727" y="31750"/>
                </a:moveTo>
                <a:lnTo>
                  <a:pt x="2121027" y="31750"/>
                </a:lnTo>
                <a:lnTo>
                  <a:pt x="2121027" y="44450"/>
                </a:lnTo>
                <a:lnTo>
                  <a:pt x="2133727" y="44450"/>
                </a:lnTo>
                <a:lnTo>
                  <a:pt x="2133727" y="31750"/>
                </a:lnTo>
                <a:close/>
              </a:path>
              <a:path w="8763000" h="251460">
                <a:moveTo>
                  <a:pt x="2159127" y="207010"/>
                </a:moveTo>
                <a:lnTo>
                  <a:pt x="2146427" y="207010"/>
                </a:lnTo>
                <a:lnTo>
                  <a:pt x="2146427" y="219710"/>
                </a:lnTo>
                <a:lnTo>
                  <a:pt x="2159127" y="219710"/>
                </a:lnTo>
                <a:lnTo>
                  <a:pt x="2159127" y="207010"/>
                </a:lnTo>
                <a:close/>
              </a:path>
              <a:path w="8763000" h="251460">
                <a:moveTo>
                  <a:pt x="2159127" y="31750"/>
                </a:moveTo>
                <a:lnTo>
                  <a:pt x="2146427" y="31750"/>
                </a:lnTo>
                <a:lnTo>
                  <a:pt x="2146427" y="44450"/>
                </a:lnTo>
                <a:lnTo>
                  <a:pt x="2159127" y="44450"/>
                </a:lnTo>
                <a:lnTo>
                  <a:pt x="2159127" y="31750"/>
                </a:lnTo>
                <a:close/>
              </a:path>
              <a:path w="8763000" h="251460">
                <a:moveTo>
                  <a:pt x="2184527" y="207010"/>
                </a:moveTo>
                <a:lnTo>
                  <a:pt x="2171827" y="207010"/>
                </a:lnTo>
                <a:lnTo>
                  <a:pt x="2171827" y="219710"/>
                </a:lnTo>
                <a:lnTo>
                  <a:pt x="2184527" y="219710"/>
                </a:lnTo>
                <a:lnTo>
                  <a:pt x="2184527" y="207010"/>
                </a:lnTo>
                <a:close/>
              </a:path>
              <a:path w="8763000" h="251460">
                <a:moveTo>
                  <a:pt x="2184527" y="31750"/>
                </a:moveTo>
                <a:lnTo>
                  <a:pt x="2171827" y="31750"/>
                </a:lnTo>
                <a:lnTo>
                  <a:pt x="2171827" y="44450"/>
                </a:lnTo>
                <a:lnTo>
                  <a:pt x="2184527" y="44450"/>
                </a:lnTo>
                <a:lnTo>
                  <a:pt x="2184527" y="31750"/>
                </a:lnTo>
                <a:close/>
              </a:path>
              <a:path w="8763000" h="251460">
                <a:moveTo>
                  <a:pt x="2209927" y="207010"/>
                </a:moveTo>
                <a:lnTo>
                  <a:pt x="2197227" y="207010"/>
                </a:lnTo>
                <a:lnTo>
                  <a:pt x="2197227" y="219710"/>
                </a:lnTo>
                <a:lnTo>
                  <a:pt x="2209927" y="219710"/>
                </a:lnTo>
                <a:lnTo>
                  <a:pt x="2209927" y="207010"/>
                </a:lnTo>
                <a:close/>
              </a:path>
              <a:path w="8763000" h="251460">
                <a:moveTo>
                  <a:pt x="2209927" y="31750"/>
                </a:moveTo>
                <a:lnTo>
                  <a:pt x="2197227" y="31750"/>
                </a:lnTo>
                <a:lnTo>
                  <a:pt x="2197227" y="44450"/>
                </a:lnTo>
                <a:lnTo>
                  <a:pt x="2209927" y="44450"/>
                </a:lnTo>
                <a:lnTo>
                  <a:pt x="2209927" y="31750"/>
                </a:lnTo>
                <a:close/>
              </a:path>
              <a:path w="8763000" h="251460">
                <a:moveTo>
                  <a:pt x="2235327" y="207010"/>
                </a:moveTo>
                <a:lnTo>
                  <a:pt x="2222627" y="207010"/>
                </a:lnTo>
                <a:lnTo>
                  <a:pt x="2222627" y="219710"/>
                </a:lnTo>
                <a:lnTo>
                  <a:pt x="2235327" y="219710"/>
                </a:lnTo>
                <a:lnTo>
                  <a:pt x="2235327" y="207010"/>
                </a:lnTo>
                <a:close/>
              </a:path>
              <a:path w="8763000" h="251460">
                <a:moveTo>
                  <a:pt x="2235327" y="31750"/>
                </a:moveTo>
                <a:lnTo>
                  <a:pt x="2222627" y="31750"/>
                </a:lnTo>
                <a:lnTo>
                  <a:pt x="2222627" y="44450"/>
                </a:lnTo>
                <a:lnTo>
                  <a:pt x="2235327" y="44450"/>
                </a:lnTo>
                <a:lnTo>
                  <a:pt x="2235327" y="31750"/>
                </a:lnTo>
                <a:close/>
              </a:path>
              <a:path w="8763000" h="251460">
                <a:moveTo>
                  <a:pt x="2260727" y="207010"/>
                </a:moveTo>
                <a:lnTo>
                  <a:pt x="2248027" y="207010"/>
                </a:lnTo>
                <a:lnTo>
                  <a:pt x="2248027" y="219710"/>
                </a:lnTo>
                <a:lnTo>
                  <a:pt x="2260727" y="219710"/>
                </a:lnTo>
                <a:lnTo>
                  <a:pt x="2260727" y="207010"/>
                </a:lnTo>
                <a:close/>
              </a:path>
              <a:path w="8763000" h="251460">
                <a:moveTo>
                  <a:pt x="2260727" y="31750"/>
                </a:moveTo>
                <a:lnTo>
                  <a:pt x="2248027" y="31750"/>
                </a:lnTo>
                <a:lnTo>
                  <a:pt x="2248027" y="44450"/>
                </a:lnTo>
                <a:lnTo>
                  <a:pt x="2260727" y="44450"/>
                </a:lnTo>
                <a:lnTo>
                  <a:pt x="2260727" y="31750"/>
                </a:lnTo>
                <a:close/>
              </a:path>
              <a:path w="8763000" h="251460">
                <a:moveTo>
                  <a:pt x="2286127" y="207010"/>
                </a:moveTo>
                <a:lnTo>
                  <a:pt x="2273427" y="207010"/>
                </a:lnTo>
                <a:lnTo>
                  <a:pt x="2273427" y="219710"/>
                </a:lnTo>
                <a:lnTo>
                  <a:pt x="2286127" y="219710"/>
                </a:lnTo>
                <a:lnTo>
                  <a:pt x="2286127" y="207010"/>
                </a:lnTo>
                <a:close/>
              </a:path>
              <a:path w="8763000" h="251460">
                <a:moveTo>
                  <a:pt x="2286127" y="31750"/>
                </a:moveTo>
                <a:lnTo>
                  <a:pt x="2273427" y="31750"/>
                </a:lnTo>
                <a:lnTo>
                  <a:pt x="2273427" y="44450"/>
                </a:lnTo>
                <a:lnTo>
                  <a:pt x="2286127" y="44450"/>
                </a:lnTo>
                <a:lnTo>
                  <a:pt x="2286127" y="31750"/>
                </a:lnTo>
                <a:close/>
              </a:path>
              <a:path w="8763000" h="251460">
                <a:moveTo>
                  <a:pt x="2311527" y="207010"/>
                </a:moveTo>
                <a:lnTo>
                  <a:pt x="2298827" y="207010"/>
                </a:lnTo>
                <a:lnTo>
                  <a:pt x="2298827" y="219710"/>
                </a:lnTo>
                <a:lnTo>
                  <a:pt x="2311527" y="219710"/>
                </a:lnTo>
                <a:lnTo>
                  <a:pt x="2311527" y="207010"/>
                </a:lnTo>
                <a:close/>
              </a:path>
              <a:path w="8763000" h="251460">
                <a:moveTo>
                  <a:pt x="2311527" y="31750"/>
                </a:moveTo>
                <a:lnTo>
                  <a:pt x="2298827" y="31750"/>
                </a:lnTo>
                <a:lnTo>
                  <a:pt x="2298827" y="44450"/>
                </a:lnTo>
                <a:lnTo>
                  <a:pt x="2311527" y="44450"/>
                </a:lnTo>
                <a:lnTo>
                  <a:pt x="2311527" y="31750"/>
                </a:lnTo>
                <a:close/>
              </a:path>
              <a:path w="8763000" h="251460">
                <a:moveTo>
                  <a:pt x="2336927" y="207010"/>
                </a:moveTo>
                <a:lnTo>
                  <a:pt x="2324227" y="207010"/>
                </a:lnTo>
                <a:lnTo>
                  <a:pt x="2324227" y="219710"/>
                </a:lnTo>
                <a:lnTo>
                  <a:pt x="2336927" y="219710"/>
                </a:lnTo>
                <a:lnTo>
                  <a:pt x="2336927" y="207010"/>
                </a:lnTo>
                <a:close/>
              </a:path>
              <a:path w="8763000" h="251460">
                <a:moveTo>
                  <a:pt x="2336927" y="31750"/>
                </a:moveTo>
                <a:lnTo>
                  <a:pt x="2324227" y="31750"/>
                </a:lnTo>
                <a:lnTo>
                  <a:pt x="2324227" y="44450"/>
                </a:lnTo>
                <a:lnTo>
                  <a:pt x="2336927" y="44450"/>
                </a:lnTo>
                <a:lnTo>
                  <a:pt x="2336927" y="31750"/>
                </a:lnTo>
                <a:close/>
              </a:path>
              <a:path w="8763000" h="251460">
                <a:moveTo>
                  <a:pt x="2362327" y="207010"/>
                </a:moveTo>
                <a:lnTo>
                  <a:pt x="2349627" y="207010"/>
                </a:lnTo>
                <a:lnTo>
                  <a:pt x="2349627" y="219710"/>
                </a:lnTo>
                <a:lnTo>
                  <a:pt x="2362327" y="219710"/>
                </a:lnTo>
                <a:lnTo>
                  <a:pt x="2362327" y="207010"/>
                </a:lnTo>
                <a:close/>
              </a:path>
              <a:path w="8763000" h="251460">
                <a:moveTo>
                  <a:pt x="2362327" y="31750"/>
                </a:moveTo>
                <a:lnTo>
                  <a:pt x="2349627" y="31750"/>
                </a:lnTo>
                <a:lnTo>
                  <a:pt x="2349627" y="44450"/>
                </a:lnTo>
                <a:lnTo>
                  <a:pt x="2362327" y="44450"/>
                </a:lnTo>
                <a:lnTo>
                  <a:pt x="2362327" y="31750"/>
                </a:lnTo>
                <a:close/>
              </a:path>
              <a:path w="8763000" h="251460">
                <a:moveTo>
                  <a:pt x="2387727" y="207010"/>
                </a:moveTo>
                <a:lnTo>
                  <a:pt x="2375027" y="207010"/>
                </a:lnTo>
                <a:lnTo>
                  <a:pt x="2375027" y="219710"/>
                </a:lnTo>
                <a:lnTo>
                  <a:pt x="2387727" y="219710"/>
                </a:lnTo>
                <a:lnTo>
                  <a:pt x="2387727" y="207010"/>
                </a:lnTo>
                <a:close/>
              </a:path>
              <a:path w="8763000" h="251460">
                <a:moveTo>
                  <a:pt x="2387727" y="31750"/>
                </a:moveTo>
                <a:lnTo>
                  <a:pt x="2375027" y="31750"/>
                </a:lnTo>
                <a:lnTo>
                  <a:pt x="2375027" y="44450"/>
                </a:lnTo>
                <a:lnTo>
                  <a:pt x="2387727" y="44450"/>
                </a:lnTo>
                <a:lnTo>
                  <a:pt x="2387727" y="31750"/>
                </a:lnTo>
                <a:close/>
              </a:path>
              <a:path w="8763000" h="251460">
                <a:moveTo>
                  <a:pt x="2413127" y="207010"/>
                </a:moveTo>
                <a:lnTo>
                  <a:pt x="2400427" y="207010"/>
                </a:lnTo>
                <a:lnTo>
                  <a:pt x="2400427" y="219710"/>
                </a:lnTo>
                <a:lnTo>
                  <a:pt x="2413127" y="219710"/>
                </a:lnTo>
                <a:lnTo>
                  <a:pt x="2413127" y="207010"/>
                </a:lnTo>
                <a:close/>
              </a:path>
              <a:path w="8763000" h="251460">
                <a:moveTo>
                  <a:pt x="2413127" y="31750"/>
                </a:moveTo>
                <a:lnTo>
                  <a:pt x="2400427" y="31750"/>
                </a:lnTo>
                <a:lnTo>
                  <a:pt x="2400427" y="44450"/>
                </a:lnTo>
                <a:lnTo>
                  <a:pt x="2413127" y="44450"/>
                </a:lnTo>
                <a:lnTo>
                  <a:pt x="2413127" y="31750"/>
                </a:lnTo>
                <a:close/>
              </a:path>
              <a:path w="8763000" h="251460">
                <a:moveTo>
                  <a:pt x="2438527" y="207010"/>
                </a:moveTo>
                <a:lnTo>
                  <a:pt x="2425827" y="207010"/>
                </a:lnTo>
                <a:lnTo>
                  <a:pt x="2425827" y="219710"/>
                </a:lnTo>
                <a:lnTo>
                  <a:pt x="2438527" y="219710"/>
                </a:lnTo>
                <a:lnTo>
                  <a:pt x="2438527" y="207010"/>
                </a:lnTo>
                <a:close/>
              </a:path>
              <a:path w="8763000" h="251460">
                <a:moveTo>
                  <a:pt x="2438527" y="31750"/>
                </a:moveTo>
                <a:lnTo>
                  <a:pt x="2425827" y="31750"/>
                </a:lnTo>
                <a:lnTo>
                  <a:pt x="2425827" y="44450"/>
                </a:lnTo>
                <a:lnTo>
                  <a:pt x="2438527" y="44450"/>
                </a:lnTo>
                <a:lnTo>
                  <a:pt x="2438527" y="31750"/>
                </a:lnTo>
                <a:close/>
              </a:path>
              <a:path w="8763000" h="251460">
                <a:moveTo>
                  <a:pt x="2463927" y="207010"/>
                </a:moveTo>
                <a:lnTo>
                  <a:pt x="2451227" y="207010"/>
                </a:lnTo>
                <a:lnTo>
                  <a:pt x="2451227" y="219710"/>
                </a:lnTo>
                <a:lnTo>
                  <a:pt x="2463927" y="219710"/>
                </a:lnTo>
                <a:lnTo>
                  <a:pt x="2463927" y="207010"/>
                </a:lnTo>
                <a:close/>
              </a:path>
              <a:path w="8763000" h="251460">
                <a:moveTo>
                  <a:pt x="2463927" y="31750"/>
                </a:moveTo>
                <a:lnTo>
                  <a:pt x="2451227" y="31750"/>
                </a:lnTo>
                <a:lnTo>
                  <a:pt x="2451227" y="44450"/>
                </a:lnTo>
                <a:lnTo>
                  <a:pt x="2463927" y="44450"/>
                </a:lnTo>
                <a:lnTo>
                  <a:pt x="2463927" y="31750"/>
                </a:lnTo>
                <a:close/>
              </a:path>
              <a:path w="8763000" h="251460">
                <a:moveTo>
                  <a:pt x="2489327" y="207010"/>
                </a:moveTo>
                <a:lnTo>
                  <a:pt x="2476627" y="207010"/>
                </a:lnTo>
                <a:lnTo>
                  <a:pt x="2476627" y="219710"/>
                </a:lnTo>
                <a:lnTo>
                  <a:pt x="2489327" y="219710"/>
                </a:lnTo>
                <a:lnTo>
                  <a:pt x="2489327" y="207010"/>
                </a:lnTo>
                <a:close/>
              </a:path>
              <a:path w="8763000" h="251460">
                <a:moveTo>
                  <a:pt x="2489327" y="31750"/>
                </a:moveTo>
                <a:lnTo>
                  <a:pt x="2476627" y="31750"/>
                </a:lnTo>
                <a:lnTo>
                  <a:pt x="2476627" y="44450"/>
                </a:lnTo>
                <a:lnTo>
                  <a:pt x="2489327" y="44450"/>
                </a:lnTo>
                <a:lnTo>
                  <a:pt x="2489327" y="31750"/>
                </a:lnTo>
                <a:close/>
              </a:path>
              <a:path w="8763000" h="251460">
                <a:moveTo>
                  <a:pt x="2514727" y="207010"/>
                </a:moveTo>
                <a:lnTo>
                  <a:pt x="2502027" y="207010"/>
                </a:lnTo>
                <a:lnTo>
                  <a:pt x="2502027" y="219710"/>
                </a:lnTo>
                <a:lnTo>
                  <a:pt x="2514727" y="219710"/>
                </a:lnTo>
                <a:lnTo>
                  <a:pt x="2514727" y="207010"/>
                </a:lnTo>
                <a:close/>
              </a:path>
              <a:path w="8763000" h="251460">
                <a:moveTo>
                  <a:pt x="2514727" y="31750"/>
                </a:moveTo>
                <a:lnTo>
                  <a:pt x="2502027" y="31750"/>
                </a:lnTo>
                <a:lnTo>
                  <a:pt x="2502027" y="44450"/>
                </a:lnTo>
                <a:lnTo>
                  <a:pt x="2514727" y="44450"/>
                </a:lnTo>
                <a:lnTo>
                  <a:pt x="2514727" y="31750"/>
                </a:lnTo>
                <a:close/>
              </a:path>
              <a:path w="8763000" h="251460">
                <a:moveTo>
                  <a:pt x="2540127" y="207010"/>
                </a:moveTo>
                <a:lnTo>
                  <a:pt x="2527427" y="207010"/>
                </a:lnTo>
                <a:lnTo>
                  <a:pt x="2527427" y="219710"/>
                </a:lnTo>
                <a:lnTo>
                  <a:pt x="2540127" y="219710"/>
                </a:lnTo>
                <a:lnTo>
                  <a:pt x="2540127" y="207010"/>
                </a:lnTo>
                <a:close/>
              </a:path>
              <a:path w="8763000" h="251460">
                <a:moveTo>
                  <a:pt x="2540127" y="31750"/>
                </a:moveTo>
                <a:lnTo>
                  <a:pt x="2527427" y="31750"/>
                </a:lnTo>
                <a:lnTo>
                  <a:pt x="2527427" y="44450"/>
                </a:lnTo>
                <a:lnTo>
                  <a:pt x="2540127" y="44450"/>
                </a:lnTo>
                <a:lnTo>
                  <a:pt x="2540127" y="31750"/>
                </a:lnTo>
                <a:close/>
              </a:path>
              <a:path w="8763000" h="251460">
                <a:moveTo>
                  <a:pt x="2565527" y="207010"/>
                </a:moveTo>
                <a:lnTo>
                  <a:pt x="2552827" y="207010"/>
                </a:lnTo>
                <a:lnTo>
                  <a:pt x="2552827" y="219710"/>
                </a:lnTo>
                <a:lnTo>
                  <a:pt x="2565527" y="219710"/>
                </a:lnTo>
                <a:lnTo>
                  <a:pt x="2565527" y="207010"/>
                </a:lnTo>
                <a:close/>
              </a:path>
              <a:path w="8763000" h="251460">
                <a:moveTo>
                  <a:pt x="2565527" y="31750"/>
                </a:moveTo>
                <a:lnTo>
                  <a:pt x="2552827" y="31750"/>
                </a:lnTo>
                <a:lnTo>
                  <a:pt x="2552827" y="44450"/>
                </a:lnTo>
                <a:lnTo>
                  <a:pt x="2565527" y="44450"/>
                </a:lnTo>
                <a:lnTo>
                  <a:pt x="2565527" y="31750"/>
                </a:lnTo>
                <a:close/>
              </a:path>
              <a:path w="8763000" h="251460">
                <a:moveTo>
                  <a:pt x="2590927" y="207010"/>
                </a:moveTo>
                <a:lnTo>
                  <a:pt x="2578227" y="207010"/>
                </a:lnTo>
                <a:lnTo>
                  <a:pt x="2578227" y="219710"/>
                </a:lnTo>
                <a:lnTo>
                  <a:pt x="2590927" y="219710"/>
                </a:lnTo>
                <a:lnTo>
                  <a:pt x="2590927" y="207010"/>
                </a:lnTo>
                <a:close/>
              </a:path>
              <a:path w="8763000" h="251460">
                <a:moveTo>
                  <a:pt x="2590927" y="31750"/>
                </a:moveTo>
                <a:lnTo>
                  <a:pt x="2578227" y="31750"/>
                </a:lnTo>
                <a:lnTo>
                  <a:pt x="2578227" y="44450"/>
                </a:lnTo>
                <a:lnTo>
                  <a:pt x="2590927" y="44450"/>
                </a:lnTo>
                <a:lnTo>
                  <a:pt x="2590927" y="31750"/>
                </a:lnTo>
                <a:close/>
              </a:path>
              <a:path w="8763000" h="251460">
                <a:moveTo>
                  <a:pt x="2616327" y="207010"/>
                </a:moveTo>
                <a:lnTo>
                  <a:pt x="2603627" y="207010"/>
                </a:lnTo>
                <a:lnTo>
                  <a:pt x="2603627" y="219710"/>
                </a:lnTo>
                <a:lnTo>
                  <a:pt x="2616327" y="219710"/>
                </a:lnTo>
                <a:lnTo>
                  <a:pt x="2616327" y="207010"/>
                </a:lnTo>
                <a:close/>
              </a:path>
              <a:path w="8763000" h="251460">
                <a:moveTo>
                  <a:pt x="2616327" y="31750"/>
                </a:moveTo>
                <a:lnTo>
                  <a:pt x="2603627" y="31750"/>
                </a:lnTo>
                <a:lnTo>
                  <a:pt x="2603627" y="44450"/>
                </a:lnTo>
                <a:lnTo>
                  <a:pt x="2616327" y="44450"/>
                </a:lnTo>
                <a:lnTo>
                  <a:pt x="2616327" y="31750"/>
                </a:lnTo>
                <a:close/>
              </a:path>
              <a:path w="8763000" h="251460">
                <a:moveTo>
                  <a:pt x="2641727" y="207010"/>
                </a:moveTo>
                <a:lnTo>
                  <a:pt x="2629027" y="207010"/>
                </a:lnTo>
                <a:lnTo>
                  <a:pt x="2629027" y="219710"/>
                </a:lnTo>
                <a:lnTo>
                  <a:pt x="2641727" y="219710"/>
                </a:lnTo>
                <a:lnTo>
                  <a:pt x="2641727" y="207010"/>
                </a:lnTo>
                <a:close/>
              </a:path>
              <a:path w="8763000" h="251460">
                <a:moveTo>
                  <a:pt x="2641727" y="31750"/>
                </a:moveTo>
                <a:lnTo>
                  <a:pt x="2629027" y="31750"/>
                </a:lnTo>
                <a:lnTo>
                  <a:pt x="2629027" y="44450"/>
                </a:lnTo>
                <a:lnTo>
                  <a:pt x="2641727" y="44450"/>
                </a:lnTo>
                <a:lnTo>
                  <a:pt x="2641727" y="31750"/>
                </a:lnTo>
                <a:close/>
              </a:path>
              <a:path w="8763000" h="251460">
                <a:moveTo>
                  <a:pt x="2667127" y="207010"/>
                </a:moveTo>
                <a:lnTo>
                  <a:pt x="2654427" y="207010"/>
                </a:lnTo>
                <a:lnTo>
                  <a:pt x="2654427" y="219710"/>
                </a:lnTo>
                <a:lnTo>
                  <a:pt x="2667127" y="219710"/>
                </a:lnTo>
                <a:lnTo>
                  <a:pt x="2667127" y="207010"/>
                </a:lnTo>
                <a:close/>
              </a:path>
              <a:path w="8763000" h="251460">
                <a:moveTo>
                  <a:pt x="2667127" y="31750"/>
                </a:moveTo>
                <a:lnTo>
                  <a:pt x="2654427" y="31750"/>
                </a:lnTo>
                <a:lnTo>
                  <a:pt x="2654427" y="44450"/>
                </a:lnTo>
                <a:lnTo>
                  <a:pt x="2667127" y="44450"/>
                </a:lnTo>
                <a:lnTo>
                  <a:pt x="2667127" y="31750"/>
                </a:lnTo>
                <a:close/>
              </a:path>
              <a:path w="8763000" h="251460">
                <a:moveTo>
                  <a:pt x="2692527" y="207010"/>
                </a:moveTo>
                <a:lnTo>
                  <a:pt x="2679827" y="207010"/>
                </a:lnTo>
                <a:lnTo>
                  <a:pt x="2679827" y="219710"/>
                </a:lnTo>
                <a:lnTo>
                  <a:pt x="2692527" y="219710"/>
                </a:lnTo>
                <a:lnTo>
                  <a:pt x="2692527" y="207010"/>
                </a:lnTo>
                <a:close/>
              </a:path>
              <a:path w="8763000" h="251460">
                <a:moveTo>
                  <a:pt x="2692527" y="31750"/>
                </a:moveTo>
                <a:lnTo>
                  <a:pt x="2679827" y="31750"/>
                </a:lnTo>
                <a:lnTo>
                  <a:pt x="2679827" y="44450"/>
                </a:lnTo>
                <a:lnTo>
                  <a:pt x="2692527" y="44450"/>
                </a:lnTo>
                <a:lnTo>
                  <a:pt x="2692527" y="31750"/>
                </a:lnTo>
                <a:close/>
              </a:path>
              <a:path w="8763000" h="251460">
                <a:moveTo>
                  <a:pt x="2717927" y="207010"/>
                </a:moveTo>
                <a:lnTo>
                  <a:pt x="2705227" y="207010"/>
                </a:lnTo>
                <a:lnTo>
                  <a:pt x="2705227" y="219710"/>
                </a:lnTo>
                <a:lnTo>
                  <a:pt x="2717927" y="219710"/>
                </a:lnTo>
                <a:lnTo>
                  <a:pt x="2717927" y="207010"/>
                </a:lnTo>
                <a:close/>
              </a:path>
              <a:path w="8763000" h="251460">
                <a:moveTo>
                  <a:pt x="2717927" y="31750"/>
                </a:moveTo>
                <a:lnTo>
                  <a:pt x="2705227" y="31750"/>
                </a:lnTo>
                <a:lnTo>
                  <a:pt x="2705227" y="44450"/>
                </a:lnTo>
                <a:lnTo>
                  <a:pt x="2717927" y="44450"/>
                </a:lnTo>
                <a:lnTo>
                  <a:pt x="2717927" y="31750"/>
                </a:lnTo>
                <a:close/>
              </a:path>
              <a:path w="8763000" h="251460">
                <a:moveTo>
                  <a:pt x="2743327" y="207010"/>
                </a:moveTo>
                <a:lnTo>
                  <a:pt x="2730627" y="207010"/>
                </a:lnTo>
                <a:lnTo>
                  <a:pt x="2730627" y="219710"/>
                </a:lnTo>
                <a:lnTo>
                  <a:pt x="2743327" y="219710"/>
                </a:lnTo>
                <a:lnTo>
                  <a:pt x="2743327" y="207010"/>
                </a:lnTo>
                <a:close/>
              </a:path>
              <a:path w="8763000" h="251460">
                <a:moveTo>
                  <a:pt x="2743327" y="31750"/>
                </a:moveTo>
                <a:lnTo>
                  <a:pt x="2730627" y="31750"/>
                </a:lnTo>
                <a:lnTo>
                  <a:pt x="2730627" y="44450"/>
                </a:lnTo>
                <a:lnTo>
                  <a:pt x="2743327" y="44450"/>
                </a:lnTo>
                <a:lnTo>
                  <a:pt x="2743327" y="31750"/>
                </a:lnTo>
                <a:close/>
              </a:path>
              <a:path w="8763000" h="251460">
                <a:moveTo>
                  <a:pt x="2768727" y="207010"/>
                </a:moveTo>
                <a:lnTo>
                  <a:pt x="2756027" y="207010"/>
                </a:lnTo>
                <a:lnTo>
                  <a:pt x="2756027" y="219710"/>
                </a:lnTo>
                <a:lnTo>
                  <a:pt x="2768727" y="219710"/>
                </a:lnTo>
                <a:lnTo>
                  <a:pt x="2768727" y="207010"/>
                </a:lnTo>
                <a:close/>
              </a:path>
              <a:path w="8763000" h="251460">
                <a:moveTo>
                  <a:pt x="2768727" y="31750"/>
                </a:moveTo>
                <a:lnTo>
                  <a:pt x="2756027" y="31750"/>
                </a:lnTo>
                <a:lnTo>
                  <a:pt x="2756027" y="44450"/>
                </a:lnTo>
                <a:lnTo>
                  <a:pt x="2768727" y="44450"/>
                </a:lnTo>
                <a:lnTo>
                  <a:pt x="2768727" y="31750"/>
                </a:lnTo>
                <a:close/>
              </a:path>
              <a:path w="8763000" h="251460">
                <a:moveTo>
                  <a:pt x="2794127" y="207010"/>
                </a:moveTo>
                <a:lnTo>
                  <a:pt x="2781427" y="207010"/>
                </a:lnTo>
                <a:lnTo>
                  <a:pt x="2781427" y="219710"/>
                </a:lnTo>
                <a:lnTo>
                  <a:pt x="2794127" y="219710"/>
                </a:lnTo>
                <a:lnTo>
                  <a:pt x="2794127" y="207010"/>
                </a:lnTo>
                <a:close/>
              </a:path>
              <a:path w="8763000" h="251460">
                <a:moveTo>
                  <a:pt x="2794127" y="31750"/>
                </a:moveTo>
                <a:lnTo>
                  <a:pt x="2781427" y="31750"/>
                </a:lnTo>
                <a:lnTo>
                  <a:pt x="2781427" y="44450"/>
                </a:lnTo>
                <a:lnTo>
                  <a:pt x="2794127" y="44450"/>
                </a:lnTo>
                <a:lnTo>
                  <a:pt x="2794127" y="31750"/>
                </a:lnTo>
                <a:close/>
              </a:path>
              <a:path w="8763000" h="251460">
                <a:moveTo>
                  <a:pt x="2819527" y="207010"/>
                </a:moveTo>
                <a:lnTo>
                  <a:pt x="2806827" y="207010"/>
                </a:lnTo>
                <a:lnTo>
                  <a:pt x="2806827" y="219710"/>
                </a:lnTo>
                <a:lnTo>
                  <a:pt x="2819527" y="219710"/>
                </a:lnTo>
                <a:lnTo>
                  <a:pt x="2819527" y="207010"/>
                </a:lnTo>
                <a:close/>
              </a:path>
              <a:path w="8763000" h="251460">
                <a:moveTo>
                  <a:pt x="2819527" y="31750"/>
                </a:moveTo>
                <a:lnTo>
                  <a:pt x="2806827" y="31750"/>
                </a:lnTo>
                <a:lnTo>
                  <a:pt x="2806827" y="44450"/>
                </a:lnTo>
                <a:lnTo>
                  <a:pt x="2819527" y="44450"/>
                </a:lnTo>
                <a:lnTo>
                  <a:pt x="2819527" y="31750"/>
                </a:lnTo>
                <a:close/>
              </a:path>
              <a:path w="8763000" h="251460">
                <a:moveTo>
                  <a:pt x="2844927" y="207010"/>
                </a:moveTo>
                <a:lnTo>
                  <a:pt x="2832227" y="207010"/>
                </a:lnTo>
                <a:lnTo>
                  <a:pt x="2832227" y="219710"/>
                </a:lnTo>
                <a:lnTo>
                  <a:pt x="2844927" y="219710"/>
                </a:lnTo>
                <a:lnTo>
                  <a:pt x="2844927" y="207010"/>
                </a:lnTo>
                <a:close/>
              </a:path>
              <a:path w="8763000" h="251460">
                <a:moveTo>
                  <a:pt x="2844927" y="31750"/>
                </a:moveTo>
                <a:lnTo>
                  <a:pt x="2832227" y="31750"/>
                </a:lnTo>
                <a:lnTo>
                  <a:pt x="2832227" y="44450"/>
                </a:lnTo>
                <a:lnTo>
                  <a:pt x="2844927" y="44450"/>
                </a:lnTo>
                <a:lnTo>
                  <a:pt x="2844927" y="31750"/>
                </a:lnTo>
                <a:close/>
              </a:path>
              <a:path w="8763000" h="251460">
                <a:moveTo>
                  <a:pt x="2870327" y="207010"/>
                </a:moveTo>
                <a:lnTo>
                  <a:pt x="2857627" y="207010"/>
                </a:lnTo>
                <a:lnTo>
                  <a:pt x="2857627" y="219710"/>
                </a:lnTo>
                <a:lnTo>
                  <a:pt x="2870327" y="219710"/>
                </a:lnTo>
                <a:lnTo>
                  <a:pt x="2870327" y="207010"/>
                </a:lnTo>
                <a:close/>
              </a:path>
              <a:path w="8763000" h="251460">
                <a:moveTo>
                  <a:pt x="2870327" y="31750"/>
                </a:moveTo>
                <a:lnTo>
                  <a:pt x="2857627" y="31750"/>
                </a:lnTo>
                <a:lnTo>
                  <a:pt x="2857627" y="44450"/>
                </a:lnTo>
                <a:lnTo>
                  <a:pt x="2870327" y="44450"/>
                </a:lnTo>
                <a:lnTo>
                  <a:pt x="2870327" y="31750"/>
                </a:lnTo>
                <a:close/>
              </a:path>
              <a:path w="8763000" h="251460">
                <a:moveTo>
                  <a:pt x="2895727" y="207010"/>
                </a:moveTo>
                <a:lnTo>
                  <a:pt x="2883027" y="207010"/>
                </a:lnTo>
                <a:lnTo>
                  <a:pt x="2883027" y="219710"/>
                </a:lnTo>
                <a:lnTo>
                  <a:pt x="2895727" y="219710"/>
                </a:lnTo>
                <a:lnTo>
                  <a:pt x="2895727" y="207010"/>
                </a:lnTo>
                <a:close/>
              </a:path>
              <a:path w="8763000" h="251460">
                <a:moveTo>
                  <a:pt x="2895727" y="31750"/>
                </a:moveTo>
                <a:lnTo>
                  <a:pt x="2883027" y="31750"/>
                </a:lnTo>
                <a:lnTo>
                  <a:pt x="2883027" y="44450"/>
                </a:lnTo>
                <a:lnTo>
                  <a:pt x="2895727" y="44450"/>
                </a:lnTo>
                <a:lnTo>
                  <a:pt x="2895727" y="31750"/>
                </a:lnTo>
                <a:close/>
              </a:path>
              <a:path w="8763000" h="251460">
                <a:moveTo>
                  <a:pt x="2921127" y="207010"/>
                </a:moveTo>
                <a:lnTo>
                  <a:pt x="2908427" y="207010"/>
                </a:lnTo>
                <a:lnTo>
                  <a:pt x="2908427" y="219710"/>
                </a:lnTo>
                <a:lnTo>
                  <a:pt x="2921127" y="219710"/>
                </a:lnTo>
                <a:lnTo>
                  <a:pt x="2921127" y="207010"/>
                </a:lnTo>
                <a:close/>
              </a:path>
              <a:path w="8763000" h="251460">
                <a:moveTo>
                  <a:pt x="2921127" y="31750"/>
                </a:moveTo>
                <a:lnTo>
                  <a:pt x="2908427" y="31750"/>
                </a:lnTo>
                <a:lnTo>
                  <a:pt x="2908427" y="44450"/>
                </a:lnTo>
                <a:lnTo>
                  <a:pt x="2921127" y="44450"/>
                </a:lnTo>
                <a:lnTo>
                  <a:pt x="2921127" y="31750"/>
                </a:lnTo>
                <a:close/>
              </a:path>
              <a:path w="8763000" h="251460">
                <a:moveTo>
                  <a:pt x="2946527" y="207010"/>
                </a:moveTo>
                <a:lnTo>
                  <a:pt x="2933827" y="207010"/>
                </a:lnTo>
                <a:lnTo>
                  <a:pt x="2933827" y="219710"/>
                </a:lnTo>
                <a:lnTo>
                  <a:pt x="2946527" y="219710"/>
                </a:lnTo>
                <a:lnTo>
                  <a:pt x="2946527" y="207010"/>
                </a:lnTo>
                <a:close/>
              </a:path>
              <a:path w="8763000" h="251460">
                <a:moveTo>
                  <a:pt x="2946527" y="31750"/>
                </a:moveTo>
                <a:lnTo>
                  <a:pt x="2933827" y="31750"/>
                </a:lnTo>
                <a:lnTo>
                  <a:pt x="2933827" y="44450"/>
                </a:lnTo>
                <a:lnTo>
                  <a:pt x="2946527" y="44450"/>
                </a:lnTo>
                <a:lnTo>
                  <a:pt x="2946527" y="31750"/>
                </a:lnTo>
                <a:close/>
              </a:path>
              <a:path w="8763000" h="251460">
                <a:moveTo>
                  <a:pt x="2971927" y="207010"/>
                </a:moveTo>
                <a:lnTo>
                  <a:pt x="2959227" y="207010"/>
                </a:lnTo>
                <a:lnTo>
                  <a:pt x="2959227" y="219710"/>
                </a:lnTo>
                <a:lnTo>
                  <a:pt x="2971927" y="219710"/>
                </a:lnTo>
                <a:lnTo>
                  <a:pt x="2971927" y="207010"/>
                </a:lnTo>
                <a:close/>
              </a:path>
              <a:path w="8763000" h="251460">
                <a:moveTo>
                  <a:pt x="2971927" y="31750"/>
                </a:moveTo>
                <a:lnTo>
                  <a:pt x="2959227" y="31750"/>
                </a:lnTo>
                <a:lnTo>
                  <a:pt x="2959227" y="44450"/>
                </a:lnTo>
                <a:lnTo>
                  <a:pt x="2971927" y="44450"/>
                </a:lnTo>
                <a:lnTo>
                  <a:pt x="2971927" y="31750"/>
                </a:lnTo>
                <a:close/>
              </a:path>
              <a:path w="8763000" h="251460">
                <a:moveTo>
                  <a:pt x="2997327" y="207010"/>
                </a:moveTo>
                <a:lnTo>
                  <a:pt x="2984627" y="207010"/>
                </a:lnTo>
                <a:lnTo>
                  <a:pt x="2984627" y="219710"/>
                </a:lnTo>
                <a:lnTo>
                  <a:pt x="2997327" y="219710"/>
                </a:lnTo>
                <a:lnTo>
                  <a:pt x="2997327" y="207010"/>
                </a:lnTo>
                <a:close/>
              </a:path>
              <a:path w="8763000" h="251460">
                <a:moveTo>
                  <a:pt x="2997327" y="31750"/>
                </a:moveTo>
                <a:lnTo>
                  <a:pt x="2984627" y="31750"/>
                </a:lnTo>
                <a:lnTo>
                  <a:pt x="2984627" y="44450"/>
                </a:lnTo>
                <a:lnTo>
                  <a:pt x="2997327" y="44450"/>
                </a:lnTo>
                <a:lnTo>
                  <a:pt x="2997327" y="31750"/>
                </a:lnTo>
                <a:close/>
              </a:path>
              <a:path w="8763000" h="251460">
                <a:moveTo>
                  <a:pt x="3022727" y="207010"/>
                </a:moveTo>
                <a:lnTo>
                  <a:pt x="3010027" y="207010"/>
                </a:lnTo>
                <a:lnTo>
                  <a:pt x="3010027" y="219710"/>
                </a:lnTo>
                <a:lnTo>
                  <a:pt x="3022727" y="219710"/>
                </a:lnTo>
                <a:lnTo>
                  <a:pt x="3022727" y="207010"/>
                </a:lnTo>
                <a:close/>
              </a:path>
              <a:path w="8763000" h="251460">
                <a:moveTo>
                  <a:pt x="3022727" y="31750"/>
                </a:moveTo>
                <a:lnTo>
                  <a:pt x="3010027" y="31750"/>
                </a:lnTo>
                <a:lnTo>
                  <a:pt x="3010027" y="44450"/>
                </a:lnTo>
                <a:lnTo>
                  <a:pt x="3022727" y="44450"/>
                </a:lnTo>
                <a:lnTo>
                  <a:pt x="3022727" y="31750"/>
                </a:lnTo>
                <a:close/>
              </a:path>
              <a:path w="8763000" h="251460">
                <a:moveTo>
                  <a:pt x="3048127" y="207010"/>
                </a:moveTo>
                <a:lnTo>
                  <a:pt x="3035427" y="207010"/>
                </a:lnTo>
                <a:lnTo>
                  <a:pt x="3035427" y="219710"/>
                </a:lnTo>
                <a:lnTo>
                  <a:pt x="3048127" y="219710"/>
                </a:lnTo>
                <a:lnTo>
                  <a:pt x="3048127" y="207010"/>
                </a:lnTo>
                <a:close/>
              </a:path>
              <a:path w="8763000" h="251460">
                <a:moveTo>
                  <a:pt x="3048127" y="31750"/>
                </a:moveTo>
                <a:lnTo>
                  <a:pt x="3035427" y="31750"/>
                </a:lnTo>
                <a:lnTo>
                  <a:pt x="3035427" y="44450"/>
                </a:lnTo>
                <a:lnTo>
                  <a:pt x="3048127" y="44450"/>
                </a:lnTo>
                <a:lnTo>
                  <a:pt x="3048127" y="31750"/>
                </a:lnTo>
                <a:close/>
              </a:path>
              <a:path w="8763000" h="251460">
                <a:moveTo>
                  <a:pt x="3073527" y="207010"/>
                </a:moveTo>
                <a:lnTo>
                  <a:pt x="3060827" y="207010"/>
                </a:lnTo>
                <a:lnTo>
                  <a:pt x="3060827" y="219710"/>
                </a:lnTo>
                <a:lnTo>
                  <a:pt x="3073527" y="219710"/>
                </a:lnTo>
                <a:lnTo>
                  <a:pt x="3073527" y="207010"/>
                </a:lnTo>
                <a:close/>
              </a:path>
              <a:path w="8763000" h="251460">
                <a:moveTo>
                  <a:pt x="3073527" y="31750"/>
                </a:moveTo>
                <a:lnTo>
                  <a:pt x="3060827" y="31750"/>
                </a:lnTo>
                <a:lnTo>
                  <a:pt x="3060827" y="44450"/>
                </a:lnTo>
                <a:lnTo>
                  <a:pt x="3073527" y="44450"/>
                </a:lnTo>
                <a:lnTo>
                  <a:pt x="3073527" y="31750"/>
                </a:lnTo>
                <a:close/>
              </a:path>
              <a:path w="8763000" h="251460">
                <a:moveTo>
                  <a:pt x="3098927" y="207010"/>
                </a:moveTo>
                <a:lnTo>
                  <a:pt x="3086227" y="207010"/>
                </a:lnTo>
                <a:lnTo>
                  <a:pt x="3086227" y="219710"/>
                </a:lnTo>
                <a:lnTo>
                  <a:pt x="3098927" y="219710"/>
                </a:lnTo>
                <a:lnTo>
                  <a:pt x="3098927" y="207010"/>
                </a:lnTo>
                <a:close/>
              </a:path>
              <a:path w="8763000" h="251460">
                <a:moveTo>
                  <a:pt x="3098927" y="31750"/>
                </a:moveTo>
                <a:lnTo>
                  <a:pt x="3086227" y="31750"/>
                </a:lnTo>
                <a:lnTo>
                  <a:pt x="3086227" y="44450"/>
                </a:lnTo>
                <a:lnTo>
                  <a:pt x="3098927" y="44450"/>
                </a:lnTo>
                <a:lnTo>
                  <a:pt x="3098927" y="31750"/>
                </a:lnTo>
                <a:close/>
              </a:path>
              <a:path w="8763000" h="251460">
                <a:moveTo>
                  <a:pt x="3124327" y="207010"/>
                </a:moveTo>
                <a:lnTo>
                  <a:pt x="3111627" y="207010"/>
                </a:lnTo>
                <a:lnTo>
                  <a:pt x="3111627" y="219710"/>
                </a:lnTo>
                <a:lnTo>
                  <a:pt x="3124327" y="219710"/>
                </a:lnTo>
                <a:lnTo>
                  <a:pt x="3124327" y="207010"/>
                </a:lnTo>
                <a:close/>
              </a:path>
              <a:path w="8763000" h="251460">
                <a:moveTo>
                  <a:pt x="3124327" y="31750"/>
                </a:moveTo>
                <a:lnTo>
                  <a:pt x="3111627" y="31750"/>
                </a:lnTo>
                <a:lnTo>
                  <a:pt x="3111627" y="44450"/>
                </a:lnTo>
                <a:lnTo>
                  <a:pt x="3124327" y="44450"/>
                </a:lnTo>
                <a:lnTo>
                  <a:pt x="3124327" y="31750"/>
                </a:lnTo>
                <a:close/>
              </a:path>
              <a:path w="8763000" h="251460">
                <a:moveTo>
                  <a:pt x="3149727" y="207010"/>
                </a:moveTo>
                <a:lnTo>
                  <a:pt x="3137027" y="207010"/>
                </a:lnTo>
                <a:lnTo>
                  <a:pt x="3137027" y="219710"/>
                </a:lnTo>
                <a:lnTo>
                  <a:pt x="3149727" y="219710"/>
                </a:lnTo>
                <a:lnTo>
                  <a:pt x="3149727" y="207010"/>
                </a:lnTo>
                <a:close/>
              </a:path>
              <a:path w="8763000" h="251460">
                <a:moveTo>
                  <a:pt x="3149727" y="31750"/>
                </a:moveTo>
                <a:lnTo>
                  <a:pt x="3137027" y="31750"/>
                </a:lnTo>
                <a:lnTo>
                  <a:pt x="3137027" y="44450"/>
                </a:lnTo>
                <a:lnTo>
                  <a:pt x="3149727" y="44450"/>
                </a:lnTo>
                <a:lnTo>
                  <a:pt x="3149727" y="31750"/>
                </a:lnTo>
                <a:close/>
              </a:path>
              <a:path w="8763000" h="251460">
                <a:moveTo>
                  <a:pt x="3175127" y="207010"/>
                </a:moveTo>
                <a:lnTo>
                  <a:pt x="3162427" y="207010"/>
                </a:lnTo>
                <a:lnTo>
                  <a:pt x="3162427" y="219710"/>
                </a:lnTo>
                <a:lnTo>
                  <a:pt x="3175127" y="219710"/>
                </a:lnTo>
                <a:lnTo>
                  <a:pt x="3175127" y="207010"/>
                </a:lnTo>
                <a:close/>
              </a:path>
              <a:path w="8763000" h="251460">
                <a:moveTo>
                  <a:pt x="3175127" y="31750"/>
                </a:moveTo>
                <a:lnTo>
                  <a:pt x="3162427" y="31750"/>
                </a:lnTo>
                <a:lnTo>
                  <a:pt x="3162427" y="44450"/>
                </a:lnTo>
                <a:lnTo>
                  <a:pt x="3175127" y="44450"/>
                </a:lnTo>
                <a:lnTo>
                  <a:pt x="3175127" y="31750"/>
                </a:lnTo>
                <a:close/>
              </a:path>
              <a:path w="8763000" h="251460">
                <a:moveTo>
                  <a:pt x="3200527" y="207010"/>
                </a:moveTo>
                <a:lnTo>
                  <a:pt x="3187827" y="207010"/>
                </a:lnTo>
                <a:lnTo>
                  <a:pt x="3187827" y="219710"/>
                </a:lnTo>
                <a:lnTo>
                  <a:pt x="3200527" y="219710"/>
                </a:lnTo>
                <a:lnTo>
                  <a:pt x="3200527" y="207010"/>
                </a:lnTo>
                <a:close/>
              </a:path>
              <a:path w="8763000" h="251460">
                <a:moveTo>
                  <a:pt x="3200527" y="31750"/>
                </a:moveTo>
                <a:lnTo>
                  <a:pt x="3187827" y="31750"/>
                </a:lnTo>
                <a:lnTo>
                  <a:pt x="3187827" y="44450"/>
                </a:lnTo>
                <a:lnTo>
                  <a:pt x="3200527" y="44450"/>
                </a:lnTo>
                <a:lnTo>
                  <a:pt x="3200527" y="31750"/>
                </a:lnTo>
                <a:close/>
              </a:path>
              <a:path w="8763000" h="251460">
                <a:moveTo>
                  <a:pt x="3225927" y="207010"/>
                </a:moveTo>
                <a:lnTo>
                  <a:pt x="3213227" y="207010"/>
                </a:lnTo>
                <a:lnTo>
                  <a:pt x="3213227" y="219710"/>
                </a:lnTo>
                <a:lnTo>
                  <a:pt x="3225927" y="219710"/>
                </a:lnTo>
                <a:lnTo>
                  <a:pt x="3225927" y="207010"/>
                </a:lnTo>
                <a:close/>
              </a:path>
              <a:path w="8763000" h="251460">
                <a:moveTo>
                  <a:pt x="3225927" y="31750"/>
                </a:moveTo>
                <a:lnTo>
                  <a:pt x="3213227" y="31750"/>
                </a:lnTo>
                <a:lnTo>
                  <a:pt x="3213227" y="44450"/>
                </a:lnTo>
                <a:lnTo>
                  <a:pt x="3225927" y="44450"/>
                </a:lnTo>
                <a:lnTo>
                  <a:pt x="3225927" y="31750"/>
                </a:lnTo>
                <a:close/>
              </a:path>
              <a:path w="8763000" h="251460">
                <a:moveTo>
                  <a:pt x="3251327" y="207010"/>
                </a:moveTo>
                <a:lnTo>
                  <a:pt x="3238627" y="207010"/>
                </a:lnTo>
                <a:lnTo>
                  <a:pt x="3238627" y="219710"/>
                </a:lnTo>
                <a:lnTo>
                  <a:pt x="3251327" y="219710"/>
                </a:lnTo>
                <a:lnTo>
                  <a:pt x="3251327" y="207010"/>
                </a:lnTo>
                <a:close/>
              </a:path>
              <a:path w="8763000" h="251460">
                <a:moveTo>
                  <a:pt x="3251327" y="31750"/>
                </a:moveTo>
                <a:lnTo>
                  <a:pt x="3238627" y="31750"/>
                </a:lnTo>
                <a:lnTo>
                  <a:pt x="3238627" y="44450"/>
                </a:lnTo>
                <a:lnTo>
                  <a:pt x="3251327" y="44450"/>
                </a:lnTo>
                <a:lnTo>
                  <a:pt x="3251327" y="31750"/>
                </a:lnTo>
                <a:close/>
              </a:path>
              <a:path w="8763000" h="251460">
                <a:moveTo>
                  <a:pt x="3276727" y="207010"/>
                </a:moveTo>
                <a:lnTo>
                  <a:pt x="3264027" y="207010"/>
                </a:lnTo>
                <a:lnTo>
                  <a:pt x="3264027" y="219710"/>
                </a:lnTo>
                <a:lnTo>
                  <a:pt x="3276727" y="219710"/>
                </a:lnTo>
                <a:lnTo>
                  <a:pt x="3276727" y="207010"/>
                </a:lnTo>
                <a:close/>
              </a:path>
              <a:path w="8763000" h="251460">
                <a:moveTo>
                  <a:pt x="3276727" y="31750"/>
                </a:moveTo>
                <a:lnTo>
                  <a:pt x="3264027" y="31750"/>
                </a:lnTo>
                <a:lnTo>
                  <a:pt x="3264027" y="44450"/>
                </a:lnTo>
                <a:lnTo>
                  <a:pt x="3276727" y="44450"/>
                </a:lnTo>
                <a:lnTo>
                  <a:pt x="3276727" y="31750"/>
                </a:lnTo>
                <a:close/>
              </a:path>
              <a:path w="8763000" h="251460">
                <a:moveTo>
                  <a:pt x="3302127" y="207010"/>
                </a:moveTo>
                <a:lnTo>
                  <a:pt x="3289427" y="207010"/>
                </a:lnTo>
                <a:lnTo>
                  <a:pt x="3289427" y="219710"/>
                </a:lnTo>
                <a:lnTo>
                  <a:pt x="3302127" y="219710"/>
                </a:lnTo>
                <a:lnTo>
                  <a:pt x="3302127" y="207010"/>
                </a:lnTo>
                <a:close/>
              </a:path>
              <a:path w="8763000" h="251460">
                <a:moveTo>
                  <a:pt x="3302127" y="31750"/>
                </a:moveTo>
                <a:lnTo>
                  <a:pt x="3289427" y="31750"/>
                </a:lnTo>
                <a:lnTo>
                  <a:pt x="3289427" y="44450"/>
                </a:lnTo>
                <a:lnTo>
                  <a:pt x="3302127" y="44450"/>
                </a:lnTo>
                <a:lnTo>
                  <a:pt x="3302127" y="31750"/>
                </a:lnTo>
                <a:close/>
              </a:path>
              <a:path w="8763000" h="251460">
                <a:moveTo>
                  <a:pt x="3327527" y="207010"/>
                </a:moveTo>
                <a:lnTo>
                  <a:pt x="3314827" y="207010"/>
                </a:lnTo>
                <a:lnTo>
                  <a:pt x="3314827" y="219710"/>
                </a:lnTo>
                <a:lnTo>
                  <a:pt x="3327527" y="219710"/>
                </a:lnTo>
                <a:lnTo>
                  <a:pt x="3327527" y="207010"/>
                </a:lnTo>
                <a:close/>
              </a:path>
              <a:path w="8763000" h="251460">
                <a:moveTo>
                  <a:pt x="3327527" y="31750"/>
                </a:moveTo>
                <a:lnTo>
                  <a:pt x="3314827" y="31750"/>
                </a:lnTo>
                <a:lnTo>
                  <a:pt x="3314827" y="44450"/>
                </a:lnTo>
                <a:lnTo>
                  <a:pt x="3327527" y="44450"/>
                </a:lnTo>
                <a:lnTo>
                  <a:pt x="3327527" y="31750"/>
                </a:lnTo>
                <a:close/>
              </a:path>
              <a:path w="8763000" h="251460">
                <a:moveTo>
                  <a:pt x="3352927" y="207010"/>
                </a:moveTo>
                <a:lnTo>
                  <a:pt x="3340227" y="207010"/>
                </a:lnTo>
                <a:lnTo>
                  <a:pt x="3340227" y="219710"/>
                </a:lnTo>
                <a:lnTo>
                  <a:pt x="3352927" y="219710"/>
                </a:lnTo>
                <a:lnTo>
                  <a:pt x="3352927" y="207010"/>
                </a:lnTo>
                <a:close/>
              </a:path>
              <a:path w="8763000" h="251460">
                <a:moveTo>
                  <a:pt x="3352927" y="31750"/>
                </a:moveTo>
                <a:lnTo>
                  <a:pt x="3340227" y="31750"/>
                </a:lnTo>
                <a:lnTo>
                  <a:pt x="3340227" y="44450"/>
                </a:lnTo>
                <a:lnTo>
                  <a:pt x="3352927" y="44450"/>
                </a:lnTo>
                <a:lnTo>
                  <a:pt x="3352927" y="31750"/>
                </a:lnTo>
                <a:close/>
              </a:path>
              <a:path w="8763000" h="251460">
                <a:moveTo>
                  <a:pt x="3378327" y="207010"/>
                </a:moveTo>
                <a:lnTo>
                  <a:pt x="3365627" y="207010"/>
                </a:lnTo>
                <a:lnTo>
                  <a:pt x="3365627" y="219710"/>
                </a:lnTo>
                <a:lnTo>
                  <a:pt x="3378327" y="219710"/>
                </a:lnTo>
                <a:lnTo>
                  <a:pt x="3378327" y="207010"/>
                </a:lnTo>
                <a:close/>
              </a:path>
              <a:path w="8763000" h="251460">
                <a:moveTo>
                  <a:pt x="3378327" y="31750"/>
                </a:moveTo>
                <a:lnTo>
                  <a:pt x="3365627" y="31750"/>
                </a:lnTo>
                <a:lnTo>
                  <a:pt x="3365627" y="44450"/>
                </a:lnTo>
                <a:lnTo>
                  <a:pt x="3378327" y="44450"/>
                </a:lnTo>
                <a:lnTo>
                  <a:pt x="3378327" y="31750"/>
                </a:lnTo>
                <a:close/>
              </a:path>
              <a:path w="8763000" h="251460">
                <a:moveTo>
                  <a:pt x="3403727" y="207010"/>
                </a:moveTo>
                <a:lnTo>
                  <a:pt x="3391027" y="207010"/>
                </a:lnTo>
                <a:lnTo>
                  <a:pt x="3391027" y="219710"/>
                </a:lnTo>
                <a:lnTo>
                  <a:pt x="3403727" y="219710"/>
                </a:lnTo>
                <a:lnTo>
                  <a:pt x="3403727" y="207010"/>
                </a:lnTo>
                <a:close/>
              </a:path>
              <a:path w="8763000" h="251460">
                <a:moveTo>
                  <a:pt x="3403727" y="31750"/>
                </a:moveTo>
                <a:lnTo>
                  <a:pt x="3391027" y="31750"/>
                </a:lnTo>
                <a:lnTo>
                  <a:pt x="3391027" y="44450"/>
                </a:lnTo>
                <a:lnTo>
                  <a:pt x="3403727" y="44450"/>
                </a:lnTo>
                <a:lnTo>
                  <a:pt x="3403727" y="31750"/>
                </a:lnTo>
                <a:close/>
              </a:path>
              <a:path w="8763000" h="251460">
                <a:moveTo>
                  <a:pt x="3429127" y="207010"/>
                </a:moveTo>
                <a:lnTo>
                  <a:pt x="3416427" y="207010"/>
                </a:lnTo>
                <a:lnTo>
                  <a:pt x="3416427" y="219710"/>
                </a:lnTo>
                <a:lnTo>
                  <a:pt x="3429127" y="219710"/>
                </a:lnTo>
                <a:lnTo>
                  <a:pt x="3429127" y="207010"/>
                </a:lnTo>
                <a:close/>
              </a:path>
              <a:path w="8763000" h="251460">
                <a:moveTo>
                  <a:pt x="3429127" y="31750"/>
                </a:moveTo>
                <a:lnTo>
                  <a:pt x="3416427" y="31750"/>
                </a:lnTo>
                <a:lnTo>
                  <a:pt x="3416427" y="44450"/>
                </a:lnTo>
                <a:lnTo>
                  <a:pt x="3429127" y="44450"/>
                </a:lnTo>
                <a:lnTo>
                  <a:pt x="3429127" y="31750"/>
                </a:lnTo>
                <a:close/>
              </a:path>
              <a:path w="8763000" h="251460">
                <a:moveTo>
                  <a:pt x="3454527" y="207010"/>
                </a:moveTo>
                <a:lnTo>
                  <a:pt x="3441827" y="207010"/>
                </a:lnTo>
                <a:lnTo>
                  <a:pt x="3441827" y="219710"/>
                </a:lnTo>
                <a:lnTo>
                  <a:pt x="3454527" y="219710"/>
                </a:lnTo>
                <a:lnTo>
                  <a:pt x="3454527" y="207010"/>
                </a:lnTo>
                <a:close/>
              </a:path>
              <a:path w="8763000" h="251460">
                <a:moveTo>
                  <a:pt x="3454527" y="31750"/>
                </a:moveTo>
                <a:lnTo>
                  <a:pt x="3441827" y="31750"/>
                </a:lnTo>
                <a:lnTo>
                  <a:pt x="3441827" y="44450"/>
                </a:lnTo>
                <a:lnTo>
                  <a:pt x="3454527" y="44450"/>
                </a:lnTo>
                <a:lnTo>
                  <a:pt x="3454527" y="31750"/>
                </a:lnTo>
                <a:close/>
              </a:path>
              <a:path w="8763000" h="251460">
                <a:moveTo>
                  <a:pt x="3479927" y="207010"/>
                </a:moveTo>
                <a:lnTo>
                  <a:pt x="3467227" y="207010"/>
                </a:lnTo>
                <a:lnTo>
                  <a:pt x="3467227" y="219710"/>
                </a:lnTo>
                <a:lnTo>
                  <a:pt x="3479927" y="219710"/>
                </a:lnTo>
                <a:lnTo>
                  <a:pt x="3479927" y="207010"/>
                </a:lnTo>
                <a:close/>
              </a:path>
              <a:path w="8763000" h="251460">
                <a:moveTo>
                  <a:pt x="3479927" y="31750"/>
                </a:moveTo>
                <a:lnTo>
                  <a:pt x="3467227" y="31750"/>
                </a:lnTo>
                <a:lnTo>
                  <a:pt x="3467227" y="44450"/>
                </a:lnTo>
                <a:lnTo>
                  <a:pt x="3479927" y="44450"/>
                </a:lnTo>
                <a:lnTo>
                  <a:pt x="3479927" y="31750"/>
                </a:lnTo>
                <a:close/>
              </a:path>
              <a:path w="8763000" h="251460">
                <a:moveTo>
                  <a:pt x="3505327" y="207010"/>
                </a:moveTo>
                <a:lnTo>
                  <a:pt x="3492627" y="207010"/>
                </a:lnTo>
                <a:lnTo>
                  <a:pt x="3492627" y="219710"/>
                </a:lnTo>
                <a:lnTo>
                  <a:pt x="3505327" y="219710"/>
                </a:lnTo>
                <a:lnTo>
                  <a:pt x="3505327" y="207010"/>
                </a:lnTo>
                <a:close/>
              </a:path>
              <a:path w="8763000" h="251460">
                <a:moveTo>
                  <a:pt x="3505327" y="31750"/>
                </a:moveTo>
                <a:lnTo>
                  <a:pt x="3492627" y="31750"/>
                </a:lnTo>
                <a:lnTo>
                  <a:pt x="3492627" y="44450"/>
                </a:lnTo>
                <a:lnTo>
                  <a:pt x="3505327" y="44450"/>
                </a:lnTo>
                <a:lnTo>
                  <a:pt x="3505327" y="31750"/>
                </a:lnTo>
                <a:close/>
              </a:path>
              <a:path w="8763000" h="251460">
                <a:moveTo>
                  <a:pt x="3530727" y="207010"/>
                </a:moveTo>
                <a:lnTo>
                  <a:pt x="3518027" y="207010"/>
                </a:lnTo>
                <a:lnTo>
                  <a:pt x="3518027" y="219710"/>
                </a:lnTo>
                <a:lnTo>
                  <a:pt x="3530727" y="219710"/>
                </a:lnTo>
                <a:lnTo>
                  <a:pt x="3530727" y="207010"/>
                </a:lnTo>
                <a:close/>
              </a:path>
              <a:path w="8763000" h="251460">
                <a:moveTo>
                  <a:pt x="3530727" y="31750"/>
                </a:moveTo>
                <a:lnTo>
                  <a:pt x="3518027" y="31750"/>
                </a:lnTo>
                <a:lnTo>
                  <a:pt x="3518027" y="44450"/>
                </a:lnTo>
                <a:lnTo>
                  <a:pt x="3530727" y="44450"/>
                </a:lnTo>
                <a:lnTo>
                  <a:pt x="3530727" y="31750"/>
                </a:lnTo>
                <a:close/>
              </a:path>
              <a:path w="8763000" h="251460">
                <a:moveTo>
                  <a:pt x="3556127" y="207010"/>
                </a:moveTo>
                <a:lnTo>
                  <a:pt x="3543427" y="207010"/>
                </a:lnTo>
                <a:lnTo>
                  <a:pt x="3543427" y="219710"/>
                </a:lnTo>
                <a:lnTo>
                  <a:pt x="3556127" y="219710"/>
                </a:lnTo>
                <a:lnTo>
                  <a:pt x="3556127" y="207010"/>
                </a:lnTo>
                <a:close/>
              </a:path>
              <a:path w="8763000" h="251460">
                <a:moveTo>
                  <a:pt x="3556127" y="31750"/>
                </a:moveTo>
                <a:lnTo>
                  <a:pt x="3543427" y="31750"/>
                </a:lnTo>
                <a:lnTo>
                  <a:pt x="3543427" y="44450"/>
                </a:lnTo>
                <a:lnTo>
                  <a:pt x="3556127" y="44450"/>
                </a:lnTo>
                <a:lnTo>
                  <a:pt x="3556127" y="31750"/>
                </a:lnTo>
                <a:close/>
              </a:path>
              <a:path w="8763000" h="251460">
                <a:moveTo>
                  <a:pt x="3581527" y="207010"/>
                </a:moveTo>
                <a:lnTo>
                  <a:pt x="3568827" y="207010"/>
                </a:lnTo>
                <a:lnTo>
                  <a:pt x="3568827" y="219710"/>
                </a:lnTo>
                <a:lnTo>
                  <a:pt x="3581527" y="219710"/>
                </a:lnTo>
                <a:lnTo>
                  <a:pt x="3581527" y="207010"/>
                </a:lnTo>
                <a:close/>
              </a:path>
              <a:path w="8763000" h="251460">
                <a:moveTo>
                  <a:pt x="3581527" y="31750"/>
                </a:moveTo>
                <a:lnTo>
                  <a:pt x="3568827" y="31750"/>
                </a:lnTo>
                <a:lnTo>
                  <a:pt x="3568827" y="44450"/>
                </a:lnTo>
                <a:lnTo>
                  <a:pt x="3581527" y="44450"/>
                </a:lnTo>
                <a:lnTo>
                  <a:pt x="3581527" y="31750"/>
                </a:lnTo>
                <a:close/>
              </a:path>
              <a:path w="8763000" h="251460">
                <a:moveTo>
                  <a:pt x="3606927" y="207010"/>
                </a:moveTo>
                <a:lnTo>
                  <a:pt x="3594227" y="207010"/>
                </a:lnTo>
                <a:lnTo>
                  <a:pt x="3594227" y="219710"/>
                </a:lnTo>
                <a:lnTo>
                  <a:pt x="3606927" y="219710"/>
                </a:lnTo>
                <a:lnTo>
                  <a:pt x="3606927" y="207010"/>
                </a:lnTo>
                <a:close/>
              </a:path>
              <a:path w="8763000" h="251460">
                <a:moveTo>
                  <a:pt x="3606927" y="31750"/>
                </a:moveTo>
                <a:lnTo>
                  <a:pt x="3594227" y="31750"/>
                </a:lnTo>
                <a:lnTo>
                  <a:pt x="3594227" y="44450"/>
                </a:lnTo>
                <a:lnTo>
                  <a:pt x="3606927" y="44450"/>
                </a:lnTo>
                <a:lnTo>
                  <a:pt x="3606927" y="31750"/>
                </a:lnTo>
                <a:close/>
              </a:path>
              <a:path w="8763000" h="251460">
                <a:moveTo>
                  <a:pt x="3632327" y="207010"/>
                </a:moveTo>
                <a:lnTo>
                  <a:pt x="3619627" y="207010"/>
                </a:lnTo>
                <a:lnTo>
                  <a:pt x="3619627" y="219710"/>
                </a:lnTo>
                <a:lnTo>
                  <a:pt x="3632327" y="219710"/>
                </a:lnTo>
                <a:lnTo>
                  <a:pt x="3632327" y="207010"/>
                </a:lnTo>
                <a:close/>
              </a:path>
              <a:path w="8763000" h="251460">
                <a:moveTo>
                  <a:pt x="3632327" y="31750"/>
                </a:moveTo>
                <a:lnTo>
                  <a:pt x="3619627" y="31750"/>
                </a:lnTo>
                <a:lnTo>
                  <a:pt x="3619627" y="44450"/>
                </a:lnTo>
                <a:lnTo>
                  <a:pt x="3632327" y="44450"/>
                </a:lnTo>
                <a:lnTo>
                  <a:pt x="3632327" y="31750"/>
                </a:lnTo>
                <a:close/>
              </a:path>
              <a:path w="8763000" h="251460">
                <a:moveTo>
                  <a:pt x="3657727" y="207010"/>
                </a:moveTo>
                <a:lnTo>
                  <a:pt x="3645027" y="207010"/>
                </a:lnTo>
                <a:lnTo>
                  <a:pt x="3645027" y="219710"/>
                </a:lnTo>
                <a:lnTo>
                  <a:pt x="3657727" y="219710"/>
                </a:lnTo>
                <a:lnTo>
                  <a:pt x="3657727" y="207010"/>
                </a:lnTo>
                <a:close/>
              </a:path>
              <a:path w="8763000" h="251460">
                <a:moveTo>
                  <a:pt x="3657727" y="31750"/>
                </a:moveTo>
                <a:lnTo>
                  <a:pt x="3645027" y="31750"/>
                </a:lnTo>
                <a:lnTo>
                  <a:pt x="3645027" y="44450"/>
                </a:lnTo>
                <a:lnTo>
                  <a:pt x="3657727" y="44450"/>
                </a:lnTo>
                <a:lnTo>
                  <a:pt x="3657727" y="31750"/>
                </a:lnTo>
                <a:close/>
              </a:path>
              <a:path w="8763000" h="251460">
                <a:moveTo>
                  <a:pt x="3683127" y="207010"/>
                </a:moveTo>
                <a:lnTo>
                  <a:pt x="3670427" y="207010"/>
                </a:lnTo>
                <a:lnTo>
                  <a:pt x="3670427" y="219710"/>
                </a:lnTo>
                <a:lnTo>
                  <a:pt x="3683127" y="219710"/>
                </a:lnTo>
                <a:lnTo>
                  <a:pt x="3683127" y="207010"/>
                </a:lnTo>
                <a:close/>
              </a:path>
              <a:path w="8763000" h="251460">
                <a:moveTo>
                  <a:pt x="3683127" y="31750"/>
                </a:moveTo>
                <a:lnTo>
                  <a:pt x="3670427" y="31750"/>
                </a:lnTo>
                <a:lnTo>
                  <a:pt x="3670427" y="44450"/>
                </a:lnTo>
                <a:lnTo>
                  <a:pt x="3683127" y="44450"/>
                </a:lnTo>
                <a:lnTo>
                  <a:pt x="3683127" y="31750"/>
                </a:lnTo>
                <a:close/>
              </a:path>
              <a:path w="8763000" h="251460">
                <a:moveTo>
                  <a:pt x="3708527" y="207010"/>
                </a:moveTo>
                <a:lnTo>
                  <a:pt x="3695827" y="207010"/>
                </a:lnTo>
                <a:lnTo>
                  <a:pt x="3695827" y="219710"/>
                </a:lnTo>
                <a:lnTo>
                  <a:pt x="3708527" y="219710"/>
                </a:lnTo>
                <a:lnTo>
                  <a:pt x="3708527" y="207010"/>
                </a:lnTo>
                <a:close/>
              </a:path>
              <a:path w="8763000" h="251460">
                <a:moveTo>
                  <a:pt x="3708527" y="31750"/>
                </a:moveTo>
                <a:lnTo>
                  <a:pt x="3695827" y="31750"/>
                </a:lnTo>
                <a:lnTo>
                  <a:pt x="3695827" y="44450"/>
                </a:lnTo>
                <a:lnTo>
                  <a:pt x="3708527" y="44450"/>
                </a:lnTo>
                <a:lnTo>
                  <a:pt x="3708527" y="31750"/>
                </a:lnTo>
                <a:close/>
              </a:path>
              <a:path w="8763000" h="251460">
                <a:moveTo>
                  <a:pt x="3733927" y="207010"/>
                </a:moveTo>
                <a:lnTo>
                  <a:pt x="3721227" y="207010"/>
                </a:lnTo>
                <a:lnTo>
                  <a:pt x="3721227" y="219710"/>
                </a:lnTo>
                <a:lnTo>
                  <a:pt x="3733927" y="219710"/>
                </a:lnTo>
                <a:lnTo>
                  <a:pt x="3733927" y="207010"/>
                </a:lnTo>
                <a:close/>
              </a:path>
              <a:path w="8763000" h="251460">
                <a:moveTo>
                  <a:pt x="3733927" y="31750"/>
                </a:moveTo>
                <a:lnTo>
                  <a:pt x="3721227" y="31750"/>
                </a:lnTo>
                <a:lnTo>
                  <a:pt x="3721227" y="44450"/>
                </a:lnTo>
                <a:lnTo>
                  <a:pt x="3733927" y="44450"/>
                </a:lnTo>
                <a:lnTo>
                  <a:pt x="3733927" y="31750"/>
                </a:lnTo>
                <a:close/>
              </a:path>
              <a:path w="8763000" h="251460">
                <a:moveTo>
                  <a:pt x="3759327" y="207010"/>
                </a:moveTo>
                <a:lnTo>
                  <a:pt x="3746627" y="207010"/>
                </a:lnTo>
                <a:lnTo>
                  <a:pt x="3746627" y="219710"/>
                </a:lnTo>
                <a:lnTo>
                  <a:pt x="3759327" y="219710"/>
                </a:lnTo>
                <a:lnTo>
                  <a:pt x="3759327" y="207010"/>
                </a:lnTo>
                <a:close/>
              </a:path>
              <a:path w="8763000" h="251460">
                <a:moveTo>
                  <a:pt x="3759327" y="31750"/>
                </a:moveTo>
                <a:lnTo>
                  <a:pt x="3746627" y="31750"/>
                </a:lnTo>
                <a:lnTo>
                  <a:pt x="3746627" y="44450"/>
                </a:lnTo>
                <a:lnTo>
                  <a:pt x="3759327" y="44450"/>
                </a:lnTo>
                <a:lnTo>
                  <a:pt x="3759327" y="31750"/>
                </a:lnTo>
                <a:close/>
              </a:path>
              <a:path w="8763000" h="251460">
                <a:moveTo>
                  <a:pt x="3784727" y="207010"/>
                </a:moveTo>
                <a:lnTo>
                  <a:pt x="3772027" y="207010"/>
                </a:lnTo>
                <a:lnTo>
                  <a:pt x="3772027" y="219710"/>
                </a:lnTo>
                <a:lnTo>
                  <a:pt x="3784727" y="219710"/>
                </a:lnTo>
                <a:lnTo>
                  <a:pt x="3784727" y="207010"/>
                </a:lnTo>
                <a:close/>
              </a:path>
              <a:path w="8763000" h="251460">
                <a:moveTo>
                  <a:pt x="3784727" y="31750"/>
                </a:moveTo>
                <a:lnTo>
                  <a:pt x="3772027" y="31750"/>
                </a:lnTo>
                <a:lnTo>
                  <a:pt x="3772027" y="44450"/>
                </a:lnTo>
                <a:lnTo>
                  <a:pt x="3784727" y="44450"/>
                </a:lnTo>
                <a:lnTo>
                  <a:pt x="3784727" y="31750"/>
                </a:lnTo>
                <a:close/>
              </a:path>
              <a:path w="8763000" h="251460">
                <a:moveTo>
                  <a:pt x="3810127" y="207010"/>
                </a:moveTo>
                <a:lnTo>
                  <a:pt x="3797427" y="207010"/>
                </a:lnTo>
                <a:lnTo>
                  <a:pt x="3797427" y="219710"/>
                </a:lnTo>
                <a:lnTo>
                  <a:pt x="3810127" y="219710"/>
                </a:lnTo>
                <a:lnTo>
                  <a:pt x="3810127" y="207010"/>
                </a:lnTo>
                <a:close/>
              </a:path>
              <a:path w="8763000" h="251460">
                <a:moveTo>
                  <a:pt x="3810127" y="31750"/>
                </a:moveTo>
                <a:lnTo>
                  <a:pt x="3797427" y="31750"/>
                </a:lnTo>
                <a:lnTo>
                  <a:pt x="3797427" y="44450"/>
                </a:lnTo>
                <a:lnTo>
                  <a:pt x="3810127" y="44450"/>
                </a:lnTo>
                <a:lnTo>
                  <a:pt x="3810127" y="31750"/>
                </a:lnTo>
                <a:close/>
              </a:path>
              <a:path w="8763000" h="251460">
                <a:moveTo>
                  <a:pt x="3835527" y="207010"/>
                </a:moveTo>
                <a:lnTo>
                  <a:pt x="3822827" y="207010"/>
                </a:lnTo>
                <a:lnTo>
                  <a:pt x="3822827" y="219710"/>
                </a:lnTo>
                <a:lnTo>
                  <a:pt x="3835527" y="219710"/>
                </a:lnTo>
                <a:lnTo>
                  <a:pt x="3835527" y="207010"/>
                </a:lnTo>
                <a:close/>
              </a:path>
              <a:path w="8763000" h="251460">
                <a:moveTo>
                  <a:pt x="3835527" y="31750"/>
                </a:moveTo>
                <a:lnTo>
                  <a:pt x="3822827" y="31750"/>
                </a:lnTo>
                <a:lnTo>
                  <a:pt x="3822827" y="44450"/>
                </a:lnTo>
                <a:lnTo>
                  <a:pt x="3835527" y="44450"/>
                </a:lnTo>
                <a:lnTo>
                  <a:pt x="3835527" y="31750"/>
                </a:lnTo>
                <a:close/>
              </a:path>
              <a:path w="8763000" h="251460">
                <a:moveTo>
                  <a:pt x="3860927" y="207010"/>
                </a:moveTo>
                <a:lnTo>
                  <a:pt x="3848227" y="207010"/>
                </a:lnTo>
                <a:lnTo>
                  <a:pt x="3848227" y="219710"/>
                </a:lnTo>
                <a:lnTo>
                  <a:pt x="3860927" y="219710"/>
                </a:lnTo>
                <a:lnTo>
                  <a:pt x="3860927" y="207010"/>
                </a:lnTo>
                <a:close/>
              </a:path>
              <a:path w="8763000" h="251460">
                <a:moveTo>
                  <a:pt x="3860927" y="31750"/>
                </a:moveTo>
                <a:lnTo>
                  <a:pt x="3848227" y="31750"/>
                </a:lnTo>
                <a:lnTo>
                  <a:pt x="3848227" y="44450"/>
                </a:lnTo>
                <a:lnTo>
                  <a:pt x="3860927" y="44450"/>
                </a:lnTo>
                <a:lnTo>
                  <a:pt x="3860927" y="31750"/>
                </a:lnTo>
                <a:close/>
              </a:path>
              <a:path w="8763000" h="251460">
                <a:moveTo>
                  <a:pt x="3886327" y="207010"/>
                </a:moveTo>
                <a:lnTo>
                  <a:pt x="3873627" y="207010"/>
                </a:lnTo>
                <a:lnTo>
                  <a:pt x="3873627" y="219710"/>
                </a:lnTo>
                <a:lnTo>
                  <a:pt x="3886327" y="219710"/>
                </a:lnTo>
                <a:lnTo>
                  <a:pt x="3886327" y="207010"/>
                </a:lnTo>
                <a:close/>
              </a:path>
              <a:path w="8763000" h="251460">
                <a:moveTo>
                  <a:pt x="3886327" y="31750"/>
                </a:moveTo>
                <a:lnTo>
                  <a:pt x="3873627" y="31750"/>
                </a:lnTo>
                <a:lnTo>
                  <a:pt x="3873627" y="44450"/>
                </a:lnTo>
                <a:lnTo>
                  <a:pt x="3886327" y="44450"/>
                </a:lnTo>
                <a:lnTo>
                  <a:pt x="3886327" y="31750"/>
                </a:lnTo>
                <a:close/>
              </a:path>
              <a:path w="8763000" h="251460">
                <a:moveTo>
                  <a:pt x="3911727" y="207010"/>
                </a:moveTo>
                <a:lnTo>
                  <a:pt x="3899027" y="207010"/>
                </a:lnTo>
                <a:lnTo>
                  <a:pt x="3899027" y="219710"/>
                </a:lnTo>
                <a:lnTo>
                  <a:pt x="3911727" y="219710"/>
                </a:lnTo>
                <a:lnTo>
                  <a:pt x="3911727" y="207010"/>
                </a:lnTo>
                <a:close/>
              </a:path>
              <a:path w="8763000" h="251460">
                <a:moveTo>
                  <a:pt x="3911727" y="31750"/>
                </a:moveTo>
                <a:lnTo>
                  <a:pt x="3899027" y="31750"/>
                </a:lnTo>
                <a:lnTo>
                  <a:pt x="3899027" y="44450"/>
                </a:lnTo>
                <a:lnTo>
                  <a:pt x="3911727" y="44450"/>
                </a:lnTo>
                <a:lnTo>
                  <a:pt x="3911727" y="31750"/>
                </a:lnTo>
                <a:close/>
              </a:path>
              <a:path w="8763000" h="251460">
                <a:moveTo>
                  <a:pt x="3937127" y="207010"/>
                </a:moveTo>
                <a:lnTo>
                  <a:pt x="3924427" y="207010"/>
                </a:lnTo>
                <a:lnTo>
                  <a:pt x="3924427" y="219710"/>
                </a:lnTo>
                <a:lnTo>
                  <a:pt x="3937127" y="219710"/>
                </a:lnTo>
                <a:lnTo>
                  <a:pt x="3937127" y="207010"/>
                </a:lnTo>
                <a:close/>
              </a:path>
              <a:path w="8763000" h="251460">
                <a:moveTo>
                  <a:pt x="3937127" y="31750"/>
                </a:moveTo>
                <a:lnTo>
                  <a:pt x="3924427" y="31750"/>
                </a:lnTo>
                <a:lnTo>
                  <a:pt x="3924427" y="44450"/>
                </a:lnTo>
                <a:lnTo>
                  <a:pt x="3937127" y="44450"/>
                </a:lnTo>
                <a:lnTo>
                  <a:pt x="3937127" y="31750"/>
                </a:lnTo>
                <a:close/>
              </a:path>
              <a:path w="8763000" h="251460">
                <a:moveTo>
                  <a:pt x="3962527" y="207010"/>
                </a:moveTo>
                <a:lnTo>
                  <a:pt x="3949827" y="207010"/>
                </a:lnTo>
                <a:lnTo>
                  <a:pt x="3949827" y="219710"/>
                </a:lnTo>
                <a:lnTo>
                  <a:pt x="3962527" y="219710"/>
                </a:lnTo>
                <a:lnTo>
                  <a:pt x="3962527" y="207010"/>
                </a:lnTo>
                <a:close/>
              </a:path>
              <a:path w="8763000" h="251460">
                <a:moveTo>
                  <a:pt x="3962527" y="31750"/>
                </a:moveTo>
                <a:lnTo>
                  <a:pt x="3949827" y="31750"/>
                </a:lnTo>
                <a:lnTo>
                  <a:pt x="3949827" y="44450"/>
                </a:lnTo>
                <a:lnTo>
                  <a:pt x="3962527" y="44450"/>
                </a:lnTo>
                <a:lnTo>
                  <a:pt x="3962527" y="31750"/>
                </a:lnTo>
                <a:close/>
              </a:path>
              <a:path w="8763000" h="251460">
                <a:moveTo>
                  <a:pt x="3987927" y="207010"/>
                </a:moveTo>
                <a:lnTo>
                  <a:pt x="3975227" y="207010"/>
                </a:lnTo>
                <a:lnTo>
                  <a:pt x="3975227" y="219710"/>
                </a:lnTo>
                <a:lnTo>
                  <a:pt x="3987927" y="219710"/>
                </a:lnTo>
                <a:lnTo>
                  <a:pt x="3987927" y="207010"/>
                </a:lnTo>
                <a:close/>
              </a:path>
              <a:path w="8763000" h="251460">
                <a:moveTo>
                  <a:pt x="3987927" y="31750"/>
                </a:moveTo>
                <a:lnTo>
                  <a:pt x="3975227" y="31750"/>
                </a:lnTo>
                <a:lnTo>
                  <a:pt x="3975227" y="44450"/>
                </a:lnTo>
                <a:lnTo>
                  <a:pt x="3987927" y="44450"/>
                </a:lnTo>
                <a:lnTo>
                  <a:pt x="3987927" y="31750"/>
                </a:lnTo>
                <a:close/>
              </a:path>
              <a:path w="8763000" h="251460">
                <a:moveTo>
                  <a:pt x="4013327" y="207010"/>
                </a:moveTo>
                <a:lnTo>
                  <a:pt x="4000627" y="207010"/>
                </a:lnTo>
                <a:lnTo>
                  <a:pt x="4000627" y="219710"/>
                </a:lnTo>
                <a:lnTo>
                  <a:pt x="4013327" y="219710"/>
                </a:lnTo>
                <a:lnTo>
                  <a:pt x="4013327" y="207010"/>
                </a:lnTo>
                <a:close/>
              </a:path>
              <a:path w="8763000" h="251460">
                <a:moveTo>
                  <a:pt x="4013327" y="31750"/>
                </a:moveTo>
                <a:lnTo>
                  <a:pt x="4000627" y="31750"/>
                </a:lnTo>
                <a:lnTo>
                  <a:pt x="4000627" y="44450"/>
                </a:lnTo>
                <a:lnTo>
                  <a:pt x="4013327" y="44450"/>
                </a:lnTo>
                <a:lnTo>
                  <a:pt x="4013327" y="31750"/>
                </a:lnTo>
                <a:close/>
              </a:path>
              <a:path w="8763000" h="251460">
                <a:moveTo>
                  <a:pt x="4038727" y="207010"/>
                </a:moveTo>
                <a:lnTo>
                  <a:pt x="4026027" y="207010"/>
                </a:lnTo>
                <a:lnTo>
                  <a:pt x="4026027" y="219710"/>
                </a:lnTo>
                <a:lnTo>
                  <a:pt x="4038727" y="219710"/>
                </a:lnTo>
                <a:lnTo>
                  <a:pt x="4038727" y="207010"/>
                </a:lnTo>
                <a:close/>
              </a:path>
              <a:path w="8763000" h="251460">
                <a:moveTo>
                  <a:pt x="4038727" y="31750"/>
                </a:moveTo>
                <a:lnTo>
                  <a:pt x="4026027" y="31750"/>
                </a:lnTo>
                <a:lnTo>
                  <a:pt x="4026027" y="44450"/>
                </a:lnTo>
                <a:lnTo>
                  <a:pt x="4038727" y="44450"/>
                </a:lnTo>
                <a:lnTo>
                  <a:pt x="4038727" y="31750"/>
                </a:lnTo>
                <a:close/>
              </a:path>
              <a:path w="8763000" h="251460">
                <a:moveTo>
                  <a:pt x="4064127" y="207010"/>
                </a:moveTo>
                <a:lnTo>
                  <a:pt x="4051427" y="207010"/>
                </a:lnTo>
                <a:lnTo>
                  <a:pt x="4051427" y="219710"/>
                </a:lnTo>
                <a:lnTo>
                  <a:pt x="4064127" y="219710"/>
                </a:lnTo>
                <a:lnTo>
                  <a:pt x="4064127" y="207010"/>
                </a:lnTo>
                <a:close/>
              </a:path>
              <a:path w="8763000" h="251460">
                <a:moveTo>
                  <a:pt x="4064127" y="31750"/>
                </a:moveTo>
                <a:lnTo>
                  <a:pt x="4051427" y="31750"/>
                </a:lnTo>
                <a:lnTo>
                  <a:pt x="4051427" y="44450"/>
                </a:lnTo>
                <a:lnTo>
                  <a:pt x="4064127" y="44450"/>
                </a:lnTo>
                <a:lnTo>
                  <a:pt x="4064127" y="31750"/>
                </a:lnTo>
                <a:close/>
              </a:path>
              <a:path w="8763000" h="251460">
                <a:moveTo>
                  <a:pt x="4089527" y="207010"/>
                </a:moveTo>
                <a:lnTo>
                  <a:pt x="4076827" y="207010"/>
                </a:lnTo>
                <a:lnTo>
                  <a:pt x="4076827" y="219710"/>
                </a:lnTo>
                <a:lnTo>
                  <a:pt x="4089527" y="219710"/>
                </a:lnTo>
                <a:lnTo>
                  <a:pt x="4089527" y="207010"/>
                </a:lnTo>
                <a:close/>
              </a:path>
              <a:path w="8763000" h="251460">
                <a:moveTo>
                  <a:pt x="4089527" y="31750"/>
                </a:moveTo>
                <a:lnTo>
                  <a:pt x="4076827" y="31750"/>
                </a:lnTo>
                <a:lnTo>
                  <a:pt x="4076827" y="44450"/>
                </a:lnTo>
                <a:lnTo>
                  <a:pt x="4089527" y="44450"/>
                </a:lnTo>
                <a:lnTo>
                  <a:pt x="4089527" y="31750"/>
                </a:lnTo>
                <a:close/>
              </a:path>
              <a:path w="8763000" h="251460">
                <a:moveTo>
                  <a:pt x="4114927" y="207010"/>
                </a:moveTo>
                <a:lnTo>
                  <a:pt x="4102227" y="207010"/>
                </a:lnTo>
                <a:lnTo>
                  <a:pt x="4102227" y="219710"/>
                </a:lnTo>
                <a:lnTo>
                  <a:pt x="4114927" y="219710"/>
                </a:lnTo>
                <a:lnTo>
                  <a:pt x="4114927" y="207010"/>
                </a:lnTo>
                <a:close/>
              </a:path>
              <a:path w="8763000" h="251460">
                <a:moveTo>
                  <a:pt x="4114927" y="31750"/>
                </a:moveTo>
                <a:lnTo>
                  <a:pt x="4102227" y="31750"/>
                </a:lnTo>
                <a:lnTo>
                  <a:pt x="4102227" y="44450"/>
                </a:lnTo>
                <a:lnTo>
                  <a:pt x="4114927" y="44450"/>
                </a:lnTo>
                <a:lnTo>
                  <a:pt x="4114927" y="31750"/>
                </a:lnTo>
                <a:close/>
              </a:path>
              <a:path w="8763000" h="251460">
                <a:moveTo>
                  <a:pt x="4140327" y="207010"/>
                </a:moveTo>
                <a:lnTo>
                  <a:pt x="4127627" y="207010"/>
                </a:lnTo>
                <a:lnTo>
                  <a:pt x="4127627" y="219710"/>
                </a:lnTo>
                <a:lnTo>
                  <a:pt x="4140327" y="219710"/>
                </a:lnTo>
                <a:lnTo>
                  <a:pt x="4140327" y="207010"/>
                </a:lnTo>
                <a:close/>
              </a:path>
              <a:path w="8763000" h="251460">
                <a:moveTo>
                  <a:pt x="4140327" y="31750"/>
                </a:moveTo>
                <a:lnTo>
                  <a:pt x="4127627" y="31750"/>
                </a:lnTo>
                <a:lnTo>
                  <a:pt x="4127627" y="44450"/>
                </a:lnTo>
                <a:lnTo>
                  <a:pt x="4140327" y="44450"/>
                </a:lnTo>
                <a:lnTo>
                  <a:pt x="4140327" y="31750"/>
                </a:lnTo>
                <a:close/>
              </a:path>
              <a:path w="8763000" h="251460">
                <a:moveTo>
                  <a:pt x="4165727" y="207010"/>
                </a:moveTo>
                <a:lnTo>
                  <a:pt x="4153027" y="207010"/>
                </a:lnTo>
                <a:lnTo>
                  <a:pt x="4153027" y="219710"/>
                </a:lnTo>
                <a:lnTo>
                  <a:pt x="4165727" y="219710"/>
                </a:lnTo>
                <a:lnTo>
                  <a:pt x="4165727" y="207010"/>
                </a:lnTo>
                <a:close/>
              </a:path>
              <a:path w="8763000" h="251460">
                <a:moveTo>
                  <a:pt x="4165727" y="31750"/>
                </a:moveTo>
                <a:lnTo>
                  <a:pt x="4153027" y="31750"/>
                </a:lnTo>
                <a:lnTo>
                  <a:pt x="4153027" y="44450"/>
                </a:lnTo>
                <a:lnTo>
                  <a:pt x="4165727" y="44450"/>
                </a:lnTo>
                <a:lnTo>
                  <a:pt x="4165727" y="31750"/>
                </a:lnTo>
                <a:close/>
              </a:path>
              <a:path w="8763000" h="251460">
                <a:moveTo>
                  <a:pt x="4191127" y="207010"/>
                </a:moveTo>
                <a:lnTo>
                  <a:pt x="4178427" y="207010"/>
                </a:lnTo>
                <a:lnTo>
                  <a:pt x="4178427" y="219710"/>
                </a:lnTo>
                <a:lnTo>
                  <a:pt x="4191127" y="219710"/>
                </a:lnTo>
                <a:lnTo>
                  <a:pt x="4191127" y="207010"/>
                </a:lnTo>
                <a:close/>
              </a:path>
              <a:path w="8763000" h="251460">
                <a:moveTo>
                  <a:pt x="4191127" y="31750"/>
                </a:moveTo>
                <a:lnTo>
                  <a:pt x="4178427" y="31750"/>
                </a:lnTo>
                <a:lnTo>
                  <a:pt x="4178427" y="44450"/>
                </a:lnTo>
                <a:lnTo>
                  <a:pt x="4191127" y="44450"/>
                </a:lnTo>
                <a:lnTo>
                  <a:pt x="4191127" y="31750"/>
                </a:lnTo>
                <a:close/>
              </a:path>
              <a:path w="8763000" h="251460">
                <a:moveTo>
                  <a:pt x="4216527" y="207010"/>
                </a:moveTo>
                <a:lnTo>
                  <a:pt x="4203827" y="207010"/>
                </a:lnTo>
                <a:lnTo>
                  <a:pt x="4203827" y="219710"/>
                </a:lnTo>
                <a:lnTo>
                  <a:pt x="4216527" y="219710"/>
                </a:lnTo>
                <a:lnTo>
                  <a:pt x="4216527" y="207010"/>
                </a:lnTo>
                <a:close/>
              </a:path>
              <a:path w="8763000" h="251460">
                <a:moveTo>
                  <a:pt x="4216527" y="31750"/>
                </a:moveTo>
                <a:lnTo>
                  <a:pt x="4203827" y="31750"/>
                </a:lnTo>
                <a:lnTo>
                  <a:pt x="4203827" y="44450"/>
                </a:lnTo>
                <a:lnTo>
                  <a:pt x="4216527" y="44450"/>
                </a:lnTo>
                <a:lnTo>
                  <a:pt x="4216527" y="31750"/>
                </a:lnTo>
                <a:close/>
              </a:path>
              <a:path w="8763000" h="251460">
                <a:moveTo>
                  <a:pt x="4241927" y="207010"/>
                </a:moveTo>
                <a:lnTo>
                  <a:pt x="4229227" y="207010"/>
                </a:lnTo>
                <a:lnTo>
                  <a:pt x="4229227" y="219710"/>
                </a:lnTo>
                <a:lnTo>
                  <a:pt x="4241927" y="219710"/>
                </a:lnTo>
                <a:lnTo>
                  <a:pt x="4241927" y="207010"/>
                </a:lnTo>
                <a:close/>
              </a:path>
              <a:path w="8763000" h="251460">
                <a:moveTo>
                  <a:pt x="4241927" y="31750"/>
                </a:moveTo>
                <a:lnTo>
                  <a:pt x="4229227" y="31750"/>
                </a:lnTo>
                <a:lnTo>
                  <a:pt x="4229227" y="44450"/>
                </a:lnTo>
                <a:lnTo>
                  <a:pt x="4241927" y="44450"/>
                </a:lnTo>
                <a:lnTo>
                  <a:pt x="4241927" y="31750"/>
                </a:lnTo>
                <a:close/>
              </a:path>
              <a:path w="8763000" h="251460">
                <a:moveTo>
                  <a:pt x="4267327" y="207010"/>
                </a:moveTo>
                <a:lnTo>
                  <a:pt x="4254627" y="207010"/>
                </a:lnTo>
                <a:lnTo>
                  <a:pt x="4254627" y="219710"/>
                </a:lnTo>
                <a:lnTo>
                  <a:pt x="4267327" y="219710"/>
                </a:lnTo>
                <a:lnTo>
                  <a:pt x="4267327" y="207010"/>
                </a:lnTo>
                <a:close/>
              </a:path>
              <a:path w="8763000" h="251460">
                <a:moveTo>
                  <a:pt x="4267327" y="31750"/>
                </a:moveTo>
                <a:lnTo>
                  <a:pt x="4254627" y="31750"/>
                </a:lnTo>
                <a:lnTo>
                  <a:pt x="4254627" y="44450"/>
                </a:lnTo>
                <a:lnTo>
                  <a:pt x="4267327" y="44450"/>
                </a:lnTo>
                <a:lnTo>
                  <a:pt x="4267327" y="31750"/>
                </a:lnTo>
                <a:close/>
              </a:path>
              <a:path w="8763000" h="251460">
                <a:moveTo>
                  <a:pt x="4292727" y="207010"/>
                </a:moveTo>
                <a:lnTo>
                  <a:pt x="4280027" y="207010"/>
                </a:lnTo>
                <a:lnTo>
                  <a:pt x="4280027" y="219710"/>
                </a:lnTo>
                <a:lnTo>
                  <a:pt x="4292727" y="219710"/>
                </a:lnTo>
                <a:lnTo>
                  <a:pt x="4292727" y="207010"/>
                </a:lnTo>
                <a:close/>
              </a:path>
              <a:path w="8763000" h="251460">
                <a:moveTo>
                  <a:pt x="4292727" y="31750"/>
                </a:moveTo>
                <a:lnTo>
                  <a:pt x="4280027" y="31750"/>
                </a:lnTo>
                <a:lnTo>
                  <a:pt x="4280027" y="44450"/>
                </a:lnTo>
                <a:lnTo>
                  <a:pt x="4292727" y="44450"/>
                </a:lnTo>
                <a:lnTo>
                  <a:pt x="4292727" y="31750"/>
                </a:lnTo>
                <a:close/>
              </a:path>
              <a:path w="8763000" h="251460">
                <a:moveTo>
                  <a:pt x="4318127" y="207010"/>
                </a:moveTo>
                <a:lnTo>
                  <a:pt x="4305427" y="207010"/>
                </a:lnTo>
                <a:lnTo>
                  <a:pt x="4305427" y="219710"/>
                </a:lnTo>
                <a:lnTo>
                  <a:pt x="4318127" y="219710"/>
                </a:lnTo>
                <a:lnTo>
                  <a:pt x="4318127" y="207010"/>
                </a:lnTo>
                <a:close/>
              </a:path>
              <a:path w="8763000" h="251460">
                <a:moveTo>
                  <a:pt x="4318127" y="31750"/>
                </a:moveTo>
                <a:lnTo>
                  <a:pt x="4305427" y="31750"/>
                </a:lnTo>
                <a:lnTo>
                  <a:pt x="4305427" y="44450"/>
                </a:lnTo>
                <a:lnTo>
                  <a:pt x="4318127" y="44450"/>
                </a:lnTo>
                <a:lnTo>
                  <a:pt x="4318127" y="31750"/>
                </a:lnTo>
                <a:close/>
              </a:path>
              <a:path w="8763000" h="251460">
                <a:moveTo>
                  <a:pt x="4343527" y="207010"/>
                </a:moveTo>
                <a:lnTo>
                  <a:pt x="4330827" y="207010"/>
                </a:lnTo>
                <a:lnTo>
                  <a:pt x="4330827" y="219710"/>
                </a:lnTo>
                <a:lnTo>
                  <a:pt x="4343527" y="219710"/>
                </a:lnTo>
                <a:lnTo>
                  <a:pt x="4343527" y="207010"/>
                </a:lnTo>
                <a:close/>
              </a:path>
              <a:path w="8763000" h="251460">
                <a:moveTo>
                  <a:pt x="4343527" y="31750"/>
                </a:moveTo>
                <a:lnTo>
                  <a:pt x="4330827" y="31750"/>
                </a:lnTo>
                <a:lnTo>
                  <a:pt x="4330827" y="44450"/>
                </a:lnTo>
                <a:lnTo>
                  <a:pt x="4343527" y="44450"/>
                </a:lnTo>
                <a:lnTo>
                  <a:pt x="4343527" y="31750"/>
                </a:lnTo>
                <a:close/>
              </a:path>
              <a:path w="8763000" h="251460">
                <a:moveTo>
                  <a:pt x="4368927" y="207010"/>
                </a:moveTo>
                <a:lnTo>
                  <a:pt x="4356227" y="207010"/>
                </a:lnTo>
                <a:lnTo>
                  <a:pt x="4356227" y="219710"/>
                </a:lnTo>
                <a:lnTo>
                  <a:pt x="4368927" y="219710"/>
                </a:lnTo>
                <a:lnTo>
                  <a:pt x="4368927" y="207010"/>
                </a:lnTo>
                <a:close/>
              </a:path>
              <a:path w="8763000" h="251460">
                <a:moveTo>
                  <a:pt x="4368927" y="31750"/>
                </a:moveTo>
                <a:lnTo>
                  <a:pt x="4356227" y="31750"/>
                </a:lnTo>
                <a:lnTo>
                  <a:pt x="4356227" y="44450"/>
                </a:lnTo>
                <a:lnTo>
                  <a:pt x="4368927" y="44450"/>
                </a:lnTo>
                <a:lnTo>
                  <a:pt x="4368927" y="31750"/>
                </a:lnTo>
                <a:close/>
              </a:path>
              <a:path w="8763000" h="251460">
                <a:moveTo>
                  <a:pt x="4394327" y="207010"/>
                </a:moveTo>
                <a:lnTo>
                  <a:pt x="4381627" y="207010"/>
                </a:lnTo>
                <a:lnTo>
                  <a:pt x="4381627" y="219710"/>
                </a:lnTo>
                <a:lnTo>
                  <a:pt x="4394327" y="219710"/>
                </a:lnTo>
                <a:lnTo>
                  <a:pt x="4394327" y="207010"/>
                </a:lnTo>
                <a:close/>
              </a:path>
              <a:path w="8763000" h="251460">
                <a:moveTo>
                  <a:pt x="4394327" y="31750"/>
                </a:moveTo>
                <a:lnTo>
                  <a:pt x="4381627" y="31750"/>
                </a:lnTo>
                <a:lnTo>
                  <a:pt x="4381627" y="44450"/>
                </a:lnTo>
                <a:lnTo>
                  <a:pt x="4394327" y="44450"/>
                </a:lnTo>
                <a:lnTo>
                  <a:pt x="4394327" y="31750"/>
                </a:lnTo>
                <a:close/>
              </a:path>
              <a:path w="8763000" h="251460">
                <a:moveTo>
                  <a:pt x="4419727" y="207010"/>
                </a:moveTo>
                <a:lnTo>
                  <a:pt x="4407027" y="207010"/>
                </a:lnTo>
                <a:lnTo>
                  <a:pt x="4407027" y="219710"/>
                </a:lnTo>
                <a:lnTo>
                  <a:pt x="4419727" y="219710"/>
                </a:lnTo>
                <a:lnTo>
                  <a:pt x="4419727" y="207010"/>
                </a:lnTo>
                <a:close/>
              </a:path>
              <a:path w="8763000" h="251460">
                <a:moveTo>
                  <a:pt x="4419727" y="31750"/>
                </a:moveTo>
                <a:lnTo>
                  <a:pt x="4407027" y="31750"/>
                </a:lnTo>
                <a:lnTo>
                  <a:pt x="4407027" y="44450"/>
                </a:lnTo>
                <a:lnTo>
                  <a:pt x="4419727" y="44450"/>
                </a:lnTo>
                <a:lnTo>
                  <a:pt x="4419727" y="31750"/>
                </a:lnTo>
                <a:close/>
              </a:path>
              <a:path w="8763000" h="251460">
                <a:moveTo>
                  <a:pt x="4445127" y="207010"/>
                </a:moveTo>
                <a:lnTo>
                  <a:pt x="4432427" y="207010"/>
                </a:lnTo>
                <a:lnTo>
                  <a:pt x="4432427" y="219710"/>
                </a:lnTo>
                <a:lnTo>
                  <a:pt x="4445127" y="219710"/>
                </a:lnTo>
                <a:lnTo>
                  <a:pt x="4445127" y="207010"/>
                </a:lnTo>
                <a:close/>
              </a:path>
              <a:path w="8763000" h="251460">
                <a:moveTo>
                  <a:pt x="4445127" y="31750"/>
                </a:moveTo>
                <a:lnTo>
                  <a:pt x="4432427" y="31750"/>
                </a:lnTo>
                <a:lnTo>
                  <a:pt x="4432427" y="44450"/>
                </a:lnTo>
                <a:lnTo>
                  <a:pt x="4445127" y="44450"/>
                </a:lnTo>
                <a:lnTo>
                  <a:pt x="4445127" y="31750"/>
                </a:lnTo>
                <a:close/>
              </a:path>
              <a:path w="8763000" h="251460">
                <a:moveTo>
                  <a:pt x="4470527" y="207010"/>
                </a:moveTo>
                <a:lnTo>
                  <a:pt x="4457827" y="207010"/>
                </a:lnTo>
                <a:lnTo>
                  <a:pt x="4457827" y="219710"/>
                </a:lnTo>
                <a:lnTo>
                  <a:pt x="4470527" y="219710"/>
                </a:lnTo>
                <a:lnTo>
                  <a:pt x="4470527" y="207010"/>
                </a:lnTo>
                <a:close/>
              </a:path>
              <a:path w="8763000" h="251460">
                <a:moveTo>
                  <a:pt x="4470527" y="31750"/>
                </a:moveTo>
                <a:lnTo>
                  <a:pt x="4457827" y="31750"/>
                </a:lnTo>
                <a:lnTo>
                  <a:pt x="4457827" y="44450"/>
                </a:lnTo>
                <a:lnTo>
                  <a:pt x="4470527" y="44450"/>
                </a:lnTo>
                <a:lnTo>
                  <a:pt x="4470527" y="31750"/>
                </a:lnTo>
                <a:close/>
              </a:path>
              <a:path w="8763000" h="251460">
                <a:moveTo>
                  <a:pt x="4495927" y="207010"/>
                </a:moveTo>
                <a:lnTo>
                  <a:pt x="4483227" y="207010"/>
                </a:lnTo>
                <a:lnTo>
                  <a:pt x="4483227" y="219710"/>
                </a:lnTo>
                <a:lnTo>
                  <a:pt x="4495927" y="219710"/>
                </a:lnTo>
                <a:lnTo>
                  <a:pt x="4495927" y="207010"/>
                </a:lnTo>
                <a:close/>
              </a:path>
              <a:path w="8763000" h="251460">
                <a:moveTo>
                  <a:pt x="4495927" y="31750"/>
                </a:moveTo>
                <a:lnTo>
                  <a:pt x="4483227" y="31750"/>
                </a:lnTo>
                <a:lnTo>
                  <a:pt x="4483227" y="44450"/>
                </a:lnTo>
                <a:lnTo>
                  <a:pt x="4495927" y="44450"/>
                </a:lnTo>
                <a:lnTo>
                  <a:pt x="4495927" y="31750"/>
                </a:lnTo>
                <a:close/>
              </a:path>
              <a:path w="8763000" h="251460">
                <a:moveTo>
                  <a:pt x="4521327" y="207010"/>
                </a:moveTo>
                <a:lnTo>
                  <a:pt x="4508627" y="207010"/>
                </a:lnTo>
                <a:lnTo>
                  <a:pt x="4508627" y="219710"/>
                </a:lnTo>
                <a:lnTo>
                  <a:pt x="4521327" y="219710"/>
                </a:lnTo>
                <a:lnTo>
                  <a:pt x="4521327" y="207010"/>
                </a:lnTo>
                <a:close/>
              </a:path>
              <a:path w="8763000" h="251460">
                <a:moveTo>
                  <a:pt x="4521327" y="31750"/>
                </a:moveTo>
                <a:lnTo>
                  <a:pt x="4508627" y="31750"/>
                </a:lnTo>
                <a:lnTo>
                  <a:pt x="4508627" y="44450"/>
                </a:lnTo>
                <a:lnTo>
                  <a:pt x="4521327" y="44450"/>
                </a:lnTo>
                <a:lnTo>
                  <a:pt x="4521327" y="31750"/>
                </a:lnTo>
                <a:close/>
              </a:path>
              <a:path w="8763000" h="251460">
                <a:moveTo>
                  <a:pt x="4546727" y="207010"/>
                </a:moveTo>
                <a:lnTo>
                  <a:pt x="4534027" y="207010"/>
                </a:lnTo>
                <a:lnTo>
                  <a:pt x="4534027" y="219710"/>
                </a:lnTo>
                <a:lnTo>
                  <a:pt x="4546727" y="219710"/>
                </a:lnTo>
                <a:lnTo>
                  <a:pt x="4546727" y="207010"/>
                </a:lnTo>
                <a:close/>
              </a:path>
              <a:path w="8763000" h="251460">
                <a:moveTo>
                  <a:pt x="4546727" y="31750"/>
                </a:moveTo>
                <a:lnTo>
                  <a:pt x="4534027" y="31750"/>
                </a:lnTo>
                <a:lnTo>
                  <a:pt x="4534027" y="44450"/>
                </a:lnTo>
                <a:lnTo>
                  <a:pt x="4546727" y="44450"/>
                </a:lnTo>
                <a:lnTo>
                  <a:pt x="4546727" y="31750"/>
                </a:lnTo>
                <a:close/>
              </a:path>
              <a:path w="8763000" h="251460">
                <a:moveTo>
                  <a:pt x="4572127" y="207010"/>
                </a:moveTo>
                <a:lnTo>
                  <a:pt x="4559427" y="207010"/>
                </a:lnTo>
                <a:lnTo>
                  <a:pt x="4559427" y="219710"/>
                </a:lnTo>
                <a:lnTo>
                  <a:pt x="4572127" y="219710"/>
                </a:lnTo>
                <a:lnTo>
                  <a:pt x="4572127" y="207010"/>
                </a:lnTo>
                <a:close/>
              </a:path>
              <a:path w="8763000" h="251460">
                <a:moveTo>
                  <a:pt x="4572127" y="31750"/>
                </a:moveTo>
                <a:lnTo>
                  <a:pt x="4559427" y="31750"/>
                </a:lnTo>
                <a:lnTo>
                  <a:pt x="4559427" y="44450"/>
                </a:lnTo>
                <a:lnTo>
                  <a:pt x="4572127" y="44450"/>
                </a:lnTo>
                <a:lnTo>
                  <a:pt x="4572127" y="31750"/>
                </a:lnTo>
                <a:close/>
              </a:path>
              <a:path w="8763000" h="251460">
                <a:moveTo>
                  <a:pt x="4597527" y="207010"/>
                </a:moveTo>
                <a:lnTo>
                  <a:pt x="4584827" y="207010"/>
                </a:lnTo>
                <a:lnTo>
                  <a:pt x="4584827" y="219710"/>
                </a:lnTo>
                <a:lnTo>
                  <a:pt x="4597527" y="219710"/>
                </a:lnTo>
                <a:lnTo>
                  <a:pt x="4597527" y="207010"/>
                </a:lnTo>
                <a:close/>
              </a:path>
              <a:path w="8763000" h="251460">
                <a:moveTo>
                  <a:pt x="4597527" y="31750"/>
                </a:moveTo>
                <a:lnTo>
                  <a:pt x="4584827" y="31750"/>
                </a:lnTo>
                <a:lnTo>
                  <a:pt x="4584827" y="44450"/>
                </a:lnTo>
                <a:lnTo>
                  <a:pt x="4597527" y="44450"/>
                </a:lnTo>
                <a:lnTo>
                  <a:pt x="4597527" y="31750"/>
                </a:lnTo>
                <a:close/>
              </a:path>
              <a:path w="8763000" h="251460">
                <a:moveTo>
                  <a:pt x="4622927" y="207010"/>
                </a:moveTo>
                <a:lnTo>
                  <a:pt x="4610227" y="207010"/>
                </a:lnTo>
                <a:lnTo>
                  <a:pt x="4610227" y="219710"/>
                </a:lnTo>
                <a:lnTo>
                  <a:pt x="4622927" y="219710"/>
                </a:lnTo>
                <a:lnTo>
                  <a:pt x="4622927" y="207010"/>
                </a:lnTo>
                <a:close/>
              </a:path>
              <a:path w="8763000" h="251460">
                <a:moveTo>
                  <a:pt x="4622927" y="31750"/>
                </a:moveTo>
                <a:lnTo>
                  <a:pt x="4610227" y="31750"/>
                </a:lnTo>
                <a:lnTo>
                  <a:pt x="4610227" y="44450"/>
                </a:lnTo>
                <a:lnTo>
                  <a:pt x="4622927" y="44450"/>
                </a:lnTo>
                <a:lnTo>
                  <a:pt x="4622927" y="31750"/>
                </a:lnTo>
                <a:close/>
              </a:path>
              <a:path w="8763000" h="251460">
                <a:moveTo>
                  <a:pt x="4648327" y="207010"/>
                </a:moveTo>
                <a:lnTo>
                  <a:pt x="4635627" y="207010"/>
                </a:lnTo>
                <a:lnTo>
                  <a:pt x="4635627" y="219710"/>
                </a:lnTo>
                <a:lnTo>
                  <a:pt x="4648327" y="219710"/>
                </a:lnTo>
                <a:lnTo>
                  <a:pt x="4648327" y="207010"/>
                </a:lnTo>
                <a:close/>
              </a:path>
              <a:path w="8763000" h="251460">
                <a:moveTo>
                  <a:pt x="4648327" y="31750"/>
                </a:moveTo>
                <a:lnTo>
                  <a:pt x="4635627" y="31750"/>
                </a:lnTo>
                <a:lnTo>
                  <a:pt x="4635627" y="44450"/>
                </a:lnTo>
                <a:lnTo>
                  <a:pt x="4648327" y="44450"/>
                </a:lnTo>
                <a:lnTo>
                  <a:pt x="4648327" y="31750"/>
                </a:lnTo>
                <a:close/>
              </a:path>
              <a:path w="8763000" h="251460">
                <a:moveTo>
                  <a:pt x="4673727" y="207010"/>
                </a:moveTo>
                <a:lnTo>
                  <a:pt x="4661027" y="207010"/>
                </a:lnTo>
                <a:lnTo>
                  <a:pt x="4661027" y="219710"/>
                </a:lnTo>
                <a:lnTo>
                  <a:pt x="4673727" y="219710"/>
                </a:lnTo>
                <a:lnTo>
                  <a:pt x="4673727" y="207010"/>
                </a:lnTo>
                <a:close/>
              </a:path>
              <a:path w="8763000" h="251460">
                <a:moveTo>
                  <a:pt x="4673727" y="31750"/>
                </a:moveTo>
                <a:lnTo>
                  <a:pt x="4661027" y="31750"/>
                </a:lnTo>
                <a:lnTo>
                  <a:pt x="4661027" y="44450"/>
                </a:lnTo>
                <a:lnTo>
                  <a:pt x="4673727" y="44450"/>
                </a:lnTo>
                <a:lnTo>
                  <a:pt x="4673727" y="31750"/>
                </a:lnTo>
                <a:close/>
              </a:path>
              <a:path w="8763000" h="251460">
                <a:moveTo>
                  <a:pt x="4699127" y="207010"/>
                </a:moveTo>
                <a:lnTo>
                  <a:pt x="4686427" y="207010"/>
                </a:lnTo>
                <a:lnTo>
                  <a:pt x="4686427" y="219710"/>
                </a:lnTo>
                <a:lnTo>
                  <a:pt x="4699127" y="219710"/>
                </a:lnTo>
                <a:lnTo>
                  <a:pt x="4699127" y="207010"/>
                </a:lnTo>
                <a:close/>
              </a:path>
              <a:path w="8763000" h="251460">
                <a:moveTo>
                  <a:pt x="4699127" y="31750"/>
                </a:moveTo>
                <a:lnTo>
                  <a:pt x="4686427" y="31750"/>
                </a:lnTo>
                <a:lnTo>
                  <a:pt x="4686427" y="44450"/>
                </a:lnTo>
                <a:lnTo>
                  <a:pt x="4699127" y="44450"/>
                </a:lnTo>
                <a:lnTo>
                  <a:pt x="4699127" y="31750"/>
                </a:lnTo>
                <a:close/>
              </a:path>
              <a:path w="8763000" h="251460">
                <a:moveTo>
                  <a:pt x="4724527" y="207010"/>
                </a:moveTo>
                <a:lnTo>
                  <a:pt x="4711827" y="207010"/>
                </a:lnTo>
                <a:lnTo>
                  <a:pt x="4711827" y="219710"/>
                </a:lnTo>
                <a:lnTo>
                  <a:pt x="4724527" y="219710"/>
                </a:lnTo>
                <a:lnTo>
                  <a:pt x="4724527" y="207010"/>
                </a:lnTo>
                <a:close/>
              </a:path>
              <a:path w="8763000" h="251460">
                <a:moveTo>
                  <a:pt x="4724527" y="31750"/>
                </a:moveTo>
                <a:lnTo>
                  <a:pt x="4711827" y="31750"/>
                </a:lnTo>
                <a:lnTo>
                  <a:pt x="4711827" y="44450"/>
                </a:lnTo>
                <a:lnTo>
                  <a:pt x="4724527" y="44450"/>
                </a:lnTo>
                <a:lnTo>
                  <a:pt x="4724527" y="31750"/>
                </a:lnTo>
                <a:close/>
              </a:path>
              <a:path w="8763000" h="251460">
                <a:moveTo>
                  <a:pt x="4749927" y="207010"/>
                </a:moveTo>
                <a:lnTo>
                  <a:pt x="4737227" y="207010"/>
                </a:lnTo>
                <a:lnTo>
                  <a:pt x="4737227" y="219710"/>
                </a:lnTo>
                <a:lnTo>
                  <a:pt x="4749927" y="219710"/>
                </a:lnTo>
                <a:lnTo>
                  <a:pt x="4749927" y="207010"/>
                </a:lnTo>
                <a:close/>
              </a:path>
              <a:path w="8763000" h="251460">
                <a:moveTo>
                  <a:pt x="4749927" y="31750"/>
                </a:moveTo>
                <a:lnTo>
                  <a:pt x="4737227" y="31750"/>
                </a:lnTo>
                <a:lnTo>
                  <a:pt x="4737227" y="44450"/>
                </a:lnTo>
                <a:lnTo>
                  <a:pt x="4749927" y="44450"/>
                </a:lnTo>
                <a:lnTo>
                  <a:pt x="4749927" y="31750"/>
                </a:lnTo>
                <a:close/>
              </a:path>
              <a:path w="8763000" h="251460">
                <a:moveTo>
                  <a:pt x="4775327" y="207010"/>
                </a:moveTo>
                <a:lnTo>
                  <a:pt x="4762627" y="207010"/>
                </a:lnTo>
                <a:lnTo>
                  <a:pt x="4762627" y="219710"/>
                </a:lnTo>
                <a:lnTo>
                  <a:pt x="4775327" y="219710"/>
                </a:lnTo>
                <a:lnTo>
                  <a:pt x="4775327" y="207010"/>
                </a:lnTo>
                <a:close/>
              </a:path>
              <a:path w="8763000" h="251460">
                <a:moveTo>
                  <a:pt x="4775327" y="31750"/>
                </a:moveTo>
                <a:lnTo>
                  <a:pt x="4762627" y="31750"/>
                </a:lnTo>
                <a:lnTo>
                  <a:pt x="4762627" y="44450"/>
                </a:lnTo>
                <a:lnTo>
                  <a:pt x="4775327" y="44450"/>
                </a:lnTo>
                <a:lnTo>
                  <a:pt x="4775327" y="31750"/>
                </a:lnTo>
                <a:close/>
              </a:path>
              <a:path w="8763000" h="251460">
                <a:moveTo>
                  <a:pt x="4800727" y="207010"/>
                </a:moveTo>
                <a:lnTo>
                  <a:pt x="4788027" y="207010"/>
                </a:lnTo>
                <a:lnTo>
                  <a:pt x="4788027" y="219710"/>
                </a:lnTo>
                <a:lnTo>
                  <a:pt x="4800727" y="219710"/>
                </a:lnTo>
                <a:lnTo>
                  <a:pt x="4800727" y="207010"/>
                </a:lnTo>
                <a:close/>
              </a:path>
              <a:path w="8763000" h="251460">
                <a:moveTo>
                  <a:pt x="4800727" y="31750"/>
                </a:moveTo>
                <a:lnTo>
                  <a:pt x="4788027" y="31750"/>
                </a:lnTo>
                <a:lnTo>
                  <a:pt x="4788027" y="44450"/>
                </a:lnTo>
                <a:lnTo>
                  <a:pt x="4800727" y="44450"/>
                </a:lnTo>
                <a:lnTo>
                  <a:pt x="4800727" y="31750"/>
                </a:lnTo>
                <a:close/>
              </a:path>
              <a:path w="8763000" h="251460">
                <a:moveTo>
                  <a:pt x="4826127" y="207010"/>
                </a:moveTo>
                <a:lnTo>
                  <a:pt x="4813427" y="207010"/>
                </a:lnTo>
                <a:lnTo>
                  <a:pt x="4813427" y="219710"/>
                </a:lnTo>
                <a:lnTo>
                  <a:pt x="4826127" y="219710"/>
                </a:lnTo>
                <a:lnTo>
                  <a:pt x="4826127" y="207010"/>
                </a:lnTo>
                <a:close/>
              </a:path>
              <a:path w="8763000" h="251460">
                <a:moveTo>
                  <a:pt x="4826127" y="31750"/>
                </a:moveTo>
                <a:lnTo>
                  <a:pt x="4813427" y="31750"/>
                </a:lnTo>
                <a:lnTo>
                  <a:pt x="4813427" y="44450"/>
                </a:lnTo>
                <a:lnTo>
                  <a:pt x="4826127" y="44450"/>
                </a:lnTo>
                <a:lnTo>
                  <a:pt x="4826127" y="31750"/>
                </a:lnTo>
                <a:close/>
              </a:path>
              <a:path w="8763000" h="251460">
                <a:moveTo>
                  <a:pt x="4851527" y="207010"/>
                </a:moveTo>
                <a:lnTo>
                  <a:pt x="4838827" y="207010"/>
                </a:lnTo>
                <a:lnTo>
                  <a:pt x="4838827" y="219710"/>
                </a:lnTo>
                <a:lnTo>
                  <a:pt x="4851527" y="219710"/>
                </a:lnTo>
                <a:lnTo>
                  <a:pt x="4851527" y="207010"/>
                </a:lnTo>
                <a:close/>
              </a:path>
              <a:path w="8763000" h="251460">
                <a:moveTo>
                  <a:pt x="4851527" y="31750"/>
                </a:moveTo>
                <a:lnTo>
                  <a:pt x="4838827" y="31750"/>
                </a:lnTo>
                <a:lnTo>
                  <a:pt x="4838827" y="44450"/>
                </a:lnTo>
                <a:lnTo>
                  <a:pt x="4851527" y="44450"/>
                </a:lnTo>
                <a:lnTo>
                  <a:pt x="4851527" y="31750"/>
                </a:lnTo>
                <a:close/>
              </a:path>
              <a:path w="8763000" h="251460">
                <a:moveTo>
                  <a:pt x="4876927" y="207010"/>
                </a:moveTo>
                <a:lnTo>
                  <a:pt x="4864227" y="207010"/>
                </a:lnTo>
                <a:lnTo>
                  <a:pt x="4864227" y="219710"/>
                </a:lnTo>
                <a:lnTo>
                  <a:pt x="4876927" y="219710"/>
                </a:lnTo>
                <a:lnTo>
                  <a:pt x="4876927" y="207010"/>
                </a:lnTo>
                <a:close/>
              </a:path>
              <a:path w="8763000" h="251460">
                <a:moveTo>
                  <a:pt x="4876927" y="31750"/>
                </a:moveTo>
                <a:lnTo>
                  <a:pt x="4864227" y="31750"/>
                </a:lnTo>
                <a:lnTo>
                  <a:pt x="4864227" y="44450"/>
                </a:lnTo>
                <a:lnTo>
                  <a:pt x="4876927" y="44450"/>
                </a:lnTo>
                <a:lnTo>
                  <a:pt x="4876927" y="31750"/>
                </a:lnTo>
                <a:close/>
              </a:path>
              <a:path w="8763000" h="251460">
                <a:moveTo>
                  <a:pt x="4902327" y="207010"/>
                </a:moveTo>
                <a:lnTo>
                  <a:pt x="4889627" y="207010"/>
                </a:lnTo>
                <a:lnTo>
                  <a:pt x="4889627" y="219710"/>
                </a:lnTo>
                <a:lnTo>
                  <a:pt x="4902327" y="219710"/>
                </a:lnTo>
                <a:lnTo>
                  <a:pt x="4902327" y="207010"/>
                </a:lnTo>
                <a:close/>
              </a:path>
              <a:path w="8763000" h="251460">
                <a:moveTo>
                  <a:pt x="4902327" y="31750"/>
                </a:moveTo>
                <a:lnTo>
                  <a:pt x="4889627" y="31750"/>
                </a:lnTo>
                <a:lnTo>
                  <a:pt x="4889627" y="44450"/>
                </a:lnTo>
                <a:lnTo>
                  <a:pt x="4902327" y="44450"/>
                </a:lnTo>
                <a:lnTo>
                  <a:pt x="4902327" y="31750"/>
                </a:lnTo>
                <a:close/>
              </a:path>
              <a:path w="8763000" h="251460">
                <a:moveTo>
                  <a:pt x="4927727" y="207010"/>
                </a:moveTo>
                <a:lnTo>
                  <a:pt x="4915027" y="207010"/>
                </a:lnTo>
                <a:lnTo>
                  <a:pt x="4915027" y="219710"/>
                </a:lnTo>
                <a:lnTo>
                  <a:pt x="4927727" y="219710"/>
                </a:lnTo>
                <a:lnTo>
                  <a:pt x="4927727" y="207010"/>
                </a:lnTo>
                <a:close/>
              </a:path>
              <a:path w="8763000" h="251460">
                <a:moveTo>
                  <a:pt x="4927727" y="31750"/>
                </a:moveTo>
                <a:lnTo>
                  <a:pt x="4915027" y="31750"/>
                </a:lnTo>
                <a:lnTo>
                  <a:pt x="4915027" y="44450"/>
                </a:lnTo>
                <a:lnTo>
                  <a:pt x="4927727" y="44450"/>
                </a:lnTo>
                <a:lnTo>
                  <a:pt x="4927727" y="31750"/>
                </a:lnTo>
                <a:close/>
              </a:path>
              <a:path w="8763000" h="251460">
                <a:moveTo>
                  <a:pt x="4953127" y="207010"/>
                </a:moveTo>
                <a:lnTo>
                  <a:pt x="4940427" y="207010"/>
                </a:lnTo>
                <a:lnTo>
                  <a:pt x="4940427" y="219710"/>
                </a:lnTo>
                <a:lnTo>
                  <a:pt x="4953127" y="219710"/>
                </a:lnTo>
                <a:lnTo>
                  <a:pt x="4953127" y="207010"/>
                </a:lnTo>
                <a:close/>
              </a:path>
              <a:path w="8763000" h="251460">
                <a:moveTo>
                  <a:pt x="4953127" y="31750"/>
                </a:moveTo>
                <a:lnTo>
                  <a:pt x="4940427" y="31750"/>
                </a:lnTo>
                <a:lnTo>
                  <a:pt x="4940427" y="44450"/>
                </a:lnTo>
                <a:lnTo>
                  <a:pt x="4953127" y="44450"/>
                </a:lnTo>
                <a:lnTo>
                  <a:pt x="4953127" y="31750"/>
                </a:lnTo>
                <a:close/>
              </a:path>
              <a:path w="8763000" h="251460">
                <a:moveTo>
                  <a:pt x="4978527" y="207010"/>
                </a:moveTo>
                <a:lnTo>
                  <a:pt x="4965827" y="207010"/>
                </a:lnTo>
                <a:lnTo>
                  <a:pt x="4965827" y="219710"/>
                </a:lnTo>
                <a:lnTo>
                  <a:pt x="4978527" y="219710"/>
                </a:lnTo>
                <a:lnTo>
                  <a:pt x="4978527" y="207010"/>
                </a:lnTo>
                <a:close/>
              </a:path>
              <a:path w="8763000" h="251460">
                <a:moveTo>
                  <a:pt x="4978527" y="31750"/>
                </a:moveTo>
                <a:lnTo>
                  <a:pt x="4965827" y="31750"/>
                </a:lnTo>
                <a:lnTo>
                  <a:pt x="4965827" y="44450"/>
                </a:lnTo>
                <a:lnTo>
                  <a:pt x="4978527" y="44450"/>
                </a:lnTo>
                <a:lnTo>
                  <a:pt x="4978527" y="31750"/>
                </a:lnTo>
                <a:close/>
              </a:path>
              <a:path w="8763000" h="251460">
                <a:moveTo>
                  <a:pt x="5003927" y="207010"/>
                </a:moveTo>
                <a:lnTo>
                  <a:pt x="4991227" y="207010"/>
                </a:lnTo>
                <a:lnTo>
                  <a:pt x="4991227" y="219710"/>
                </a:lnTo>
                <a:lnTo>
                  <a:pt x="5003927" y="219710"/>
                </a:lnTo>
                <a:lnTo>
                  <a:pt x="5003927" y="207010"/>
                </a:lnTo>
                <a:close/>
              </a:path>
              <a:path w="8763000" h="251460">
                <a:moveTo>
                  <a:pt x="5003927" y="31750"/>
                </a:moveTo>
                <a:lnTo>
                  <a:pt x="4991227" y="31750"/>
                </a:lnTo>
                <a:lnTo>
                  <a:pt x="4991227" y="44450"/>
                </a:lnTo>
                <a:lnTo>
                  <a:pt x="5003927" y="44450"/>
                </a:lnTo>
                <a:lnTo>
                  <a:pt x="5003927" y="31750"/>
                </a:lnTo>
                <a:close/>
              </a:path>
              <a:path w="8763000" h="251460">
                <a:moveTo>
                  <a:pt x="5029327" y="207010"/>
                </a:moveTo>
                <a:lnTo>
                  <a:pt x="5016627" y="207010"/>
                </a:lnTo>
                <a:lnTo>
                  <a:pt x="5016627" y="219710"/>
                </a:lnTo>
                <a:lnTo>
                  <a:pt x="5029327" y="219710"/>
                </a:lnTo>
                <a:lnTo>
                  <a:pt x="5029327" y="207010"/>
                </a:lnTo>
                <a:close/>
              </a:path>
              <a:path w="8763000" h="251460">
                <a:moveTo>
                  <a:pt x="5029327" y="31750"/>
                </a:moveTo>
                <a:lnTo>
                  <a:pt x="5016627" y="31750"/>
                </a:lnTo>
                <a:lnTo>
                  <a:pt x="5016627" y="44450"/>
                </a:lnTo>
                <a:lnTo>
                  <a:pt x="5029327" y="44450"/>
                </a:lnTo>
                <a:lnTo>
                  <a:pt x="5029327" y="31750"/>
                </a:lnTo>
                <a:close/>
              </a:path>
              <a:path w="8763000" h="251460">
                <a:moveTo>
                  <a:pt x="5054727" y="207010"/>
                </a:moveTo>
                <a:lnTo>
                  <a:pt x="5042027" y="207010"/>
                </a:lnTo>
                <a:lnTo>
                  <a:pt x="5042027" y="219710"/>
                </a:lnTo>
                <a:lnTo>
                  <a:pt x="5054727" y="219710"/>
                </a:lnTo>
                <a:lnTo>
                  <a:pt x="5054727" y="207010"/>
                </a:lnTo>
                <a:close/>
              </a:path>
              <a:path w="8763000" h="251460">
                <a:moveTo>
                  <a:pt x="5054727" y="31750"/>
                </a:moveTo>
                <a:lnTo>
                  <a:pt x="5042027" y="31750"/>
                </a:lnTo>
                <a:lnTo>
                  <a:pt x="5042027" y="44450"/>
                </a:lnTo>
                <a:lnTo>
                  <a:pt x="5054727" y="44450"/>
                </a:lnTo>
                <a:lnTo>
                  <a:pt x="5054727" y="31750"/>
                </a:lnTo>
                <a:close/>
              </a:path>
              <a:path w="8763000" h="251460">
                <a:moveTo>
                  <a:pt x="5080127" y="207010"/>
                </a:moveTo>
                <a:lnTo>
                  <a:pt x="5067427" y="207010"/>
                </a:lnTo>
                <a:lnTo>
                  <a:pt x="5067427" y="219710"/>
                </a:lnTo>
                <a:lnTo>
                  <a:pt x="5080127" y="219710"/>
                </a:lnTo>
                <a:lnTo>
                  <a:pt x="5080127" y="207010"/>
                </a:lnTo>
                <a:close/>
              </a:path>
              <a:path w="8763000" h="251460">
                <a:moveTo>
                  <a:pt x="5080127" y="31750"/>
                </a:moveTo>
                <a:lnTo>
                  <a:pt x="5067427" y="31750"/>
                </a:lnTo>
                <a:lnTo>
                  <a:pt x="5067427" y="44450"/>
                </a:lnTo>
                <a:lnTo>
                  <a:pt x="5080127" y="44450"/>
                </a:lnTo>
                <a:lnTo>
                  <a:pt x="5080127" y="31750"/>
                </a:lnTo>
                <a:close/>
              </a:path>
              <a:path w="8763000" h="251460">
                <a:moveTo>
                  <a:pt x="5105527" y="207010"/>
                </a:moveTo>
                <a:lnTo>
                  <a:pt x="5092827" y="207010"/>
                </a:lnTo>
                <a:lnTo>
                  <a:pt x="5092827" y="219710"/>
                </a:lnTo>
                <a:lnTo>
                  <a:pt x="5105527" y="219710"/>
                </a:lnTo>
                <a:lnTo>
                  <a:pt x="5105527" y="207010"/>
                </a:lnTo>
                <a:close/>
              </a:path>
              <a:path w="8763000" h="251460">
                <a:moveTo>
                  <a:pt x="5105527" y="31750"/>
                </a:moveTo>
                <a:lnTo>
                  <a:pt x="5092827" y="31750"/>
                </a:lnTo>
                <a:lnTo>
                  <a:pt x="5092827" y="44450"/>
                </a:lnTo>
                <a:lnTo>
                  <a:pt x="5105527" y="44450"/>
                </a:lnTo>
                <a:lnTo>
                  <a:pt x="5105527" y="31750"/>
                </a:lnTo>
                <a:close/>
              </a:path>
              <a:path w="8763000" h="251460">
                <a:moveTo>
                  <a:pt x="5130927" y="207010"/>
                </a:moveTo>
                <a:lnTo>
                  <a:pt x="5118227" y="207010"/>
                </a:lnTo>
                <a:lnTo>
                  <a:pt x="5118227" y="219710"/>
                </a:lnTo>
                <a:lnTo>
                  <a:pt x="5130927" y="219710"/>
                </a:lnTo>
                <a:lnTo>
                  <a:pt x="5130927" y="207010"/>
                </a:lnTo>
                <a:close/>
              </a:path>
              <a:path w="8763000" h="251460">
                <a:moveTo>
                  <a:pt x="5130927" y="31750"/>
                </a:moveTo>
                <a:lnTo>
                  <a:pt x="5118227" y="31750"/>
                </a:lnTo>
                <a:lnTo>
                  <a:pt x="5118227" y="44450"/>
                </a:lnTo>
                <a:lnTo>
                  <a:pt x="5130927" y="44450"/>
                </a:lnTo>
                <a:lnTo>
                  <a:pt x="5130927" y="31750"/>
                </a:lnTo>
                <a:close/>
              </a:path>
              <a:path w="8763000" h="251460">
                <a:moveTo>
                  <a:pt x="5156327" y="207010"/>
                </a:moveTo>
                <a:lnTo>
                  <a:pt x="5143627" y="207010"/>
                </a:lnTo>
                <a:lnTo>
                  <a:pt x="5143627" y="219710"/>
                </a:lnTo>
                <a:lnTo>
                  <a:pt x="5156327" y="219710"/>
                </a:lnTo>
                <a:lnTo>
                  <a:pt x="5156327" y="207010"/>
                </a:lnTo>
                <a:close/>
              </a:path>
              <a:path w="8763000" h="251460">
                <a:moveTo>
                  <a:pt x="5156327" y="31750"/>
                </a:moveTo>
                <a:lnTo>
                  <a:pt x="5143627" y="31750"/>
                </a:lnTo>
                <a:lnTo>
                  <a:pt x="5143627" y="44450"/>
                </a:lnTo>
                <a:lnTo>
                  <a:pt x="5156327" y="44450"/>
                </a:lnTo>
                <a:lnTo>
                  <a:pt x="5156327" y="31750"/>
                </a:lnTo>
                <a:close/>
              </a:path>
              <a:path w="8763000" h="251460">
                <a:moveTo>
                  <a:pt x="5181727" y="207010"/>
                </a:moveTo>
                <a:lnTo>
                  <a:pt x="5169027" y="207010"/>
                </a:lnTo>
                <a:lnTo>
                  <a:pt x="5169027" y="219710"/>
                </a:lnTo>
                <a:lnTo>
                  <a:pt x="5181727" y="219710"/>
                </a:lnTo>
                <a:lnTo>
                  <a:pt x="5181727" y="207010"/>
                </a:lnTo>
                <a:close/>
              </a:path>
              <a:path w="8763000" h="251460">
                <a:moveTo>
                  <a:pt x="5181727" y="31750"/>
                </a:moveTo>
                <a:lnTo>
                  <a:pt x="5169027" y="31750"/>
                </a:lnTo>
                <a:lnTo>
                  <a:pt x="5169027" y="44450"/>
                </a:lnTo>
                <a:lnTo>
                  <a:pt x="5181727" y="44450"/>
                </a:lnTo>
                <a:lnTo>
                  <a:pt x="5181727" y="31750"/>
                </a:lnTo>
                <a:close/>
              </a:path>
              <a:path w="8763000" h="251460">
                <a:moveTo>
                  <a:pt x="5207127" y="207010"/>
                </a:moveTo>
                <a:lnTo>
                  <a:pt x="5194427" y="207010"/>
                </a:lnTo>
                <a:lnTo>
                  <a:pt x="5194427" y="219710"/>
                </a:lnTo>
                <a:lnTo>
                  <a:pt x="5207127" y="219710"/>
                </a:lnTo>
                <a:lnTo>
                  <a:pt x="5207127" y="207010"/>
                </a:lnTo>
                <a:close/>
              </a:path>
              <a:path w="8763000" h="251460">
                <a:moveTo>
                  <a:pt x="5207127" y="31750"/>
                </a:moveTo>
                <a:lnTo>
                  <a:pt x="5194427" y="31750"/>
                </a:lnTo>
                <a:lnTo>
                  <a:pt x="5194427" y="44450"/>
                </a:lnTo>
                <a:lnTo>
                  <a:pt x="5207127" y="44450"/>
                </a:lnTo>
                <a:lnTo>
                  <a:pt x="5207127" y="31750"/>
                </a:lnTo>
                <a:close/>
              </a:path>
              <a:path w="8763000" h="251460">
                <a:moveTo>
                  <a:pt x="5232527" y="207010"/>
                </a:moveTo>
                <a:lnTo>
                  <a:pt x="5219827" y="207010"/>
                </a:lnTo>
                <a:lnTo>
                  <a:pt x="5219827" y="219710"/>
                </a:lnTo>
                <a:lnTo>
                  <a:pt x="5232527" y="219710"/>
                </a:lnTo>
                <a:lnTo>
                  <a:pt x="5232527" y="207010"/>
                </a:lnTo>
                <a:close/>
              </a:path>
              <a:path w="8763000" h="251460">
                <a:moveTo>
                  <a:pt x="5232527" y="31750"/>
                </a:moveTo>
                <a:lnTo>
                  <a:pt x="5219827" y="31750"/>
                </a:lnTo>
                <a:lnTo>
                  <a:pt x="5219827" y="44450"/>
                </a:lnTo>
                <a:lnTo>
                  <a:pt x="5232527" y="44450"/>
                </a:lnTo>
                <a:lnTo>
                  <a:pt x="5232527" y="31750"/>
                </a:lnTo>
                <a:close/>
              </a:path>
              <a:path w="8763000" h="251460">
                <a:moveTo>
                  <a:pt x="5257927" y="207010"/>
                </a:moveTo>
                <a:lnTo>
                  <a:pt x="5245227" y="207010"/>
                </a:lnTo>
                <a:lnTo>
                  <a:pt x="5245227" y="219710"/>
                </a:lnTo>
                <a:lnTo>
                  <a:pt x="5257927" y="219710"/>
                </a:lnTo>
                <a:lnTo>
                  <a:pt x="5257927" y="207010"/>
                </a:lnTo>
                <a:close/>
              </a:path>
              <a:path w="8763000" h="251460">
                <a:moveTo>
                  <a:pt x="5257927" y="31750"/>
                </a:moveTo>
                <a:lnTo>
                  <a:pt x="5245227" y="31750"/>
                </a:lnTo>
                <a:lnTo>
                  <a:pt x="5245227" y="44450"/>
                </a:lnTo>
                <a:lnTo>
                  <a:pt x="5257927" y="44450"/>
                </a:lnTo>
                <a:lnTo>
                  <a:pt x="5257927" y="31750"/>
                </a:lnTo>
                <a:close/>
              </a:path>
              <a:path w="8763000" h="251460">
                <a:moveTo>
                  <a:pt x="5283327" y="207010"/>
                </a:moveTo>
                <a:lnTo>
                  <a:pt x="5270627" y="207010"/>
                </a:lnTo>
                <a:lnTo>
                  <a:pt x="5270627" y="219710"/>
                </a:lnTo>
                <a:lnTo>
                  <a:pt x="5283327" y="219710"/>
                </a:lnTo>
                <a:lnTo>
                  <a:pt x="5283327" y="207010"/>
                </a:lnTo>
                <a:close/>
              </a:path>
              <a:path w="8763000" h="251460">
                <a:moveTo>
                  <a:pt x="5283327" y="31750"/>
                </a:moveTo>
                <a:lnTo>
                  <a:pt x="5270627" y="31750"/>
                </a:lnTo>
                <a:lnTo>
                  <a:pt x="5270627" y="44450"/>
                </a:lnTo>
                <a:lnTo>
                  <a:pt x="5283327" y="44450"/>
                </a:lnTo>
                <a:lnTo>
                  <a:pt x="5283327" y="31750"/>
                </a:lnTo>
                <a:close/>
              </a:path>
              <a:path w="8763000" h="251460">
                <a:moveTo>
                  <a:pt x="5308727" y="207010"/>
                </a:moveTo>
                <a:lnTo>
                  <a:pt x="5296027" y="207010"/>
                </a:lnTo>
                <a:lnTo>
                  <a:pt x="5296027" y="219710"/>
                </a:lnTo>
                <a:lnTo>
                  <a:pt x="5308727" y="219710"/>
                </a:lnTo>
                <a:lnTo>
                  <a:pt x="5308727" y="207010"/>
                </a:lnTo>
                <a:close/>
              </a:path>
              <a:path w="8763000" h="251460">
                <a:moveTo>
                  <a:pt x="5308727" y="31750"/>
                </a:moveTo>
                <a:lnTo>
                  <a:pt x="5296027" y="31750"/>
                </a:lnTo>
                <a:lnTo>
                  <a:pt x="5296027" y="44450"/>
                </a:lnTo>
                <a:lnTo>
                  <a:pt x="5308727" y="44450"/>
                </a:lnTo>
                <a:lnTo>
                  <a:pt x="5308727" y="31750"/>
                </a:lnTo>
                <a:close/>
              </a:path>
              <a:path w="8763000" h="251460">
                <a:moveTo>
                  <a:pt x="5334127" y="207010"/>
                </a:moveTo>
                <a:lnTo>
                  <a:pt x="5321427" y="207010"/>
                </a:lnTo>
                <a:lnTo>
                  <a:pt x="5321427" y="219710"/>
                </a:lnTo>
                <a:lnTo>
                  <a:pt x="5334127" y="219710"/>
                </a:lnTo>
                <a:lnTo>
                  <a:pt x="5334127" y="207010"/>
                </a:lnTo>
                <a:close/>
              </a:path>
              <a:path w="8763000" h="251460">
                <a:moveTo>
                  <a:pt x="5334127" y="31750"/>
                </a:moveTo>
                <a:lnTo>
                  <a:pt x="5321427" y="31750"/>
                </a:lnTo>
                <a:lnTo>
                  <a:pt x="5321427" y="44450"/>
                </a:lnTo>
                <a:lnTo>
                  <a:pt x="5334127" y="44450"/>
                </a:lnTo>
                <a:lnTo>
                  <a:pt x="5334127" y="31750"/>
                </a:lnTo>
                <a:close/>
              </a:path>
              <a:path w="8763000" h="251460">
                <a:moveTo>
                  <a:pt x="5359527" y="207010"/>
                </a:moveTo>
                <a:lnTo>
                  <a:pt x="5346827" y="207010"/>
                </a:lnTo>
                <a:lnTo>
                  <a:pt x="5346827" y="219710"/>
                </a:lnTo>
                <a:lnTo>
                  <a:pt x="5359527" y="219710"/>
                </a:lnTo>
                <a:lnTo>
                  <a:pt x="5359527" y="207010"/>
                </a:lnTo>
                <a:close/>
              </a:path>
              <a:path w="8763000" h="251460">
                <a:moveTo>
                  <a:pt x="5359527" y="31750"/>
                </a:moveTo>
                <a:lnTo>
                  <a:pt x="5346827" y="31750"/>
                </a:lnTo>
                <a:lnTo>
                  <a:pt x="5346827" y="44450"/>
                </a:lnTo>
                <a:lnTo>
                  <a:pt x="5359527" y="44450"/>
                </a:lnTo>
                <a:lnTo>
                  <a:pt x="5359527" y="31750"/>
                </a:lnTo>
                <a:close/>
              </a:path>
              <a:path w="8763000" h="251460">
                <a:moveTo>
                  <a:pt x="5384927" y="207010"/>
                </a:moveTo>
                <a:lnTo>
                  <a:pt x="5372227" y="207010"/>
                </a:lnTo>
                <a:lnTo>
                  <a:pt x="5372227" y="219710"/>
                </a:lnTo>
                <a:lnTo>
                  <a:pt x="5384927" y="219710"/>
                </a:lnTo>
                <a:lnTo>
                  <a:pt x="5384927" y="207010"/>
                </a:lnTo>
                <a:close/>
              </a:path>
              <a:path w="8763000" h="251460">
                <a:moveTo>
                  <a:pt x="5384927" y="31750"/>
                </a:moveTo>
                <a:lnTo>
                  <a:pt x="5372227" y="31750"/>
                </a:lnTo>
                <a:lnTo>
                  <a:pt x="5372227" y="44450"/>
                </a:lnTo>
                <a:lnTo>
                  <a:pt x="5384927" y="44450"/>
                </a:lnTo>
                <a:lnTo>
                  <a:pt x="5384927" y="31750"/>
                </a:lnTo>
                <a:close/>
              </a:path>
              <a:path w="8763000" h="251460">
                <a:moveTo>
                  <a:pt x="5410327" y="207010"/>
                </a:moveTo>
                <a:lnTo>
                  <a:pt x="5397627" y="207010"/>
                </a:lnTo>
                <a:lnTo>
                  <a:pt x="5397627" y="219710"/>
                </a:lnTo>
                <a:lnTo>
                  <a:pt x="5410327" y="219710"/>
                </a:lnTo>
                <a:lnTo>
                  <a:pt x="5410327" y="207010"/>
                </a:lnTo>
                <a:close/>
              </a:path>
              <a:path w="8763000" h="251460">
                <a:moveTo>
                  <a:pt x="5410327" y="31750"/>
                </a:moveTo>
                <a:lnTo>
                  <a:pt x="5397627" y="31750"/>
                </a:lnTo>
                <a:lnTo>
                  <a:pt x="5397627" y="44450"/>
                </a:lnTo>
                <a:lnTo>
                  <a:pt x="5410327" y="44450"/>
                </a:lnTo>
                <a:lnTo>
                  <a:pt x="5410327" y="31750"/>
                </a:lnTo>
                <a:close/>
              </a:path>
              <a:path w="8763000" h="251460">
                <a:moveTo>
                  <a:pt x="5435727" y="207010"/>
                </a:moveTo>
                <a:lnTo>
                  <a:pt x="5423027" y="207010"/>
                </a:lnTo>
                <a:lnTo>
                  <a:pt x="5423027" y="219710"/>
                </a:lnTo>
                <a:lnTo>
                  <a:pt x="5435727" y="219710"/>
                </a:lnTo>
                <a:lnTo>
                  <a:pt x="5435727" y="207010"/>
                </a:lnTo>
                <a:close/>
              </a:path>
              <a:path w="8763000" h="251460">
                <a:moveTo>
                  <a:pt x="5435727" y="31750"/>
                </a:moveTo>
                <a:lnTo>
                  <a:pt x="5423027" y="31750"/>
                </a:lnTo>
                <a:lnTo>
                  <a:pt x="5423027" y="44450"/>
                </a:lnTo>
                <a:lnTo>
                  <a:pt x="5435727" y="44450"/>
                </a:lnTo>
                <a:lnTo>
                  <a:pt x="5435727" y="31750"/>
                </a:lnTo>
                <a:close/>
              </a:path>
              <a:path w="8763000" h="251460">
                <a:moveTo>
                  <a:pt x="5461127" y="207010"/>
                </a:moveTo>
                <a:lnTo>
                  <a:pt x="5448427" y="207010"/>
                </a:lnTo>
                <a:lnTo>
                  <a:pt x="5448427" y="219710"/>
                </a:lnTo>
                <a:lnTo>
                  <a:pt x="5461127" y="219710"/>
                </a:lnTo>
                <a:lnTo>
                  <a:pt x="5461127" y="207010"/>
                </a:lnTo>
                <a:close/>
              </a:path>
              <a:path w="8763000" h="251460">
                <a:moveTo>
                  <a:pt x="5461127" y="31750"/>
                </a:moveTo>
                <a:lnTo>
                  <a:pt x="5448427" y="31750"/>
                </a:lnTo>
                <a:lnTo>
                  <a:pt x="5448427" y="44450"/>
                </a:lnTo>
                <a:lnTo>
                  <a:pt x="5461127" y="44450"/>
                </a:lnTo>
                <a:lnTo>
                  <a:pt x="5461127" y="31750"/>
                </a:lnTo>
                <a:close/>
              </a:path>
              <a:path w="8763000" h="251460">
                <a:moveTo>
                  <a:pt x="5486527" y="207010"/>
                </a:moveTo>
                <a:lnTo>
                  <a:pt x="5473827" y="207010"/>
                </a:lnTo>
                <a:lnTo>
                  <a:pt x="5473827" y="219710"/>
                </a:lnTo>
                <a:lnTo>
                  <a:pt x="5486527" y="219710"/>
                </a:lnTo>
                <a:lnTo>
                  <a:pt x="5486527" y="207010"/>
                </a:lnTo>
                <a:close/>
              </a:path>
              <a:path w="8763000" h="251460">
                <a:moveTo>
                  <a:pt x="5486527" y="31750"/>
                </a:moveTo>
                <a:lnTo>
                  <a:pt x="5473827" y="31750"/>
                </a:lnTo>
                <a:lnTo>
                  <a:pt x="5473827" y="44450"/>
                </a:lnTo>
                <a:lnTo>
                  <a:pt x="5486527" y="44450"/>
                </a:lnTo>
                <a:lnTo>
                  <a:pt x="5486527" y="31750"/>
                </a:lnTo>
                <a:close/>
              </a:path>
              <a:path w="8763000" h="251460">
                <a:moveTo>
                  <a:pt x="5511927" y="207010"/>
                </a:moveTo>
                <a:lnTo>
                  <a:pt x="5499227" y="207010"/>
                </a:lnTo>
                <a:lnTo>
                  <a:pt x="5499227" y="219710"/>
                </a:lnTo>
                <a:lnTo>
                  <a:pt x="5511927" y="219710"/>
                </a:lnTo>
                <a:lnTo>
                  <a:pt x="5511927" y="207010"/>
                </a:lnTo>
                <a:close/>
              </a:path>
              <a:path w="8763000" h="251460">
                <a:moveTo>
                  <a:pt x="5511927" y="31750"/>
                </a:moveTo>
                <a:lnTo>
                  <a:pt x="5499227" y="31750"/>
                </a:lnTo>
                <a:lnTo>
                  <a:pt x="5499227" y="44450"/>
                </a:lnTo>
                <a:lnTo>
                  <a:pt x="5511927" y="44450"/>
                </a:lnTo>
                <a:lnTo>
                  <a:pt x="5511927" y="31750"/>
                </a:lnTo>
                <a:close/>
              </a:path>
              <a:path w="8763000" h="251460">
                <a:moveTo>
                  <a:pt x="5537327" y="207010"/>
                </a:moveTo>
                <a:lnTo>
                  <a:pt x="5524627" y="207010"/>
                </a:lnTo>
                <a:lnTo>
                  <a:pt x="5524627" y="219710"/>
                </a:lnTo>
                <a:lnTo>
                  <a:pt x="5537327" y="219710"/>
                </a:lnTo>
                <a:lnTo>
                  <a:pt x="5537327" y="207010"/>
                </a:lnTo>
                <a:close/>
              </a:path>
              <a:path w="8763000" h="251460">
                <a:moveTo>
                  <a:pt x="5537327" y="31750"/>
                </a:moveTo>
                <a:lnTo>
                  <a:pt x="5524627" y="31750"/>
                </a:lnTo>
                <a:lnTo>
                  <a:pt x="5524627" y="44450"/>
                </a:lnTo>
                <a:lnTo>
                  <a:pt x="5537327" y="44450"/>
                </a:lnTo>
                <a:lnTo>
                  <a:pt x="5537327" y="31750"/>
                </a:lnTo>
                <a:close/>
              </a:path>
              <a:path w="8763000" h="251460">
                <a:moveTo>
                  <a:pt x="5562727" y="207010"/>
                </a:moveTo>
                <a:lnTo>
                  <a:pt x="5550027" y="207010"/>
                </a:lnTo>
                <a:lnTo>
                  <a:pt x="5550027" y="219710"/>
                </a:lnTo>
                <a:lnTo>
                  <a:pt x="5562727" y="219710"/>
                </a:lnTo>
                <a:lnTo>
                  <a:pt x="5562727" y="207010"/>
                </a:lnTo>
                <a:close/>
              </a:path>
              <a:path w="8763000" h="251460">
                <a:moveTo>
                  <a:pt x="5562727" y="31750"/>
                </a:moveTo>
                <a:lnTo>
                  <a:pt x="5550027" y="31750"/>
                </a:lnTo>
                <a:lnTo>
                  <a:pt x="5550027" y="44450"/>
                </a:lnTo>
                <a:lnTo>
                  <a:pt x="5562727" y="44450"/>
                </a:lnTo>
                <a:lnTo>
                  <a:pt x="5562727" y="31750"/>
                </a:lnTo>
                <a:close/>
              </a:path>
              <a:path w="8763000" h="251460">
                <a:moveTo>
                  <a:pt x="5588127" y="207010"/>
                </a:moveTo>
                <a:lnTo>
                  <a:pt x="5575427" y="207010"/>
                </a:lnTo>
                <a:lnTo>
                  <a:pt x="5575427" y="219710"/>
                </a:lnTo>
                <a:lnTo>
                  <a:pt x="5588127" y="219710"/>
                </a:lnTo>
                <a:lnTo>
                  <a:pt x="5588127" y="207010"/>
                </a:lnTo>
                <a:close/>
              </a:path>
              <a:path w="8763000" h="251460">
                <a:moveTo>
                  <a:pt x="5588127" y="31750"/>
                </a:moveTo>
                <a:lnTo>
                  <a:pt x="5575427" y="31750"/>
                </a:lnTo>
                <a:lnTo>
                  <a:pt x="5575427" y="44450"/>
                </a:lnTo>
                <a:lnTo>
                  <a:pt x="5588127" y="44450"/>
                </a:lnTo>
                <a:lnTo>
                  <a:pt x="5588127" y="31750"/>
                </a:lnTo>
                <a:close/>
              </a:path>
              <a:path w="8763000" h="251460">
                <a:moveTo>
                  <a:pt x="5613527" y="207010"/>
                </a:moveTo>
                <a:lnTo>
                  <a:pt x="5600827" y="207010"/>
                </a:lnTo>
                <a:lnTo>
                  <a:pt x="5600827" y="219710"/>
                </a:lnTo>
                <a:lnTo>
                  <a:pt x="5613527" y="219710"/>
                </a:lnTo>
                <a:lnTo>
                  <a:pt x="5613527" y="207010"/>
                </a:lnTo>
                <a:close/>
              </a:path>
              <a:path w="8763000" h="251460">
                <a:moveTo>
                  <a:pt x="5613527" y="31750"/>
                </a:moveTo>
                <a:lnTo>
                  <a:pt x="5600827" y="31750"/>
                </a:lnTo>
                <a:lnTo>
                  <a:pt x="5600827" y="44450"/>
                </a:lnTo>
                <a:lnTo>
                  <a:pt x="5613527" y="44450"/>
                </a:lnTo>
                <a:lnTo>
                  <a:pt x="5613527" y="31750"/>
                </a:lnTo>
                <a:close/>
              </a:path>
              <a:path w="8763000" h="251460">
                <a:moveTo>
                  <a:pt x="5638927" y="207010"/>
                </a:moveTo>
                <a:lnTo>
                  <a:pt x="5626227" y="207010"/>
                </a:lnTo>
                <a:lnTo>
                  <a:pt x="5626227" y="219710"/>
                </a:lnTo>
                <a:lnTo>
                  <a:pt x="5638927" y="219710"/>
                </a:lnTo>
                <a:lnTo>
                  <a:pt x="5638927" y="207010"/>
                </a:lnTo>
                <a:close/>
              </a:path>
              <a:path w="8763000" h="251460">
                <a:moveTo>
                  <a:pt x="5638927" y="31750"/>
                </a:moveTo>
                <a:lnTo>
                  <a:pt x="5626227" y="31750"/>
                </a:lnTo>
                <a:lnTo>
                  <a:pt x="5626227" y="44450"/>
                </a:lnTo>
                <a:lnTo>
                  <a:pt x="5638927" y="44450"/>
                </a:lnTo>
                <a:lnTo>
                  <a:pt x="5638927" y="31750"/>
                </a:lnTo>
                <a:close/>
              </a:path>
              <a:path w="8763000" h="251460">
                <a:moveTo>
                  <a:pt x="5664327" y="207010"/>
                </a:moveTo>
                <a:lnTo>
                  <a:pt x="5651627" y="207010"/>
                </a:lnTo>
                <a:lnTo>
                  <a:pt x="5651627" y="219710"/>
                </a:lnTo>
                <a:lnTo>
                  <a:pt x="5664327" y="219710"/>
                </a:lnTo>
                <a:lnTo>
                  <a:pt x="5664327" y="207010"/>
                </a:lnTo>
                <a:close/>
              </a:path>
              <a:path w="8763000" h="251460">
                <a:moveTo>
                  <a:pt x="5664327" y="31750"/>
                </a:moveTo>
                <a:lnTo>
                  <a:pt x="5651627" y="31750"/>
                </a:lnTo>
                <a:lnTo>
                  <a:pt x="5651627" y="44450"/>
                </a:lnTo>
                <a:lnTo>
                  <a:pt x="5664327" y="44450"/>
                </a:lnTo>
                <a:lnTo>
                  <a:pt x="5664327" y="31750"/>
                </a:lnTo>
                <a:close/>
              </a:path>
              <a:path w="8763000" h="251460">
                <a:moveTo>
                  <a:pt x="5689727" y="207010"/>
                </a:moveTo>
                <a:lnTo>
                  <a:pt x="5677027" y="207010"/>
                </a:lnTo>
                <a:lnTo>
                  <a:pt x="5677027" y="219710"/>
                </a:lnTo>
                <a:lnTo>
                  <a:pt x="5689727" y="219710"/>
                </a:lnTo>
                <a:lnTo>
                  <a:pt x="5689727" y="207010"/>
                </a:lnTo>
                <a:close/>
              </a:path>
              <a:path w="8763000" h="251460">
                <a:moveTo>
                  <a:pt x="5689727" y="31750"/>
                </a:moveTo>
                <a:lnTo>
                  <a:pt x="5677027" y="31750"/>
                </a:lnTo>
                <a:lnTo>
                  <a:pt x="5677027" y="44450"/>
                </a:lnTo>
                <a:lnTo>
                  <a:pt x="5689727" y="44450"/>
                </a:lnTo>
                <a:lnTo>
                  <a:pt x="5689727" y="31750"/>
                </a:lnTo>
                <a:close/>
              </a:path>
              <a:path w="8763000" h="251460">
                <a:moveTo>
                  <a:pt x="5715127" y="207010"/>
                </a:moveTo>
                <a:lnTo>
                  <a:pt x="5702427" y="207010"/>
                </a:lnTo>
                <a:lnTo>
                  <a:pt x="5702427" y="219710"/>
                </a:lnTo>
                <a:lnTo>
                  <a:pt x="5715127" y="219710"/>
                </a:lnTo>
                <a:lnTo>
                  <a:pt x="5715127" y="207010"/>
                </a:lnTo>
                <a:close/>
              </a:path>
              <a:path w="8763000" h="251460">
                <a:moveTo>
                  <a:pt x="5715127" y="31750"/>
                </a:moveTo>
                <a:lnTo>
                  <a:pt x="5702427" y="31750"/>
                </a:lnTo>
                <a:lnTo>
                  <a:pt x="5702427" y="44450"/>
                </a:lnTo>
                <a:lnTo>
                  <a:pt x="5715127" y="44450"/>
                </a:lnTo>
                <a:lnTo>
                  <a:pt x="5715127" y="31750"/>
                </a:lnTo>
                <a:close/>
              </a:path>
              <a:path w="8763000" h="251460">
                <a:moveTo>
                  <a:pt x="5740527" y="207010"/>
                </a:moveTo>
                <a:lnTo>
                  <a:pt x="5727827" y="207010"/>
                </a:lnTo>
                <a:lnTo>
                  <a:pt x="5727827" y="219710"/>
                </a:lnTo>
                <a:lnTo>
                  <a:pt x="5740527" y="219710"/>
                </a:lnTo>
                <a:lnTo>
                  <a:pt x="5740527" y="207010"/>
                </a:lnTo>
                <a:close/>
              </a:path>
              <a:path w="8763000" h="251460">
                <a:moveTo>
                  <a:pt x="5740527" y="31750"/>
                </a:moveTo>
                <a:lnTo>
                  <a:pt x="5727827" y="31750"/>
                </a:lnTo>
                <a:lnTo>
                  <a:pt x="5727827" y="44450"/>
                </a:lnTo>
                <a:lnTo>
                  <a:pt x="5740527" y="44450"/>
                </a:lnTo>
                <a:lnTo>
                  <a:pt x="5740527" y="31750"/>
                </a:lnTo>
                <a:close/>
              </a:path>
              <a:path w="8763000" h="251460">
                <a:moveTo>
                  <a:pt x="5765927" y="207010"/>
                </a:moveTo>
                <a:lnTo>
                  <a:pt x="5753227" y="207010"/>
                </a:lnTo>
                <a:lnTo>
                  <a:pt x="5753227" y="219710"/>
                </a:lnTo>
                <a:lnTo>
                  <a:pt x="5765927" y="219710"/>
                </a:lnTo>
                <a:lnTo>
                  <a:pt x="5765927" y="207010"/>
                </a:lnTo>
                <a:close/>
              </a:path>
              <a:path w="8763000" h="251460">
                <a:moveTo>
                  <a:pt x="5765927" y="31750"/>
                </a:moveTo>
                <a:lnTo>
                  <a:pt x="5753227" y="31750"/>
                </a:lnTo>
                <a:lnTo>
                  <a:pt x="5753227" y="44450"/>
                </a:lnTo>
                <a:lnTo>
                  <a:pt x="5765927" y="44450"/>
                </a:lnTo>
                <a:lnTo>
                  <a:pt x="5765927" y="31750"/>
                </a:lnTo>
                <a:close/>
              </a:path>
              <a:path w="8763000" h="251460">
                <a:moveTo>
                  <a:pt x="5791327" y="207010"/>
                </a:moveTo>
                <a:lnTo>
                  <a:pt x="5778627" y="207010"/>
                </a:lnTo>
                <a:lnTo>
                  <a:pt x="5778627" y="219710"/>
                </a:lnTo>
                <a:lnTo>
                  <a:pt x="5791327" y="219710"/>
                </a:lnTo>
                <a:lnTo>
                  <a:pt x="5791327" y="207010"/>
                </a:lnTo>
                <a:close/>
              </a:path>
              <a:path w="8763000" h="251460">
                <a:moveTo>
                  <a:pt x="5791327" y="31750"/>
                </a:moveTo>
                <a:lnTo>
                  <a:pt x="5778627" y="31750"/>
                </a:lnTo>
                <a:lnTo>
                  <a:pt x="5778627" y="44450"/>
                </a:lnTo>
                <a:lnTo>
                  <a:pt x="5791327" y="44450"/>
                </a:lnTo>
                <a:lnTo>
                  <a:pt x="5791327" y="31750"/>
                </a:lnTo>
                <a:close/>
              </a:path>
              <a:path w="8763000" h="251460">
                <a:moveTo>
                  <a:pt x="5816727" y="207010"/>
                </a:moveTo>
                <a:lnTo>
                  <a:pt x="5804027" y="207010"/>
                </a:lnTo>
                <a:lnTo>
                  <a:pt x="5804027" y="219710"/>
                </a:lnTo>
                <a:lnTo>
                  <a:pt x="5816727" y="219710"/>
                </a:lnTo>
                <a:lnTo>
                  <a:pt x="5816727" y="207010"/>
                </a:lnTo>
                <a:close/>
              </a:path>
              <a:path w="8763000" h="251460">
                <a:moveTo>
                  <a:pt x="5816727" y="31750"/>
                </a:moveTo>
                <a:lnTo>
                  <a:pt x="5804027" y="31750"/>
                </a:lnTo>
                <a:lnTo>
                  <a:pt x="5804027" y="44450"/>
                </a:lnTo>
                <a:lnTo>
                  <a:pt x="5816727" y="44450"/>
                </a:lnTo>
                <a:lnTo>
                  <a:pt x="5816727" y="31750"/>
                </a:lnTo>
                <a:close/>
              </a:path>
              <a:path w="8763000" h="251460">
                <a:moveTo>
                  <a:pt x="5842127" y="207010"/>
                </a:moveTo>
                <a:lnTo>
                  <a:pt x="5829427" y="207010"/>
                </a:lnTo>
                <a:lnTo>
                  <a:pt x="5829427" y="219710"/>
                </a:lnTo>
                <a:lnTo>
                  <a:pt x="5842127" y="219710"/>
                </a:lnTo>
                <a:lnTo>
                  <a:pt x="5842127" y="207010"/>
                </a:lnTo>
                <a:close/>
              </a:path>
              <a:path w="8763000" h="251460">
                <a:moveTo>
                  <a:pt x="5842127" y="31750"/>
                </a:moveTo>
                <a:lnTo>
                  <a:pt x="5829427" y="31750"/>
                </a:lnTo>
                <a:lnTo>
                  <a:pt x="5829427" y="44450"/>
                </a:lnTo>
                <a:lnTo>
                  <a:pt x="5842127" y="44450"/>
                </a:lnTo>
                <a:lnTo>
                  <a:pt x="5842127" y="31750"/>
                </a:lnTo>
                <a:close/>
              </a:path>
              <a:path w="8763000" h="251460">
                <a:moveTo>
                  <a:pt x="5867527" y="207010"/>
                </a:moveTo>
                <a:lnTo>
                  <a:pt x="5854827" y="207010"/>
                </a:lnTo>
                <a:lnTo>
                  <a:pt x="5854827" y="219710"/>
                </a:lnTo>
                <a:lnTo>
                  <a:pt x="5867527" y="219710"/>
                </a:lnTo>
                <a:lnTo>
                  <a:pt x="5867527" y="207010"/>
                </a:lnTo>
                <a:close/>
              </a:path>
              <a:path w="8763000" h="251460">
                <a:moveTo>
                  <a:pt x="5867527" y="31750"/>
                </a:moveTo>
                <a:lnTo>
                  <a:pt x="5854827" y="31750"/>
                </a:lnTo>
                <a:lnTo>
                  <a:pt x="5854827" y="44450"/>
                </a:lnTo>
                <a:lnTo>
                  <a:pt x="5867527" y="44450"/>
                </a:lnTo>
                <a:lnTo>
                  <a:pt x="5867527" y="31750"/>
                </a:lnTo>
                <a:close/>
              </a:path>
              <a:path w="8763000" h="251460">
                <a:moveTo>
                  <a:pt x="5892927" y="207010"/>
                </a:moveTo>
                <a:lnTo>
                  <a:pt x="5880227" y="207010"/>
                </a:lnTo>
                <a:lnTo>
                  <a:pt x="5880227" y="219710"/>
                </a:lnTo>
                <a:lnTo>
                  <a:pt x="5892927" y="219710"/>
                </a:lnTo>
                <a:lnTo>
                  <a:pt x="5892927" y="207010"/>
                </a:lnTo>
                <a:close/>
              </a:path>
              <a:path w="8763000" h="251460">
                <a:moveTo>
                  <a:pt x="5892927" y="31750"/>
                </a:moveTo>
                <a:lnTo>
                  <a:pt x="5880227" y="31750"/>
                </a:lnTo>
                <a:lnTo>
                  <a:pt x="5880227" y="44450"/>
                </a:lnTo>
                <a:lnTo>
                  <a:pt x="5892927" y="44450"/>
                </a:lnTo>
                <a:lnTo>
                  <a:pt x="5892927" y="31750"/>
                </a:lnTo>
                <a:close/>
              </a:path>
              <a:path w="8763000" h="251460">
                <a:moveTo>
                  <a:pt x="5918327" y="207010"/>
                </a:moveTo>
                <a:lnTo>
                  <a:pt x="5905627" y="207010"/>
                </a:lnTo>
                <a:lnTo>
                  <a:pt x="5905627" y="219710"/>
                </a:lnTo>
                <a:lnTo>
                  <a:pt x="5918327" y="219710"/>
                </a:lnTo>
                <a:lnTo>
                  <a:pt x="5918327" y="207010"/>
                </a:lnTo>
                <a:close/>
              </a:path>
              <a:path w="8763000" h="251460">
                <a:moveTo>
                  <a:pt x="5918327" y="31750"/>
                </a:moveTo>
                <a:lnTo>
                  <a:pt x="5905627" y="31750"/>
                </a:lnTo>
                <a:lnTo>
                  <a:pt x="5905627" y="44450"/>
                </a:lnTo>
                <a:lnTo>
                  <a:pt x="5918327" y="44450"/>
                </a:lnTo>
                <a:lnTo>
                  <a:pt x="5918327" y="31750"/>
                </a:lnTo>
                <a:close/>
              </a:path>
              <a:path w="8763000" h="251460">
                <a:moveTo>
                  <a:pt x="5943727" y="207010"/>
                </a:moveTo>
                <a:lnTo>
                  <a:pt x="5931027" y="207010"/>
                </a:lnTo>
                <a:lnTo>
                  <a:pt x="5931027" y="219710"/>
                </a:lnTo>
                <a:lnTo>
                  <a:pt x="5943727" y="219710"/>
                </a:lnTo>
                <a:lnTo>
                  <a:pt x="5943727" y="207010"/>
                </a:lnTo>
                <a:close/>
              </a:path>
              <a:path w="8763000" h="251460">
                <a:moveTo>
                  <a:pt x="5943727" y="31750"/>
                </a:moveTo>
                <a:lnTo>
                  <a:pt x="5931027" y="31750"/>
                </a:lnTo>
                <a:lnTo>
                  <a:pt x="5931027" y="44450"/>
                </a:lnTo>
                <a:lnTo>
                  <a:pt x="5943727" y="44450"/>
                </a:lnTo>
                <a:lnTo>
                  <a:pt x="5943727" y="31750"/>
                </a:lnTo>
                <a:close/>
              </a:path>
              <a:path w="8763000" h="251460">
                <a:moveTo>
                  <a:pt x="5969127" y="207010"/>
                </a:moveTo>
                <a:lnTo>
                  <a:pt x="5956427" y="207010"/>
                </a:lnTo>
                <a:lnTo>
                  <a:pt x="5956427" y="219710"/>
                </a:lnTo>
                <a:lnTo>
                  <a:pt x="5969127" y="219710"/>
                </a:lnTo>
                <a:lnTo>
                  <a:pt x="5969127" y="207010"/>
                </a:lnTo>
                <a:close/>
              </a:path>
              <a:path w="8763000" h="251460">
                <a:moveTo>
                  <a:pt x="5969127" y="31750"/>
                </a:moveTo>
                <a:lnTo>
                  <a:pt x="5956427" y="31750"/>
                </a:lnTo>
                <a:lnTo>
                  <a:pt x="5956427" y="44450"/>
                </a:lnTo>
                <a:lnTo>
                  <a:pt x="5969127" y="44450"/>
                </a:lnTo>
                <a:lnTo>
                  <a:pt x="5969127" y="31750"/>
                </a:lnTo>
                <a:close/>
              </a:path>
              <a:path w="8763000" h="251460">
                <a:moveTo>
                  <a:pt x="5994527" y="207010"/>
                </a:moveTo>
                <a:lnTo>
                  <a:pt x="5981827" y="207010"/>
                </a:lnTo>
                <a:lnTo>
                  <a:pt x="5981827" y="219710"/>
                </a:lnTo>
                <a:lnTo>
                  <a:pt x="5994527" y="219710"/>
                </a:lnTo>
                <a:lnTo>
                  <a:pt x="5994527" y="207010"/>
                </a:lnTo>
                <a:close/>
              </a:path>
              <a:path w="8763000" h="251460">
                <a:moveTo>
                  <a:pt x="5994527" y="31750"/>
                </a:moveTo>
                <a:lnTo>
                  <a:pt x="5981827" y="31750"/>
                </a:lnTo>
                <a:lnTo>
                  <a:pt x="5981827" y="44450"/>
                </a:lnTo>
                <a:lnTo>
                  <a:pt x="5994527" y="44450"/>
                </a:lnTo>
                <a:lnTo>
                  <a:pt x="5994527" y="31750"/>
                </a:lnTo>
                <a:close/>
              </a:path>
              <a:path w="8763000" h="251460">
                <a:moveTo>
                  <a:pt x="6019927" y="207010"/>
                </a:moveTo>
                <a:lnTo>
                  <a:pt x="6007227" y="207010"/>
                </a:lnTo>
                <a:lnTo>
                  <a:pt x="6007227" y="219710"/>
                </a:lnTo>
                <a:lnTo>
                  <a:pt x="6019927" y="219710"/>
                </a:lnTo>
                <a:lnTo>
                  <a:pt x="6019927" y="207010"/>
                </a:lnTo>
                <a:close/>
              </a:path>
              <a:path w="8763000" h="251460">
                <a:moveTo>
                  <a:pt x="6019927" y="31750"/>
                </a:moveTo>
                <a:lnTo>
                  <a:pt x="6007227" y="31750"/>
                </a:lnTo>
                <a:lnTo>
                  <a:pt x="6007227" y="44450"/>
                </a:lnTo>
                <a:lnTo>
                  <a:pt x="6019927" y="44450"/>
                </a:lnTo>
                <a:lnTo>
                  <a:pt x="6019927" y="31750"/>
                </a:lnTo>
                <a:close/>
              </a:path>
              <a:path w="8763000" h="251460">
                <a:moveTo>
                  <a:pt x="6045327" y="207010"/>
                </a:moveTo>
                <a:lnTo>
                  <a:pt x="6032627" y="207010"/>
                </a:lnTo>
                <a:lnTo>
                  <a:pt x="6032627" y="219710"/>
                </a:lnTo>
                <a:lnTo>
                  <a:pt x="6045327" y="219710"/>
                </a:lnTo>
                <a:lnTo>
                  <a:pt x="6045327" y="207010"/>
                </a:lnTo>
                <a:close/>
              </a:path>
              <a:path w="8763000" h="251460">
                <a:moveTo>
                  <a:pt x="6045327" y="31750"/>
                </a:moveTo>
                <a:lnTo>
                  <a:pt x="6032627" y="31750"/>
                </a:lnTo>
                <a:lnTo>
                  <a:pt x="6032627" y="44450"/>
                </a:lnTo>
                <a:lnTo>
                  <a:pt x="6045327" y="44450"/>
                </a:lnTo>
                <a:lnTo>
                  <a:pt x="6045327" y="31750"/>
                </a:lnTo>
                <a:close/>
              </a:path>
              <a:path w="8763000" h="251460">
                <a:moveTo>
                  <a:pt x="6070727" y="207010"/>
                </a:moveTo>
                <a:lnTo>
                  <a:pt x="6058027" y="207010"/>
                </a:lnTo>
                <a:lnTo>
                  <a:pt x="6058027" y="219710"/>
                </a:lnTo>
                <a:lnTo>
                  <a:pt x="6070727" y="219710"/>
                </a:lnTo>
                <a:lnTo>
                  <a:pt x="6070727" y="207010"/>
                </a:lnTo>
                <a:close/>
              </a:path>
              <a:path w="8763000" h="251460">
                <a:moveTo>
                  <a:pt x="6070727" y="31750"/>
                </a:moveTo>
                <a:lnTo>
                  <a:pt x="6058027" y="31750"/>
                </a:lnTo>
                <a:lnTo>
                  <a:pt x="6058027" y="44450"/>
                </a:lnTo>
                <a:lnTo>
                  <a:pt x="6070727" y="44450"/>
                </a:lnTo>
                <a:lnTo>
                  <a:pt x="6070727" y="31750"/>
                </a:lnTo>
                <a:close/>
              </a:path>
              <a:path w="8763000" h="251460">
                <a:moveTo>
                  <a:pt x="6096127" y="207010"/>
                </a:moveTo>
                <a:lnTo>
                  <a:pt x="6083427" y="207010"/>
                </a:lnTo>
                <a:lnTo>
                  <a:pt x="6083427" y="219710"/>
                </a:lnTo>
                <a:lnTo>
                  <a:pt x="6096127" y="219710"/>
                </a:lnTo>
                <a:lnTo>
                  <a:pt x="6096127" y="207010"/>
                </a:lnTo>
                <a:close/>
              </a:path>
              <a:path w="8763000" h="251460">
                <a:moveTo>
                  <a:pt x="6096127" y="31750"/>
                </a:moveTo>
                <a:lnTo>
                  <a:pt x="6083427" y="31750"/>
                </a:lnTo>
                <a:lnTo>
                  <a:pt x="6083427" y="44450"/>
                </a:lnTo>
                <a:lnTo>
                  <a:pt x="6096127" y="44450"/>
                </a:lnTo>
                <a:lnTo>
                  <a:pt x="6096127" y="31750"/>
                </a:lnTo>
                <a:close/>
              </a:path>
              <a:path w="8763000" h="251460">
                <a:moveTo>
                  <a:pt x="6121527" y="207010"/>
                </a:moveTo>
                <a:lnTo>
                  <a:pt x="6108827" y="207010"/>
                </a:lnTo>
                <a:lnTo>
                  <a:pt x="6108827" y="219710"/>
                </a:lnTo>
                <a:lnTo>
                  <a:pt x="6121527" y="219710"/>
                </a:lnTo>
                <a:lnTo>
                  <a:pt x="6121527" y="207010"/>
                </a:lnTo>
                <a:close/>
              </a:path>
              <a:path w="8763000" h="251460">
                <a:moveTo>
                  <a:pt x="6121527" y="31750"/>
                </a:moveTo>
                <a:lnTo>
                  <a:pt x="6108827" y="31750"/>
                </a:lnTo>
                <a:lnTo>
                  <a:pt x="6108827" y="44450"/>
                </a:lnTo>
                <a:lnTo>
                  <a:pt x="6121527" y="44450"/>
                </a:lnTo>
                <a:lnTo>
                  <a:pt x="6121527" y="31750"/>
                </a:lnTo>
                <a:close/>
              </a:path>
              <a:path w="8763000" h="251460">
                <a:moveTo>
                  <a:pt x="6146927" y="207010"/>
                </a:moveTo>
                <a:lnTo>
                  <a:pt x="6134227" y="207010"/>
                </a:lnTo>
                <a:lnTo>
                  <a:pt x="6134227" y="219710"/>
                </a:lnTo>
                <a:lnTo>
                  <a:pt x="6146927" y="219710"/>
                </a:lnTo>
                <a:lnTo>
                  <a:pt x="6146927" y="207010"/>
                </a:lnTo>
                <a:close/>
              </a:path>
              <a:path w="8763000" h="251460">
                <a:moveTo>
                  <a:pt x="6146927" y="31750"/>
                </a:moveTo>
                <a:lnTo>
                  <a:pt x="6134227" y="31750"/>
                </a:lnTo>
                <a:lnTo>
                  <a:pt x="6134227" y="44450"/>
                </a:lnTo>
                <a:lnTo>
                  <a:pt x="6146927" y="44450"/>
                </a:lnTo>
                <a:lnTo>
                  <a:pt x="6146927" y="31750"/>
                </a:lnTo>
                <a:close/>
              </a:path>
              <a:path w="8763000" h="251460">
                <a:moveTo>
                  <a:pt x="6172327" y="207010"/>
                </a:moveTo>
                <a:lnTo>
                  <a:pt x="6159627" y="207010"/>
                </a:lnTo>
                <a:lnTo>
                  <a:pt x="6159627" y="219710"/>
                </a:lnTo>
                <a:lnTo>
                  <a:pt x="6172327" y="219710"/>
                </a:lnTo>
                <a:lnTo>
                  <a:pt x="6172327" y="207010"/>
                </a:lnTo>
                <a:close/>
              </a:path>
              <a:path w="8763000" h="251460">
                <a:moveTo>
                  <a:pt x="6172327" y="31750"/>
                </a:moveTo>
                <a:lnTo>
                  <a:pt x="6159627" y="31750"/>
                </a:lnTo>
                <a:lnTo>
                  <a:pt x="6159627" y="44450"/>
                </a:lnTo>
                <a:lnTo>
                  <a:pt x="6172327" y="44450"/>
                </a:lnTo>
                <a:lnTo>
                  <a:pt x="6172327" y="31750"/>
                </a:lnTo>
                <a:close/>
              </a:path>
              <a:path w="8763000" h="251460">
                <a:moveTo>
                  <a:pt x="6197727" y="207010"/>
                </a:moveTo>
                <a:lnTo>
                  <a:pt x="6185027" y="207010"/>
                </a:lnTo>
                <a:lnTo>
                  <a:pt x="6185027" y="219710"/>
                </a:lnTo>
                <a:lnTo>
                  <a:pt x="6197727" y="219710"/>
                </a:lnTo>
                <a:lnTo>
                  <a:pt x="6197727" y="207010"/>
                </a:lnTo>
                <a:close/>
              </a:path>
              <a:path w="8763000" h="251460">
                <a:moveTo>
                  <a:pt x="6197727" y="31750"/>
                </a:moveTo>
                <a:lnTo>
                  <a:pt x="6185027" y="31750"/>
                </a:lnTo>
                <a:lnTo>
                  <a:pt x="6185027" y="44450"/>
                </a:lnTo>
                <a:lnTo>
                  <a:pt x="6197727" y="44450"/>
                </a:lnTo>
                <a:lnTo>
                  <a:pt x="6197727" y="31750"/>
                </a:lnTo>
                <a:close/>
              </a:path>
              <a:path w="8763000" h="251460">
                <a:moveTo>
                  <a:pt x="6223127" y="207010"/>
                </a:moveTo>
                <a:lnTo>
                  <a:pt x="6210427" y="207010"/>
                </a:lnTo>
                <a:lnTo>
                  <a:pt x="6210427" y="219710"/>
                </a:lnTo>
                <a:lnTo>
                  <a:pt x="6223127" y="219710"/>
                </a:lnTo>
                <a:lnTo>
                  <a:pt x="6223127" y="207010"/>
                </a:lnTo>
                <a:close/>
              </a:path>
              <a:path w="8763000" h="251460">
                <a:moveTo>
                  <a:pt x="6223127" y="31750"/>
                </a:moveTo>
                <a:lnTo>
                  <a:pt x="6210427" y="31750"/>
                </a:lnTo>
                <a:lnTo>
                  <a:pt x="6210427" y="44450"/>
                </a:lnTo>
                <a:lnTo>
                  <a:pt x="6223127" y="44450"/>
                </a:lnTo>
                <a:lnTo>
                  <a:pt x="6223127" y="31750"/>
                </a:lnTo>
                <a:close/>
              </a:path>
              <a:path w="8763000" h="251460">
                <a:moveTo>
                  <a:pt x="6248527" y="207010"/>
                </a:moveTo>
                <a:lnTo>
                  <a:pt x="6235827" y="207010"/>
                </a:lnTo>
                <a:lnTo>
                  <a:pt x="6235827" y="219710"/>
                </a:lnTo>
                <a:lnTo>
                  <a:pt x="6248527" y="219710"/>
                </a:lnTo>
                <a:lnTo>
                  <a:pt x="6248527" y="207010"/>
                </a:lnTo>
                <a:close/>
              </a:path>
              <a:path w="8763000" h="251460">
                <a:moveTo>
                  <a:pt x="6248527" y="31750"/>
                </a:moveTo>
                <a:lnTo>
                  <a:pt x="6235827" y="31750"/>
                </a:lnTo>
                <a:lnTo>
                  <a:pt x="6235827" y="44450"/>
                </a:lnTo>
                <a:lnTo>
                  <a:pt x="6248527" y="44450"/>
                </a:lnTo>
                <a:lnTo>
                  <a:pt x="6248527" y="31750"/>
                </a:lnTo>
                <a:close/>
              </a:path>
              <a:path w="8763000" h="251460">
                <a:moveTo>
                  <a:pt x="6273927" y="207010"/>
                </a:moveTo>
                <a:lnTo>
                  <a:pt x="6261227" y="207010"/>
                </a:lnTo>
                <a:lnTo>
                  <a:pt x="6261227" y="219710"/>
                </a:lnTo>
                <a:lnTo>
                  <a:pt x="6273927" y="219710"/>
                </a:lnTo>
                <a:lnTo>
                  <a:pt x="6273927" y="207010"/>
                </a:lnTo>
                <a:close/>
              </a:path>
              <a:path w="8763000" h="251460">
                <a:moveTo>
                  <a:pt x="6273927" y="31750"/>
                </a:moveTo>
                <a:lnTo>
                  <a:pt x="6261227" y="31750"/>
                </a:lnTo>
                <a:lnTo>
                  <a:pt x="6261227" y="44450"/>
                </a:lnTo>
                <a:lnTo>
                  <a:pt x="6273927" y="44450"/>
                </a:lnTo>
                <a:lnTo>
                  <a:pt x="6273927" y="31750"/>
                </a:lnTo>
                <a:close/>
              </a:path>
              <a:path w="8763000" h="251460">
                <a:moveTo>
                  <a:pt x="6299327" y="207010"/>
                </a:moveTo>
                <a:lnTo>
                  <a:pt x="6286627" y="207010"/>
                </a:lnTo>
                <a:lnTo>
                  <a:pt x="6286627" y="219710"/>
                </a:lnTo>
                <a:lnTo>
                  <a:pt x="6299327" y="219710"/>
                </a:lnTo>
                <a:lnTo>
                  <a:pt x="6299327" y="207010"/>
                </a:lnTo>
                <a:close/>
              </a:path>
              <a:path w="8763000" h="251460">
                <a:moveTo>
                  <a:pt x="6299327" y="31750"/>
                </a:moveTo>
                <a:lnTo>
                  <a:pt x="6286627" y="31750"/>
                </a:lnTo>
                <a:lnTo>
                  <a:pt x="6286627" y="44450"/>
                </a:lnTo>
                <a:lnTo>
                  <a:pt x="6299327" y="44450"/>
                </a:lnTo>
                <a:lnTo>
                  <a:pt x="6299327" y="31750"/>
                </a:lnTo>
                <a:close/>
              </a:path>
              <a:path w="8763000" h="251460">
                <a:moveTo>
                  <a:pt x="6324727" y="207010"/>
                </a:moveTo>
                <a:lnTo>
                  <a:pt x="6312027" y="207010"/>
                </a:lnTo>
                <a:lnTo>
                  <a:pt x="6312027" y="219710"/>
                </a:lnTo>
                <a:lnTo>
                  <a:pt x="6324727" y="219710"/>
                </a:lnTo>
                <a:lnTo>
                  <a:pt x="6324727" y="207010"/>
                </a:lnTo>
                <a:close/>
              </a:path>
              <a:path w="8763000" h="251460">
                <a:moveTo>
                  <a:pt x="6324727" y="31750"/>
                </a:moveTo>
                <a:lnTo>
                  <a:pt x="6312027" y="31750"/>
                </a:lnTo>
                <a:lnTo>
                  <a:pt x="6312027" y="44450"/>
                </a:lnTo>
                <a:lnTo>
                  <a:pt x="6324727" y="44450"/>
                </a:lnTo>
                <a:lnTo>
                  <a:pt x="6324727" y="31750"/>
                </a:lnTo>
                <a:close/>
              </a:path>
              <a:path w="8763000" h="251460">
                <a:moveTo>
                  <a:pt x="6350127" y="207010"/>
                </a:moveTo>
                <a:lnTo>
                  <a:pt x="6337427" y="207010"/>
                </a:lnTo>
                <a:lnTo>
                  <a:pt x="6337427" y="219710"/>
                </a:lnTo>
                <a:lnTo>
                  <a:pt x="6350127" y="219710"/>
                </a:lnTo>
                <a:lnTo>
                  <a:pt x="6350127" y="207010"/>
                </a:lnTo>
                <a:close/>
              </a:path>
              <a:path w="8763000" h="251460">
                <a:moveTo>
                  <a:pt x="6350127" y="31750"/>
                </a:moveTo>
                <a:lnTo>
                  <a:pt x="6337427" y="31750"/>
                </a:lnTo>
                <a:lnTo>
                  <a:pt x="6337427" y="44450"/>
                </a:lnTo>
                <a:lnTo>
                  <a:pt x="6350127" y="44450"/>
                </a:lnTo>
                <a:lnTo>
                  <a:pt x="6350127" y="31750"/>
                </a:lnTo>
                <a:close/>
              </a:path>
              <a:path w="8763000" h="251460">
                <a:moveTo>
                  <a:pt x="6375527" y="207010"/>
                </a:moveTo>
                <a:lnTo>
                  <a:pt x="6362827" y="207010"/>
                </a:lnTo>
                <a:lnTo>
                  <a:pt x="6362827" y="219710"/>
                </a:lnTo>
                <a:lnTo>
                  <a:pt x="6375527" y="219710"/>
                </a:lnTo>
                <a:lnTo>
                  <a:pt x="6375527" y="207010"/>
                </a:lnTo>
                <a:close/>
              </a:path>
              <a:path w="8763000" h="251460">
                <a:moveTo>
                  <a:pt x="6375527" y="31750"/>
                </a:moveTo>
                <a:lnTo>
                  <a:pt x="6362827" y="31750"/>
                </a:lnTo>
                <a:lnTo>
                  <a:pt x="6362827" y="44450"/>
                </a:lnTo>
                <a:lnTo>
                  <a:pt x="6375527" y="44450"/>
                </a:lnTo>
                <a:lnTo>
                  <a:pt x="6375527" y="31750"/>
                </a:lnTo>
                <a:close/>
              </a:path>
              <a:path w="8763000" h="251460">
                <a:moveTo>
                  <a:pt x="6400927" y="207010"/>
                </a:moveTo>
                <a:lnTo>
                  <a:pt x="6388227" y="207010"/>
                </a:lnTo>
                <a:lnTo>
                  <a:pt x="6388227" y="219710"/>
                </a:lnTo>
                <a:lnTo>
                  <a:pt x="6400927" y="219710"/>
                </a:lnTo>
                <a:lnTo>
                  <a:pt x="6400927" y="207010"/>
                </a:lnTo>
                <a:close/>
              </a:path>
              <a:path w="8763000" h="251460">
                <a:moveTo>
                  <a:pt x="6400927" y="31750"/>
                </a:moveTo>
                <a:lnTo>
                  <a:pt x="6388227" y="31750"/>
                </a:lnTo>
                <a:lnTo>
                  <a:pt x="6388227" y="44450"/>
                </a:lnTo>
                <a:lnTo>
                  <a:pt x="6400927" y="44450"/>
                </a:lnTo>
                <a:lnTo>
                  <a:pt x="6400927" y="31750"/>
                </a:lnTo>
                <a:close/>
              </a:path>
              <a:path w="8763000" h="251460">
                <a:moveTo>
                  <a:pt x="6426327" y="207010"/>
                </a:moveTo>
                <a:lnTo>
                  <a:pt x="6413627" y="207010"/>
                </a:lnTo>
                <a:lnTo>
                  <a:pt x="6413627" y="219710"/>
                </a:lnTo>
                <a:lnTo>
                  <a:pt x="6426327" y="219710"/>
                </a:lnTo>
                <a:lnTo>
                  <a:pt x="6426327" y="207010"/>
                </a:lnTo>
                <a:close/>
              </a:path>
              <a:path w="8763000" h="251460">
                <a:moveTo>
                  <a:pt x="6426327" y="31750"/>
                </a:moveTo>
                <a:lnTo>
                  <a:pt x="6413627" y="31750"/>
                </a:lnTo>
                <a:lnTo>
                  <a:pt x="6413627" y="44450"/>
                </a:lnTo>
                <a:lnTo>
                  <a:pt x="6426327" y="44450"/>
                </a:lnTo>
                <a:lnTo>
                  <a:pt x="6426327" y="31750"/>
                </a:lnTo>
                <a:close/>
              </a:path>
              <a:path w="8763000" h="251460">
                <a:moveTo>
                  <a:pt x="6451727" y="207010"/>
                </a:moveTo>
                <a:lnTo>
                  <a:pt x="6439027" y="207010"/>
                </a:lnTo>
                <a:lnTo>
                  <a:pt x="6439027" y="219710"/>
                </a:lnTo>
                <a:lnTo>
                  <a:pt x="6451727" y="219710"/>
                </a:lnTo>
                <a:lnTo>
                  <a:pt x="6451727" y="207010"/>
                </a:lnTo>
                <a:close/>
              </a:path>
              <a:path w="8763000" h="251460">
                <a:moveTo>
                  <a:pt x="6451727" y="31750"/>
                </a:moveTo>
                <a:lnTo>
                  <a:pt x="6439027" y="31750"/>
                </a:lnTo>
                <a:lnTo>
                  <a:pt x="6439027" y="44450"/>
                </a:lnTo>
                <a:lnTo>
                  <a:pt x="6451727" y="44450"/>
                </a:lnTo>
                <a:lnTo>
                  <a:pt x="6451727" y="31750"/>
                </a:lnTo>
                <a:close/>
              </a:path>
              <a:path w="8763000" h="251460">
                <a:moveTo>
                  <a:pt x="6477127" y="207010"/>
                </a:moveTo>
                <a:lnTo>
                  <a:pt x="6464427" y="207010"/>
                </a:lnTo>
                <a:lnTo>
                  <a:pt x="6464427" y="219710"/>
                </a:lnTo>
                <a:lnTo>
                  <a:pt x="6477127" y="219710"/>
                </a:lnTo>
                <a:lnTo>
                  <a:pt x="6477127" y="207010"/>
                </a:lnTo>
                <a:close/>
              </a:path>
              <a:path w="8763000" h="251460">
                <a:moveTo>
                  <a:pt x="6477127" y="31750"/>
                </a:moveTo>
                <a:lnTo>
                  <a:pt x="6464427" y="31750"/>
                </a:lnTo>
                <a:lnTo>
                  <a:pt x="6464427" y="44450"/>
                </a:lnTo>
                <a:lnTo>
                  <a:pt x="6477127" y="44450"/>
                </a:lnTo>
                <a:lnTo>
                  <a:pt x="6477127" y="31750"/>
                </a:lnTo>
                <a:close/>
              </a:path>
              <a:path w="8763000" h="251460">
                <a:moveTo>
                  <a:pt x="6502527" y="207010"/>
                </a:moveTo>
                <a:lnTo>
                  <a:pt x="6489827" y="207010"/>
                </a:lnTo>
                <a:lnTo>
                  <a:pt x="6489827" y="219710"/>
                </a:lnTo>
                <a:lnTo>
                  <a:pt x="6502527" y="219710"/>
                </a:lnTo>
                <a:lnTo>
                  <a:pt x="6502527" y="207010"/>
                </a:lnTo>
                <a:close/>
              </a:path>
              <a:path w="8763000" h="251460">
                <a:moveTo>
                  <a:pt x="6502527" y="31750"/>
                </a:moveTo>
                <a:lnTo>
                  <a:pt x="6489827" y="31750"/>
                </a:lnTo>
                <a:lnTo>
                  <a:pt x="6489827" y="44450"/>
                </a:lnTo>
                <a:lnTo>
                  <a:pt x="6502527" y="44450"/>
                </a:lnTo>
                <a:lnTo>
                  <a:pt x="6502527" y="31750"/>
                </a:lnTo>
                <a:close/>
              </a:path>
              <a:path w="8763000" h="251460">
                <a:moveTo>
                  <a:pt x="6527927" y="207010"/>
                </a:moveTo>
                <a:lnTo>
                  <a:pt x="6515227" y="207010"/>
                </a:lnTo>
                <a:lnTo>
                  <a:pt x="6515227" y="219710"/>
                </a:lnTo>
                <a:lnTo>
                  <a:pt x="6527927" y="219710"/>
                </a:lnTo>
                <a:lnTo>
                  <a:pt x="6527927" y="207010"/>
                </a:lnTo>
                <a:close/>
              </a:path>
              <a:path w="8763000" h="251460">
                <a:moveTo>
                  <a:pt x="6527927" y="31750"/>
                </a:moveTo>
                <a:lnTo>
                  <a:pt x="6515227" y="31750"/>
                </a:lnTo>
                <a:lnTo>
                  <a:pt x="6515227" y="44450"/>
                </a:lnTo>
                <a:lnTo>
                  <a:pt x="6527927" y="44450"/>
                </a:lnTo>
                <a:lnTo>
                  <a:pt x="6527927" y="31750"/>
                </a:lnTo>
                <a:close/>
              </a:path>
              <a:path w="8763000" h="251460">
                <a:moveTo>
                  <a:pt x="6553327" y="207010"/>
                </a:moveTo>
                <a:lnTo>
                  <a:pt x="6540627" y="207010"/>
                </a:lnTo>
                <a:lnTo>
                  <a:pt x="6540627" y="219710"/>
                </a:lnTo>
                <a:lnTo>
                  <a:pt x="6553327" y="219710"/>
                </a:lnTo>
                <a:lnTo>
                  <a:pt x="6553327" y="207010"/>
                </a:lnTo>
                <a:close/>
              </a:path>
              <a:path w="8763000" h="251460">
                <a:moveTo>
                  <a:pt x="6553327" y="31750"/>
                </a:moveTo>
                <a:lnTo>
                  <a:pt x="6540627" y="31750"/>
                </a:lnTo>
                <a:lnTo>
                  <a:pt x="6540627" y="44450"/>
                </a:lnTo>
                <a:lnTo>
                  <a:pt x="6553327" y="44450"/>
                </a:lnTo>
                <a:lnTo>
                  <a:pt x="6553327" y="31750"/>
                </a:lnTo>
                <a:close/>
              </a:path>
              <a:path w="8763000" h="251460">
                <a:moveTo>
                  <a:pt x="6578727" y="207010"/>
                </a:moveTo>
                <a:lnTo>
                  <a:pt x="6566027" y="207010"/>
                </a:lnTo>
                <a:lnTo>
                  <a:pt x="6566027" y="219710"/>
                </a:lnTo>
                <a:lnTo>
                  <a:pt x="6578727" y="219710"/>
                </a:lnTo>
                <a:lnTo>
                  <a:pt x="6578727" y="207010"/>
                </a:lnTo>
                <a:close/>
              </a:path>
              <a:path w="8763000" h="251460">
                <a:moveTo>
                  <a:pt x="6578727" y="31750"/>
                </a:moveTo>
                <a:lnTo>
                  <a:pt x="6566027" y="31750"/>
                </a:lnTo>
                <a:lnTo>
                  <a:pt x="6566027" y="44450"/>
                </a:lnTo>
                <a:lnTo>
                  <a:pt x="6578727" y="44450"/>
                </a:lnTo>
                <a:lnTo>
                  <a:pt x="6578727" y="31750"/>
                </a:lnTo>
                <a:close/>
              </a:path>
              <a:path w="8763000" h="251460">
                <a:moveTo>
                  <a:pt x="6604127" y="207010"/>
                </a:moveTo>
                <a:lnTo>
                  <a:pt x="6591427" y="207010"/>
                </a:lnTo>
                <a:lnTo>
                  <a:pt x="6591427" y="219710"/>
                </a:lnTo>
                <a:lnTo>
                  <a:pt x="6604127" y="219710"/>
                </a:lnTo>
                <a:lnTo>
                  <a:pt x="6604127" y="207010"/>
                </a:lnTo>
                <a:close/>
              </a:path>
              <a:path w="8763000" h="251460">
                <a:moveTo>
                  <a:pt x="6604127" y="31750"/>
                </a:moveTo>
                <a:lnTo>
                  <a:pt x="6591427" y="31750"/>
                </a:lnTo>
                <a:lnTo>
                  <a:pt x="6591427" y="44450"/>
                </a:lnTo>
                <a:lnTo>
                  <a:pt x="6604127" y="44450"/>
                </a:lnTo>
                <a:lnTo>
                  <a:pt x="6604127" y="31750"/>
                </a:lnTo>
                <a:close/>
              </a:path>
              <a:path w="8763000" h="251460">
                <a:moveTo>
                  <a:pt x="6629527" y="207010"/>
                </a:moveTo>
                <a:lnTo>
                  <a:pt x="6616827" y="207010"/>
                </a:lnTo>
                <a:lnTo>
                  <a:pt x="6616827" y="219710"/>
                </a:lnTo>
                <a:lnTo>
                  <a:pt x="6629527" y="219710"/>
                </a:lnTo>
                <a:lnTo>
                  <a:pt x="6629527" y="207010"/>
                </a:lnTo>
                <a:close/>
              </a:path>
              <a:path w="8763000" h="251460">
                <a:moveTo>
                  <a:pt x="6629527" y="31750"/>
                </a:moveTo>
                <a:lnTo>
                  <a:pt x="6616827" y="31750"/>
                </a:lnTo>
                <a:lnTo>
                  <a:pt x="6616827" y="44450"/>
                </a:lnTo>
                <a:lnTo>
                  <a:pt x="6629527" y="44450"/>
                </a:lnTo>
                <a:lnTo>
                  <a:pt x="6629527" y="31750"/>
                </a:lnTo>
                <a:close/>
              </a:path>
              <a:path w="8763000" h="251460">
                <a:moveTo>
                  <a:pt x="6654927" y="207010"/>
                </a:moveTo>
                <a:lnTo>
                  <a:pt x="6642227" y="207010"/>
                </a:lnTo>
                <a:lnTo>
                  <a:pt x="6642227" y="219710"/>
                </a:lnTo>
                <a:lnTo>
                  <a:pt x="6654927" y="219710"/>
                </a:lnTo>
                <a:lnTo>
                  <a:pt x="6654927" y="207010"/>
                </a:lnTo>
                <a:close/>
              </a:path>
              <a:path w="8763000" h="251460">
                <a:moveTo>
                  <a:pt x="6654927" y="31750"/>
                </a:moveTo>
                <a:lnTo>
                  <a:pt x="6642227" y="31750"/>
                </a:lnTo>
                <a:lnTo>
                  <a:pt x="6642227" y="44450"/>
                </a:lnTo>
                <a:lnTo>
                  <a:pt x="6654927" y="44450"/>
                </a:lnTo>
                <a:lnTo>
                  <a:pt x="6654927" y="31750"/>
                </a:lnTo>
                <a:close/>
              </a:path>
              <a:path w="8763000" h="251460">
                <a:moveTo>
                  <a:pt x="6680327" y="207010"/>
                </a:moveTo>
                <a:lnTo>
                  <a:pt x="6667627" y="207010"/>
                </a:lnTo>
                <a:lnTo>
                  <a:pt x="6667627" y="219710"/>
                </a:lnTo>
                <a:lnTo>
                  <a:pt x="6680327" y="219710"/>
                </a:lnTo>
                <a:lnTo>
                  <a:pt x="6680327" y="207010"/>
                </a:lnTo>
                <a:close/>
              </a:path>
              <a:path w="8763000" h="251460">
                <a:moveTo>
                  <a:pt x="6680327" y="31750"/>
                </a:moveTo>
                <a:lnTo>
                  <a:pt x="6667627" y="31750"/>
                </a:lnTo>
                <a:lnTo>
                  <a:pt x="6667627" y="44450"/>
                </a:lnTo>
                <a:lnTo>
                  <a:pt x="6680327" y="44450"/>
                </a:lnTo>
                <a:lnTo>
                  <a:pt x="6680327" y="31750"/>
                </a:lnTo>
                <a:close/>
              </a:path>
              <a:path w="8763000" h="251460">
                <a:moveTo>
                  <a:pt x="6705727" y="207010"/>
                </a:moveTo>
                <a:lnTo>
                  <a:pt x="6693027" y="207010"/>
                </a:lnTo>
                <a:lnTo>
                  <a:pt x="6693027" y="219710"/>
                </a:lnTo>
                <a:lnTo>
                  <a:pt x="6705727" y="219710"/>
                </a:lnTo>
                <a:lnTo>
                  <a:pt x="6705727" y="207010"/>
                </a:lnTo>
                <a:close/>
              </a:path>
              <a:path w="8763000" h="251460">
                <a:moveTo>
                  <a:pt x="6705727" y="31750"/>
                </a:moveTo>
                <a:lnTo>
                  <a:pt x="6693027" y="31750"/>
                </a:lnTo>
                <a:lnTo>
                  <a:pt x="6693027" y="44450"/>
                </a:lnTo>
                <a:lnTo>
                  <a:pt x="6705727" y="44450"/>
                </a:lnTo>
                <a:lnTo>
                  <a:pt x="6705727" y="31750"/>
                </a:lnTo>
                <a:close/>
              </a:path>
              <a:path w="8763000" h="251460">
                <a:moveTo>
                  <a:pt x="6731127" y="207010"/>
                </a:moveTo>
                <a:lnTo>
                  <a:pt x="6718427" y="207010"/>
                </a:lnTo>
                <a:lnTo>
                  <a:pt x="6718427" y="219710"/>
                </a:lnTo>
                <a:lnTo>
                  <a:pt x="6731127" y="219710"/>
                </a:lnTo>
                <a:lnTo>
                  <a:pt x="6731127" y="207010"/>
                </a:lnTo>
                <a:close/>
              </a:path>
              <a:path w="8763000" h="251460">
                <a:moveTo>
                  <a:pt x="6731127" y="31750"/>
                </a:moveTo>
                <a:lnTo>
                  <a:pt x="6718427" y="31750"/>
                </a:lnTo>
                <a:lnTo>
                  <a:pt x="6718427" y="44450"/>
                </a:lnTo>
                <a:lnTo>
                  <a:pt x="6731127" y="44450"/>
                </a:lnTo>
                <a:lnTo>
                  <a:pt x="6731127" y="31750"/>
                </a:lnTo>
                <a:close/>
              </a:path>
              <a:path w="8763000" h="251460">
                <a:moveTo>
                  <a:pt x="6756527" y="207010"/>
                </a:moveTo>
                <a:lnTo>
                  <a:pt x="6743827" y="207010"/>
                </a:lnTo>
                <a:lnTo>
                  <a:pt x="6743827" y="219710"/>
                </a:lnTo>
                <a:lnTo>
                  <a:pt x="6756527" y="219710"/>
                </a:lnTo>
                <a:lnTo>
                  <a:pt x="6756527" y="207010"/>
                </a:lnTo>
                <a:close/>
              </a:path>
              <a:path w="8763000" h="251460">
                <a:moveTo>
                  <a:pt x="6756527" y="31750"/>
                </a:moveTo>
                <a:lnTo>
                  <a:pt x="6743827" y="31750"/>
                </a:lnTo>
                <a:lnTo>
                  <a:pt x="6743827" y="44450"/>
                </a:lnTo>
                <a:lnTo>
                  <a:pt x="6756527" y="44450"/>
                </a:lnTo>
                <a:lnTo>
                  <a:pt x="6756527" y="31750"/>
                </a:lnTo>
                <a:close/>
              </a:path>
              <a:path w="8763000" h="251460">
                <a:moveTo>
                  <a:pt x="6781927" y="207010"/>
                </a:moveTo>
                <a:lnTo>
                  <a:pt x="6769227" y="207010"/>
                </a:lnTo>
                <a:lnTo>
                  <a:pt x="6769227" y="219710"/>
                </a:lnTo>
                <a:lnTo>
                  <a:pt x="6781927" y="219710"/>
                </a:lnTo>
                <a:lnTo>
                  <a:pt x="6781927" y="207010"/>
                </a:lnTo>
                <a:close/>
              </a:path>
              <a:path w="8763000" h="251460">
                <a:moveTo>
                  <a:pt x="6781927" y="31750"/>
                </a:moveTo>
                <a:lnTo>
                  <a:pt x="6769227" y="31750"/>
                </a:lnTo>
                <a:lnTo>
                  <a:pt x="6769227" y="44450"/>
                </a:lnTo>
                <a:lnTo>
                  <a:pt x="6781927" y="44450"/>
                </a:lnTo>
                <a:lnTo>
                  <a:pt x="6781927" y="31750"/>
                </a:lnTo>
                <a:close/>
              </a:path>
              <a:path w="8763000" h="251460">
                <a:moveTo>
                  <a:pt x="6807327" y="207010"/>
                </a:moveTo>
                <a:lnTo>
                  <a:pt x="6794627" y="207010"/>
                </a:lnTo>
                <a:lnTo>
                  <a:pt x="6794627" y="219710"/>
                </a:lnTo>
                <a:lnTo>
                  <a:pt x="6807327" y="219710"/>
                </a:lnTo>
                <a:lnTo>
                  <a:pt x="6807327" y="207010"/>
                </a:lnTo>
                <a:close/>
              </a:path>
              <a:path w="8763000" h="251460">
                <a:moveTo>
                  <a:pt x="6807327" y="31750"/>
                </a:moveTo>
                <a:lnTo>
                  <a:pt x="6794627" y="31750"/>
                </a:lnTo>
                <a:lnTo>
                  <a:pt x="6794627" y="44450"/>
                </a:lnTo>
                <a:lnTo>
                  <a:pt x="6807327" y="44450"/>
                </a:lnTo>
                <a:lnTo>
                  <a:pt x="6807327" y="31750"/>
                </a:lnTo>
                <a:close/>
              </a:path>
              <a:path w="8763000" h="251460">
                <a:moveTo>
                  <a:pt x="6832727" y="207010"/>
                </a:moveTo>
                <a:lnTo>
                  <a:pt x="6820027" y="207010"/>
                </a:lnTo>
                <a:lnTo>
                  <a:pt x="6820027" y="219710"/>
                </a:lnTo>
                <a:lnTo>
                  <a:pt x="6832727" y="219710"/>
                </a:lnTo>
                <a:lnTo>
                  <a:pt x="6832727" y="207010"/>
                </a:lnTo>
                <a:close/>
              </a:path>
              <a:path w="8763000" h="251460">
                <a:moveTo>
                  <a:pt x="6832727" y="31750"/>
                </a:moveTo>
                <a:lnTo>
                  <a:pt x="6820027" y="31750"/>
                </a:lnTo>
                <a:lnTo>
                  <a:pt x="6820027" y="44450"/>
                </a:lnTo>
                <a:lnTo>
                  <a:pt x="6832727" y="44450"/>
                </a:lnTo>
                <a:lnTo>
                  <a:pt x="6832727" y="31750"/>
                </a:lnTo>
                <a:close/>
              </a:path>
              <a:path w="8763000" h="251460">
                <a:moveTo>
                  <a:pt x="6858127" y="207010"/>
                </a:moveTo>
                <a:lnTo>
                  <a:pt x="6845427" y="207010"/>
                </a:lnTo>
                <a:lnTo>
                  <a:pt x="6845427" y="219710"/>
                </a:lnTo>
                <a:lnTo>
                  <a:pt x="6858127" y="219710"/>
                </a:lnTo>
                <a:lnTo>
                  <a:pt x="6858127" y="207010"/>
                </a:lnTo>
                <a:close/>
              </a:path>
              <a:path w="8763000" h="251460">
                <a:moveTo>
                  <a:pt x="6858127" y="31750"/>
                </a:moveTo>
                <a:lnTo>
                  <a:pt x="6845427" y="31750"/>
                </a:lnTo>
                <a:lnTo>
                  <a:pt x="6845427" y="44450"/>
                </a:lnTo>
                <a:lnTo>
                  <a:pt x="6858127" y="44450"/>
                </a:lnTo>
                <a:lnTo>
                  <a:pt x="6858127" y="31750"/>
                </a:lnTo>
                <a:close/>
              </a:path>
              <a:path w="8763000" h="251460">
                <a:moveTo>
                  <a:pt x="6883527" y="207010"/>
                </a:moveTo>
                <a:lnTo>
                  <a:pt x="6870827" y="207010"/>
                </a:lnTo>
                <a:lnTo>
                  <a:pt x="6870827" y="219710"/>
                </a:lnTo>
                <a:lnTo>
                  <a:pt x="6883527" y="219710"/>
                </a:lnTo>
                <a:lnTo>
                  <a:pt x="6883527" y="207010"/>
                </a:lnTo>
                <a:close/>
              </a:path>
              <a:path w="8763000" h="251460">
                <a:moveTo>
                  <a:pt x="6883527" y="31750"/>
                </a:moveTo>
                <a:lnTo>
                  <a:pt x="6870827" y="31750"/>
                </a:lnTo>
                <a:lnTo>
                  <a:pt x="6870827" y="44450"/>
                </a:lnTo>
                <a:lnTo>
                  <a:pt x="6883527" y="44450"/>
                </a:lnTo>
                <a:lnTo>
                  <a:pt x="6883527" y="31750"/>
                </a:lnTo>
                <a:close/>
              </a:path>
              <a:path w="8763000" h="251460">
                <a:moveTo>
                  <a:pt x="6908927" y="207010"/>
                </a:moveTo>
                <a:lnTo>
                  <a:pt x="6896227" y="207010"/>
                </a:lnTo>
                <a:lnTo>
                  <a:pt x="6896227" y="219710"/>
                </a:lnTo>
                <a:lnTo>
                  <a:pt x="6908927" y="219710"/>
                </a:lnTo>
                <a:lnTo>
                  <a:pt x="6908927" y="207010"/>
                </a:lnTo>
                <a:close/>
              </a:path>
              <a:path w="8763000" h="251460">
                <a:moveTo>
                  <a:pt x="6908927" y="31750"/>
                </a:moveTo>
                <a:lnTo>
                  <a:pt x="6896227" y="31750"/>
                </a:lnTo>
                <a:lnTo>
                  <a:pt x="6896227" y="44450"/>
                </a:lnTo>
                <a:lnTo>
                  <a:pt x="6908927" y="44450"/>
                </a:lnTo>
                <a:lnTo>
                  <a:pt x="6908927" y="31750"/>
                </a:lnTo>
                <a:close/>
              </a:path>
              <a:path w="8763000" h="251460">
                <a:moveTo>
                  <a:pt x="6934327" y="207010"/>
                </a:moveTo>
                <a:lnTo>
                  <a:pt x="6921627" y="207010"/>
                </a:lnTo>
                <a:lnTo>
                  <a:pt x="6921627" y="219710"/>
                </a:lnTo>
                <a:lnTo>
                  <a:pt x="6934327" y="219710"/>
                </a:lnTo>
                <a:lnTo>
                  <a:pt x="6934327" y="207010"/>
                </a:lnTo>
                <a:close/>
              </a:path>
              <a:path w="8763000" h="251460">
                <a:moveTo>
                  <a:pt x="6934327" y="31750"/>
                </a:moveTo>
                <a:lnTo>
                  <a:pt x="6921627" y="31750"/>
                </a:lnTo>
                <a:lnTo>
                  <a:pt x="6921627" y="44450"/>
                </a:lnTo>
                <a:lnTo>
                  <a:pt x="6934327" y="44450"/>
                </a:lnTo>
                <a:lnTo>
                  <a:pt x="6934327" y="31750"/>
                </a:lnTo>
                <a:close/>
              </a:path>
              <a:path w="8763000" h="251460">
                <a:moveTo>
                  <a:pt x="6959727" y="207010"/>
                </a:moveTo>
                <a:lnTo>
                  <a:pt x="6947027" y="207010"/>
                </a:lnTo>
                <a:lnTo>
                  <a:pt x="6947027" y="219710"/>
                </a:lnTo>
                <a:lnTo>
                  <a:pt x="6959727" y="219710"/>
                </a:lnTo>
                <a:lnTo>
                  <a:pt x="6959727" y="207010"/>
                </a:lnTo>
                <a:close/>
              </a:path>
              <a:path w="8763000" h="251460">
                <a:moveTo>
                  <a:pt x="6959727" y="31750"/>
                </a:moveTo>
                <a:lnTo>
                  <a:pt x="6947027" y="31750"/>
                </a:lnTo>
                <a:lnTo>
                  <a:pt x="6947027" y="44450"/>
                </a:lnTo>
                <a:lnTo>
                  <a:pt x="6959727" y="44450"/>
                </a:lnTo>
                <a:lnTo>
                  <a:pt x="6959727" y="31750"/>
                </a:lnTo>
                <a:close/>
              </a:path>
              <a:path w="8763000" h="251460">
                <a:moveTo>
                  <a:pt x="6985127" y="207010"/>
                </a:moveTo>
                <a:lnTo>
                  <a:pt x="6972427" y="207010"/>
                </a:lnTo>
                <a:lnTo>
                  <a:pt x="6972427" y="219710"/>
                </a:lnTo>
                <a:lnTo>
                  <a:pt x="6985127" y="219710"/>
                </a:lnTo>
                <a:lnTo>
                  <a:pt x="6985127" y="207010"/>
                </a:lnTo>
                <a:close/>
              </a:path>
              <a:path w="8763000" h="251460">
                <a:moveTo>
                  <a:pt x="6985127" y="31750"/>
                </a:moveTo>
                <a:lnTo>
                  <a:pt x="6972427" y="31750"/>
                </a:lnTo>
                <a:lnTo>
                  <a:pt x="6972427" y="44450"/>
                </a:lnTo>
                <a:lnTo>
                  <a:pt x="6985127" y="44450"/>
                </a:lnTo>
                <a:lnTo>
                  <a:pt x="6985127" y="31750"/>
                </a:lnTo>
                <a:close/>
              </a:path>
              <a:path w="8763000" h="251460">
                <a:moveTo>
                  <a:pt x="7010527" y="207010"/>
                </a:moveTo>
                <a:lnTo>
                  <a:pt x="6997827" y="207010"/>
                </a:lnTo>
                <a:lnTo>
                  <a:pt x="6997827" y="219710"/>
                </a:lnTo>
                <a:lnTo>
                  <a:pt x="7010527" y="219710"/>
                </a:lnTo>
                <a:lnTo>
                  <a:pt x="7010527" y="207010"/>
                </a:lnTo>
                <a:close/>
              </a:path>
              <a:path w="8763000" h="251460">
                <a:moveTo>
                  <a:pt x="7010527" y="31750"/>
                </a:moveTo>
                <a:lnTo>
                  <a:pt x="6997827" y="31750"/>
                </a:lnTo>
                <a:lnTo>
                  <a:pt x="6997827" y="44450"/>
                </a:lnTo>
                <a:lnTo>
                  <a:pt x="7010527" y="44450"/>
                </a:lnTo>
                <a:lnTo>
                  <a:pt x="7010527" y="31750"/>
                </a:lnTo>
                <a:close/>
              </a:path>
              <a:path w="8763000" h="251460">
                <a:moveTo>
                  <a:pt x="7035927" y="207010"/>
                </a:moveTo>
                <a:lnTo>
                  <a:pt x="7023227" y="207010"/>
                </a:lnTo>
                <a:lnTo>
                  <a:pt x="7023227" y="219710"/>
                </a:lnTo>
                <a:lnTo>
                  <a:pt x="7035927" y="219710"/>
                </a:lnTo>
                <a:lnTo>
                  <a:pt x="7035927" y="207010"/>
                </a:lnTo>
                <a:close/>
              </a:path>
              <a:path w="8763000" h="251460">
                <a:moveTo>
                  <a:pt x="7035927" y="31750"/>
                </a:moveTo>
                <a:lnTo>
                  <a:pt x="7023227" y="31750"/>
                </a:lnTo>
                <a:lnTo>
                  <a:pt x="7023227" y="44450"/>
                </a:lnTo>
                <a:lnTo>
                  <a:pt x="7035927" y="44450"/>
                </a:lnTo>
                <a:lnTo>
                  <a:pt x="7035927" y="31750"/>
                </a:lnTo>
                <a:close/>
              </a:path>
              <a:path w="8763000" h="251460">
                <a:moveTo>
                  <a:pt x="7061327" y="207010"/>
                </a:moveTo>
                <a:lnTo>
                  <a:pt x="7048627" y="207010"/>
                </a:lnTo>
                <a:lnTo>
                  <a:pt x="7048627" y="219710"/>
                </a:lnTo>
                <a:lnTo>
                  <a:pt x="7061327" y="219710"/>
                </a:lnTo>
                <a:lnTo>
                  <a:pt x="7061327" y="207010"/>
                </a:lnTo>
                <a:close/>
              </a:path>
              <a:path w="8763000" h="251460">
                <a:moveTo>
                  <a:pt x="7061327" y="31750"/>
                </a:moveTo>
                <a:lnTo>
                  <a:pt x="7048627" y="31750"/>
                </a:lnTo>
                <a:lnTo>
                  <a:pt x="7048627" y="44450"/>
                </a:lnTo>
                <a:lnTo>
                  <a:pt x="7061327" y="44450"/>
                </a:lnTo>
                <a:lnTo>
                  <a:pt x="7061327" y="31750"/>
                </a:lnTo>
                <a:close/>
              </a:path>
              <a:path w="8763000" h="251460">
                <a:moveTo>
                  <a:pt x="7086727" y="207010"/>
                </a:moveTo>
                <a:lnTo>
                  <a:pt x="7074027" y="207010"/>
                </a:lnTo>
                <a:lnTo>
                  <a:pt x="7074027" y="219710"/>
                </a:lnTo>
                <a:lnTo>
                  <a:pt x="7086727" y="219710"/>
                </a:lnTo>
                <a:lnTo>
                  <a:pt x="7086727" y="207010"/>
                </a:lnTo>
                <a:close/>
              </a:path>
              <a:path w="8763000" h="251460">
                <a:moveTo>
                  <a:pt x="7086727" y="31750"/>
                </a:moveTo>
                <a:lnTo>
                  <a:pt x="7074027" y="31750"/>
                </a:lnTo>
                <a:lnTo>
                  <a:pt x="7074027" y="44450"/>
                </a:lnTo>
                <a:lnTo>
                  <a:pt x="7086727" y="44450"/>
                </a:lnTo>
                <a:lnTo>
                  <a:pt x="7086727" y="31750"/>
                </a:lnTo>
                <a:close/>
              </a:path>
              <a:path w="8763000" h="251460">
                <a:moveTo>
                  <a:pt x="7112127" y="207010"/>
                </a:moveTo>
                <a:lnTo>
                  <a:pt x="7099427" y="207010"/>
                </a:lnTo>
                <a:lnTo>
                  <a:pt x="7099427" y="219710"/>
                </a:lnTo>
                <a:lnTo>
                  <a:pt x="7112127" y="219710"/>
                </a:lnTo>
                <a:lnTo>
                  <a:pt x="7112127" y="207010"/>
                </a:lnTo>
                <a:close/>
              </a:path>
              <a:path w="8763000" h="251460">
                <a:moveTo>
                  <a:pt x="7112127" y="31750"/>
                </a:moveTo>
                <a:lnTo>
                  <a:pt x="7099427" y="31750"/>
                </a:lnTo>
                <a:lnTo>
                  <a:pt x="7099427" y="44450"/>
                </a:lnTo>
                <a:lnTo>
                  <a:pt x="7112127" y="44450"/>
                </a:lnTo>
                <a:lnTo>
                  <a:pt x="7112127" y="31750"/>
                </a:lnTo>
                <a:close/>
              </a:path>
              <a:path w="8763000" h="251460">
                <a:moveTo>
                  <a:pt x="7137527" y="207010"/>
                </a:moveTo>
                <a:lnTo>
                  <a:pt x="7124827" y="207010"/>
                </a:lnTo>
                <a:lnTo>
                  <a:pt x="7124827" y="219710"/>
                </a:lnTo>
                <a:lnTo>
                  <a:pt x="7137527" y="219710"/>
                </a:lnTo>
                <a:lnTo>
                  <a:pt x="7137527" y="207010"/>
                </a:lnTo>
                <a:close/>
              </a:path>
              <a:path w="8763000" h="251460">
                <a:moveTo>
                  <a:pt x="7137527" y="31750"/>
                </a:moveTo>
                <a:lnTo>
                  <a:pt x="7124827" y="31750"/>
                </a:lnTo>
                <a:lnTo>
                  <a:pt x="7124827" y="44450"/>
                </a:lnTo>
                <a:lnTo>
                  <a:pt x="7137527" y="44450"/>
                </a:lnTo>
                <a:lnTo>
                  <a:pt x="7137527" y="31750"/>
                </a:lnTo>
                <a:close/>
              </a:path>
              <a:path w="8763000" h="251460">
                <a:moveTo>
                  <a:pt x="7162927" y="207010"/>
                </a:moveTo>
                <a:lnTo>
                  <a:pt x="7150227" y="207010"/>
                </a:lnTo>
                <a:lnTo>
                  <a:pt x="7150227" y="219710"/>
                </a:lnTo>
                <a:lnTo>
                  <a:pt x="7162927" y="219710"/>
                </a:lnTo>
                <a:lnTo>
                  <a:pt x="7162927" y="207010"/>
                </a:lnTo>
                <a:close/>
              </a:path>
              <a:path w="8763000" h="251460">
                <a:moveTo>
                  <a:pt x="7162927" y="31750"/>
                </a:moveTo>
                <a:lnTo>
                  <a:pt x="7150227" y="31750"/>
                </a:lnTo>
                <a:lnTo>
                  <a:pt x="7150227" y="44450"/>
                </a:lnTo>
                <a:lnTo>
                  <a:pt x="7162927" y="44450"/>
                </a:lnTo>
                <a:lnTo>
                  <a:pt x="7162927" y="31750"/>
                </a:lnTo>
                <a:close/>
              </a:path>
              <a:path w="8763000" h="251460">
                <a:moveTo>
                  <a:pt x="7188327" y="207010"/>
                </a:moveTo>
                <a:lnTo>
                  <a:pt x="7175627" y="207010"/>
                </a:lnTo>
                <a:lnTo>
                  <a:pt x="7175627" y="219710"/>
                </a:lnTo>
                <a:lnTo>
                  <a:pt x="7188327" y="219710"/>
                </a:lnTo>
                <a:lnTo>
                  <a:pt x="7188327" y="207010"/>
                </a:lnTo>
                <a:close/>
              </a:path>
              <a:path w="8763000" h="251460">
                <a:moveTo>
                  <a:pt x="7188327" y="31750"/>
                </a:moveTo>
                <a:lnTo>
                  <a:pt x="7175627" y="31750"/>
                </a:lnTo>
                <a:lnTo>
                  <a:pt x="7175627" y="44450"/>
                </a:lnTo>
                <a:lnTo>
                  <a:pt x="7188327" y="44450"/>
                </a:lnTo>
                <a:lnTo>
                  <a:pt x="7188327" y="31750"/>
                </a:lnTo>
                <a:close/>
              </a:path>
              <a:path w="8763000" h="251460">
                <a:moveTo>
                  <a:pt x="7213727" y="207010"/>
                </a:moveTo>
                <a:lnTo>
                  <a:pt x="7201027" y="207010"/>
                </a:lnTo>
                <a:lnTo>
                  <a:pt x="7201027" y="219710"/>
                </a:lnTo>
                <a:lnTo>
                  <a:pt x="7213727" y="219710"/>
                </a:lnTo>
                <a:lnTo>
                  <a:pt x="7213727" y="207010"/>
                </a:lnTo>
                <a:close/>
              </a:path>
              <a:path w="8763000" h="251460">
                <a:moveTo>
                  <a:pt x="7213727" y="31750"/>
                </a:moveTo>
                <a:lnTo>
                  <a:pt x="7201027" y="31750"/>
                </a:lnTo>
                <a:lnTo>
                  <a:pt x="7201027" y="44450"/>
                </a:lnTo>
                <a:lnTo>
                  <a:pt x="7213727" y="44450"/>
                </a:lnTo>
                <a:lnTo>
                  <a:pt x="7213727" y="31750"/>
                </a:lnTo>
                <a:close/>
              </a:path>
              <a:path w="8763000" h="251460">
                <a:moveTo>
                  <a:pt x="7239127" y="207010"/>
                </a:moveTo>
                <a:lnTo>
                  <a:pt x="7226427" y="207010"/>
                </a:lnTo>
                <a:lnTo>
                  <a:pt x="7226427" y="219710"/>
                </a:lnTo>
                <a:lnTo>
                  <a:pt x="7239127" y="219710"/>
                </a:lnTo>
                <a:lnTo>
                  <a:pt x="7239127" y="207010"/>
                </a:lnTo>
                <a:close/>
              </a:path>
              <a:path w="8763000" h="251460">
                <a:moveTo>
                  <a:pt x="7239127" y="31750"/>
                </a:moveTo>
                <a:lnTo>
                  <a:pt x="7226427" y="31750"/>
                </a:lnTo>
                <a:lnTo>
                  <a:pt x="7226427" y="44450"/>
                </a:lnTo>
                <a:lnTo>
                  <a:pt x="7239127" y="44450"/>
                </a:lnTo>
                <a:lnTo>
                  <a:pt x="7239127" y="31750"/>
                </a:lnTo>
                <a:close/>
              </a:path>
              <a:path w="8763000" h="251460">
                <a:moveTo>
                  <a:pt x="7264527" y="207010"/>
                </a:moveTo>
                <a:lnTo>
                  <a:pt x="7251827" y="207010"/>
                </a:lnTo>
                <a:lnTo>
                  <a:pt x="7251827" y="219710"/>
                </a:lnTo>
                <a:lnTo>
                  <a:pt x="7264527" y="219710"/>
                </a:lnTo>
                <a:lnTo>
                  <a:pt x="7264527" y="207010"/>
                </a:lnTo>
                <a:close/>
              </a:path>
              <a:path w="8763000" h="251460">
                <a:moveTo>
                  <a:pt x="7264527" y="31750"/>
                </a:moveTo>
                <a:lnTo>
                  <a:pt x="7251827" y="31750"/>
                </a:lnTo>
                <a:lnTo>
                  <a:pt x="7251827" y="44450"/>
                </a:lnTo>
                <a:lnTo>
                  <a:pt x="7264527" y="44450"/>
                </a:lnTo>
                <a:lnTo>
                  <a:pt x="7264527" y="31750"/>
                </a:lnTo>
                <a:close/>
              </a:path>
              <a:path w="8763000" h="251460">
                <a:moveTo>
                  <a:pt x="7289927" y="207010"/>
                </a:moveTo>
                <a:lnTo>
                  <a:pt x="7277227" y="207010"/>
                </a:lnTo>
                <a:lnTo>
                  <a:pt x="7277227" y="219710"/>
                </a:lnTo>
                <a:lnTo>
                  <a:pt x="7289927" y="219710"/>
                </a:lnTo>
                <a:lnTo>
                  <a:pt x="7289927" y="207010"/>
                </a:lnTo>
                <a:close/>
              </a:path>
              <a:path w="8763000" h="251460">
                <a:moveTo>
                  <a:pt x="7289927" y="31750"/>
                </a:moveTo>
                <a:lnTo>
                  <a:pt x="7277227" y="31750"/>
                </a:lnTo>
                <a:lnTo>
                  <a:pt x="7277227" y="44450"/>
                </a:lnTo>
                <a:lnTo>
                  <a:pt x="7289927" y="44450"/>
                </a:lnTo>
                <a:lnTo>
                  <a:pt x="7289927" y="31750"/>
                </a:lnTo>
                <a:close/>
              </a:path>
              <a:path w="8763000" h="251460">
                <a:moveTo>
                  <a:pt x="7315327" y="207010"/>
                </a:moveTo>
                <a:lnTo>
                  <a:pt x="7302627" y="207010"/>
                </a:lnTo>
                <a:lnTo>
                  <a:pt x="7302627" y="219710"/>
                </a:lnTo>
                <a:lnTo>
                  <a:pt x="7315327" y="219710"/>
                </a:lnTo>
                <a:lnTo>
                  <a:pt x="7315327" y="207010"/>
                </a:lnTo>
                <a:close/>
              </a:path>
              <a:path w="8763000" h="251460">
                <a:moveTo>
                  <a:pt x="7315327" y="31750"/>
                </a:moveTo>
                <a:lnTo>
                  <a:pt x="7302627" y="31750"/>
                </a:lnTo>
                <a:lnTo>
                  <a:pt x="7302627" y="44450"/>
                </a:lnTo>
                <a:lnTo>
                  <a:pt x="7315327" y="44450"/>
                </a:lnTo>
                <a:lnTo>
                  <a:pt x="7315327" y="31750"/>
                </a:lnTo>
                <a:close/>
              </a:path>
              <a:path w="8763000" h="251460">
                <a:moveTo>
                  <a:pt x="7340727" y="207010"/>
                </a:moveTo>
                <a:lnTo>
                  <a:pt x="7328027" y="207010"/>
                </a:lnTo>
                <a:lnTo>
                  <a:pt x="7328027" y="219710"/>
                </a:lnTo>
                <a:lnTo>
                  <a:pt x="7340727" y="219710"/>
                </a:lnTo>
                <a:lnTo>
                  <a:pt x="7340727" y="207010"/>
                </a:lnTo>
                <a:close/>
              </a:path>
              <a:path w="8763000" h="251460">
                <a:moveTo>
                  <a:pt x="7340727" y="31750"/>
                </a:moveTo>
                <a:lnTo>
                  <a:pt x="7328027" y="31750"/>
                </a:lnTo>
                <a:lnTo>
                  <a:pt x="7328027" y="44450"/>
                </a:lnTo>
                <a:lnTo>
                  <a:pt x="7340727" y="44450"/>
                </a:lnTo>
                <a:lnTo>
                  <a:pt x="7340727" y="31750"/>
                </a:lnTo>
                <a:close/>
              </a:path>
              <a:path w="8763000" h="251460">
                <a:moveTo>
                  <a:pt x="7366127" y="207010"/>
                </a:moveTo>
                <a:lnTo>
                  <a:pt x="7353427" y="207010"/>
                </a:lnTo>
                <a:lnTo>
                  <a:pt x="7353427" y="219710"/>
                </a:lnTo>
                <a:lnTo>
                  <a:pt x="7366127" y="219710"/>
                </a:lnTo>
                <a:lnTo>
                  <a:pt x="7366127" y="207010"/>
                </a:lnTo>
                <a:close/>
              </a:path>
              <a:path w="8763000" h="251460">
                <a:moveTo>
                  <a:pt x="7366127" y="31750"/>
                </a:moveTo>
                <a:lnTo>
                  <a:pt x="7353427" y="31750"/>
                </a:lnTo>
                <a:lnTo>
                  <a:pt x="7353427" y="44450"/>
                </a:lnTo>
                <a:lnTo>
                  <a:pt x="7366127" y="44450"/>
                </a:lnTo>
                <a:lnTo>
                  <a:pt x="7366127" y="31750"/>
                </a:lnTo>
                <a:close/>
              </a:path>
              <a:path w="8763000" h="251460">
                <a:moveTo>
                  <a:pt x="7391527" y="207010"/>
                </a:moveTo>
                <a:lnTo>
                  <a:pt x="7378827" y="207010"/>
                </a:lnTo>
                <a:lnTo>
                  <a:pt x="7378827" y="219710"/>
                </a:lnTo>
                <a:lnTo>
                  <a:pt x="7391527" y="219710"/>
                </a:lnTo>
                <a:lnTo>
                  <a:pt x="7391527" y="207010"/>
                </a:lnTo>
                <a:close/>
              </a:path>
              <a:path w="8763000" h="251460">
                <a:moveTo>
                  <a:pt x="7391527" y="31750"/>
                </a:moveTo>
                <a:lnTo>
                  <a:pt x="7378827" y="31750"/>
                </a:lnTo>
                <a:lnTo>
                  <a:pt x="7378827" y="44450"/>
                </a:lnTo>
                <a:lnTo>
                  <a:pt x="7391527" y="44450"/>
                </a:lnTo>
                <a:lnTo>
                  <a:pt x="7391527" y="31750"/>
                </a:lnTo>
                <a:close/>
              </a:path>
              <a:path w="8763000" h="251460">
                <a:moveTo>
                  <a:pt x="7416927" y="207010"/>
                </a:moveTo>
                <a:lnTo>
                  <a:pt x="7404227" y="207010"/>
                </a:lnTo>
                <a:lnTo>
                  <a:pt x="7404227" y="219710"/>
                </a:lnTo>
                <a:lnTo>
                  <a:pt x="7416927" y="219710"/>
                </a:lnTo>
                <a:lnTo>
                  <a:pt x="7416927" y="207010"/>
                </a:lnTo>
                <a:close/>
              </a:path>
              <a:path w="8763000" h="251460">
                <a:moveTo>
                  <a:pt x="7416927" y="31750"/>
                </a:moveTo>
                <a:lnTo>
                  <a:pt x="7404227" y="31750"/>
                </a:lnTo>
                <a:lnTo>
                  <a:pt x="7404227" y="44450"/>
                </a:lnTo>
                <a:lnTo>
                  <a:pt x="7416927" y="44450"/>
                </a:lnTo>
                <a:lnTo>
                  <a:pt x="7416927" y="31750"/>
                </a:lnTo>
                <a:close/>
              </a:path>
              <a:path w="8763000" h="251460">
                <a:moveTo>
                  <a:pt x="7442327" y="207010"/>
                </a:moveTo>
                <a:lnTo>
                  <a:pt x="7429627" y="207010"/>
                </a:lnTo>
                <a:lnTo>
                  <a:pt x="7429627" y="219710"/>
                </a:lnTo>
                <a:lnTo>
                  <a:pt x="7442327" y="219710"/>
                </a:lnTo>
                <a:lnTo>
                  <a:pt x="7442327" y="207010"/>
                </a:lnTo>
                <a:close/>
              </a:path>
              <a:path w="8763000" h="251460">
                <a:moveTo>
                  <a:pt x="7442327" y="31750"/>
                </a:moveTo>
                <a:lnTo>
                  <a:pt x="7429627" y="31750"/>
                </a:lnTo>
                <a:lnTo>
                  <a:pt x="7429627" y="44450"/>
                </a:lnTo>
                <a:lnTo>
                  <a:pt x="7442327" y="44450"/>
                </a:lnTo>
                <a:lnTo>
                  <a:pt x="7442327" y="31750"/>
                </a:lnTo>
                <a:close/>
              </a:path>
              <a:path w="8763000" h="251460">
                <a:moveTo>
                  <a:pt x="7467727" y="207010"/>
                </a:moveTo>
                <a:lnTo>
                  <a:pt x="7455027" y="207010"/>
                </a:lnTo>
                <a:lnTo>
                  <a:pt x="7455027" y="219710"/>
                </a:lnTo>
                <a:lnTo>
                  <a:pt x="7467727" y="219710"/>
                </a:lnTo>
                <a:lnTo>
                  <a:pt x="7467727" y="207010"/>
                </a:lnTo>
                <a:close/>
              </a:path>
              <a:path w="8763000" h="251460">
                <a:moveTo>
                  <a:pt x="7467727" y="31750"/>
                </a:moveTo>
                <a:lnTo>
                  <a:pt x="7455027" y="31750"/>
                </a:lnTo>
                <a:lnTo>
                  <a:pt x="7455027" y="44450"/>
                </a:lnTo>
                <a:lnTo>
                  <a:pt x="7467727" y="44450"/>
                </a:lnTo>
                <a:lnTo>
                  <a:pt x="7467727" y="31750"/>
                </a:lnTo>
                <a:close/>
              </a:path>
              <a:path w="8763000" h="251460">
                <a:moveTo>
                  <a:pt x="7493127" y="207010"/>
                </a:moveTo>
                <a:lnTo>
                  <a:pt x="7480427" y="207010"/>
                </a:lnTo>
                <a:lnTo>
                  <a:pt x="7480427" y="219710"/>
                </a:lnTo>
                <a:lnTo>
                  <a:pt x="7493127" y="219710"/>
                </a:lnTo>
                <a:lnTo>
                  <a:pt x="7493127" y="207010"/>
                </a:lnTo>
                <a:close/>
              </a:path>
              <a:path w="8763000" h="251460">
                <a:moveTo>
                  <a:pt x="7493127" y="31750"/>
                </a:moveTo>
                <a:lnTo>
                  <a:pt x="7480427" y="31750"/>
                </a:lnTo>
                <a:lnTo>
                  <a:pt x="7480427" y="44450"/>
                </a:lnTo>
                <a:lnTo>
                  <a:pt x="7493127" y="44450"/>
                </a:lnTo>
                <a:lnTo>
                  <a:pt x="7493127" y="31750"/>
                </a:lnTo>
                <a:close/>
              </a:path>
              <a:path w="8763000" h="251460">
                <a:moveTo>
                  <a:pt x="7518527" y="207010"/>
                </a:moveTo>
                <a:lnTo>
                  <a:pt x="7505827" y="207010"/>
                </a:lnTo>
                <a:lnTo>
                  <a:pt x="7505827" y="219710"/>
                </a:lnTo>
                <a:lnTo>
                  <a:pt x="7518527" y="219710"/>
                </a:lnTo>
                <a:lnTo>
                  <a:pt x="7518527" y="207010"/>
                </a:lnTo>
                <a:close/>
              </a:path>
              <a:path w="8763000" h="251460">
                <a:moveTo>
                  <a:pt x="7518527" y="31750"/>
                </a:moveTo>
                <a:lnTo>
                  <a:pt x="7505827" y="31750"/>
                </a:lnTo>
                <a:lnTo>
                  <a:pt x="7505827" y="44450"/>
                </a:lnTo>
                <a:lnTo>
                  <a:pt x="7518527" y="44450"/>
                </a:lnTo>
                <a:lnTo>
                  <a:pt x="7518527" y="31750"/>
                </a:lnTo>
                <a:close/>
              </a:path>
              <a:path w="8763000" h="251460">
                <a:moveTo>
                  <a:pt x="7543927" y="207010"/>
                </a:moveTo>
                <a:lnTo>
                  <a:pt x="7531227" y="207010"/>
                </a:lnTo>
                <a:lnTo>
                  <a:pt x="7531227" y="219710"/>
                </a:lnTo>
                <a:lnTo>
                  <a:pt x="7543927" y="219710"/>
                </a:lnTo>
                <a:lnTo>
                  <a:pt x="7543927" y="207010"/>
                </a:lnTo>
                <a:close/>
              </a:path>
              <a:path w="8763000" h="251460">
                <a:moveTo>
                  <a:pt x="7543927" y="31750"/>
                </a:moveTo>
                <a:lnTo>
                  <a:pt x="7531227" y="31750"/>
                </a:lnTo>
                <a:lnTo>
                  <a:pt x="7531227" y="44450"/>
                </a:lnTo>
                <a:lnTo>
                  <a:pt x="7543927" y="44450"/>
                </a:lnTo>
                <a:lnTo>
                  <a:pt x="7543927" y="31750"/>
                </a:lnTo>
                <a:close/>
              </a:path>
              <a:path w="8763000" h="251460">
                <a:moveTo>
                  <a:pt x="7569327" y="207010"/>
                </a:moveTo>
                <a:lnTo>
                  <a:pt x="7556627" y="207010"/>
                </a:lnTo>
                <a:lnTo>
                  <a:pt x="7556627" y="219710"/>
                </a:lnTo>
                <a:lnTo>
                  <a:pt x="7569327" y="219710"/>
                </a:lnTo>
                <a:lnTo>
                  <a:pt x="7569327" y="207010"/>
                </a:lnTo>
                <a:close/>
              </a:path>
              <a:path w="8763000" h="251460">
                <a:moveTo>
                  <a:pt x="7569327" y="31750"/>
                </a:moveTo>
                <a:lnTo>
                  <a:pt x="7556627" y="31750"/>
                </a:lnTo>
                <a:lnTo>
                  <a:pt x="7556627" y="44450"/>
                </a:lnTo>
                <a:lnTo>
                  <a:pt x="7569327" y="44450"/>
                </a:lnTo>
                <a:lnTo>
                  <a:pt x="7569327" y="31750"/>
                </a:lnTo>
                <a:close/>
              </a:path>
              <a:path w="8763000" h="251460">
                <a:moveTo>
                  <a:pt x="7594727" y="207010"/>
                </a:moveTo>
                <a:lnTo>
                  <a:pt x="7582027" y="207010"/>
                </a:lnTo>
                <a:lnTo>
                  <a:pt x="7582027" y="219710"/>
                </a:lnTo>
                <a:lnTo>
                  <a:pt x="7594727" y="219710"/>
                </a:lnTo>
                <a:lnTo>
                  <a:pt x="7594727" y="207010"/>
                </a:lnTo>
                <a:close/>
              </a:path>
              <a:path w="8763000" h="251460">
                <a:moveTo>
                  <a:pt x="7594727" y="31750"/>
                </a:moveTo>
                <a:lnTo>
                  <a:pt x="7582027" y="31750"/>
                </a:lnTo>
                <a:lnTo>
                  <a:pt x="7582027" y="44450"/>
                </a:lnTo>
                <a:lnTo>
                  <a:pt x="7594727" y="44450"/>
                </a:lnTo>
                <a:lnTo>
                  <a:pt x="7594727" y="31750"/>
                </a:lnTo>
                <a:close/>
              </a:path>
              <a:path w="8763000" h="251460">
                <a:moveTo>
                  <a:pt x="7620127" y="207010"/>
                </a:moveTo>
                <a:lnTo>
                  <a:pt x="7607427" y="207010"/>
                </a:lnTo>
                <a:lnTo>
                  <a:pt x="7607427" y="219710"/>
                </a:lnTo>
                <a:lnTo>
                  <a:pt x="7620127" y="219710"/>
                </a:lnTo>
                <a:lnTo>
                  <a:pt x="7620127" y="207010"/>
                </a:lnTo>
                <a:close/>
              </a:path>
              <a:path w="8763000" h="251460">
                <a:moveTo>
                  <a:pt x="7620127" y="31750"/>
                </a:moveTo>
                <a:lnTo>
                  <a:pt x="7607427" y="31750"/>
                </a:lnTo>
                <a:lnTo>
                  <a:pt x="7607427" y="44450"/>
                </a:lnTo>
                <a:lnTo>
                  <a:pt x="7620127" y="44450"/>
                </a:lnTo>
                <a:lnTo>
                  <a:pt x="7620127" y="31750"/>
                </a:lnTo>
                <a:close/>
              </a:path>
              <a:path w="8763000" h="251460">
                <a:moveTo>
                  <a:pt x="7645527" y="207010"/>
                </a:moveTo>
                <a:lnTo>
                  <a:pt x="7632827" y="207010"/>
                </a:lnTo>
                <a:lnTo>
                  <a:pt x="7632827" y="219710"/>
                </a:lnTo>
                <a:lnTo>
                  <a:pt x="7645527" y="219710"/>
                </a:lnTo>
                <a:lnTo>
                  <a:pt x="7645527" y="207010"/>
                </a:lnTo>
                <a:close/>
              </a:path>
              <a:path w="8763000" h="251460">
                <a:moveTo>
                  <a:pt x="7645527" y="31750"/>
                </a:moveTo>
                <a:lnTo>
                  <a:pt x="7632827" y="31750"/>
                </a:lnTo>
                <a:lnTo>
                  <a:pt x="7632827" y="44450"/>
                </a:lnTo>
                <a:lnTo>
                  <a:pt x="7645527" y="44450"/>
                </a:lnTo>
                <a:lnTo>
                  <a:pt x="7645527" y="31750"/>
                </a:lnTo>
                <a:close/>
              </a:path>
              <a:path w="8763000" h="251460">
                <a:moveTo>
                  <a:pt x="7670927" y="207010"/>
                </a:moveTo>
                <a:lnTo>
                  <a:pt x="7658227" y="207010"/>
                </a:lnTo>
                <a:lnTo>
                  <a:pt x="7658227" y="219710"/>
                </a:lnTo>
                <a:lnTo>
                  <a:pt x="7670927" y="219710"/>
                </a:lnTo>
                <a:lnTo>
                  <a:pt x="7670927" y="207010"/>
                </a:lnTo>
                <a:close/>
              </a:path>
              <a:path w="8763000" h="251460">
                <a:moveTo>
                  <a:pt x="7670927" y="31750"/>
                </a:moveTo>
                <a:lnTo>
                  <a:pt x="7658227" y="31750"/>
                </a:lnTo>
                <a:lnTo>
                  <a:pt x="7658227" y="44450"/>
                </a:lnTo>
                <a:lnTo>
                  <a:pt x="7670927" y="44450"/>
                </a:lnTo>
                <a:lnTo>
                  <a:pt x="7670927" y="31750"/>
                </a:lnTo>
                <a:close/>
              </a:path>
              <a:path w="8763000" h="251460">
                <a:moveTo>
                  <a:pt x="7696327" y="207010"/>
                </a:moveTo>
                <a:lnTo>
                  <a:pt x="7683627" y="207010"/>
                </a:lnTo>
                <a:lnTo>
                  <a:pt x="7683627" y="219710"/>
                </a:lnTo>
                <a:lnTo>
                  <a:pt x="7696327" y="219710"/>
                </a:lnTo>
                <a:lnTo>
                  <a:pt x="7696327" y="207010"/>
                </a:lnTo>
                <a:close/>
              </a:path>
              <a:path w="8763000" h="251460">
                <a:moveTo>
                  <a:pt x="7696327" y="31750"/>
                </a:moveTo>
                <a:lnTo>
                  <a:pt x="7683627" y="31750"/>
                </a:lnTo>
                <a:lnTo>
                  <a:pt x="7683627" y="44450"/>
                </a:lnTo>
                <a:lnTo>
                  <a:pt x="7696327" y="44450"/>
                </a:lnTo>
                <a:lnTo>
                  <a:pt x="7696327" y="31750"/>
                </a:lnTo>
                <a:close/>
              </a:path>
              <a:path w="8763000" h="251460">
                <a:moveTo>
                  <a:pt x="7721727" y="207010"/>
                </a:moveTo>
                <a:lnTo>
                  <a:pt x="7709027" y="207010"/>
                </a:lnTo>
                <a:lnTo>
                  <a:pt x="7709027" y="219710"/>
                </a:lnTo>
                <a:lnTo>
                  <a:pt x="7721727" y="219710"/>
                </a:lnTo>
                <a:lnTo>
                  <a:pt x="7721727" y="207010"/>
                </a:lnTo>
                <a:close/>
              </a:path>
              <a:path w="8763000" h="251460">
                <a:moveTo>
                  <a:pt x="7721727" y="31750"/>
                </a:moveTo>
                <a:lnTo>
                  <a:pt x="7709027" y="31750"/>
                </a:lnTo>
                <a:lnTo>
                  <a:pt x="7709027" y="44450"/>
                </a:lnTo>
                <a:lnTo>
                  <a:pt x="7721727" y="44450"/>
                </a:lnTo>
                <a:lnTo>
                  <a:pt x="7721727" y="31750"/>
                </a:lnTo>
                <a:close/>
              </a:path>
              <a:path w="8763000" h="251460">
                <a:moveTo>
                  <a:pt x="7747127" y="207010"/>
                </a:moveTo>
                <a:lnTo>
                  <a:pt x="7734427" y="207010"/>
                </a:lnTo>
                <a:lnTo>
                  <a:pt x="7734427" y="219710"/>
                </a:lnTo>
                <a:lnTo>
                  <a:pt x="7747127" y="219710"/>
                </a:lnTo>
                <a:lnTo>
                  <a:pt x="7747127" y="207010"/>
                </a:lnTo>
                <a:close/>
              </a:path>
              <a:path w="8763000" h="251460">
                <a:moveTo>
                  <a:pt x="7747127" y="31750"/>
                </a:moveTo>
                <a:lnTo>
                  <a:pt x="7734427" y="31750"/>
                </a:lnTo>
                <a:lnTo>
                  <a:pt x="7734427" y="44450"/>
                </a:lnTo>
                <a:lnTo>
                  <a:pt x="7747127" y="44450"/>
                </a:lnTo>
                <a:lnTo>
                  <a:pt x="7747127" y="31750"/>
                </a:lnTo>
                <a:close/>
              </a:path>
              <a:path w="8763000" h="251460">
                <a:moveTo>
                  <a:pt x="7772527" y="207010"/>
                </a:moveTo>
                <a:lnTo>
                  <a:pt x="7759827" y="207010"/>
                </a:lnTo>
                <a:lnTo>
                  <a:pt x="7759827" y="219710"/>
                </a:lnTo>
                <a:lnTo>
                  <a:pt x="7772527" y="219710"/>
                </a:lnTo>
                <a:lnTo>
                  <a:pt x="7772527" y="207010"/>
                </a:lnTo>
                <a:close/>
              </a:path>
              <a:path w="8763000" h="251460">
                <a:moveTo>
                  <a:pt x="7772527" y="31750"/>
                </a:moveTo>
                <a:lnTo>
                  <a:pt x="7759827" y="31750"/>
                </a:lnTo>
                <a:lnTo>
                  <a:pt x="7759827" y="44450"/>
                </a:lnTo>
                <a:lnTo>
                  <a:pt x="7772527" y="44450"/>
                </a:lnTo>
                <a:lnTo>
                  <a:pt x="7772527" y="31750"/>
                </a:lnTo>
                <a:close/>
              </a:path>
              <a:path w="8763000" h="251460">
                <a:moveTo>
                  <a:pt x="7797927" y="207010"/>
                </a:moveTo>
                <a:lnTo>
                  <a:pt x="7785227" y="207010"/>
                </a:lnTo>
                <a:lnTo>
                  <a:pt x="7785227" y="219710"/>
                </a:lnTo>
                <a:lnTo>
                  <a:pt x="7797927" y="219710"/>
                </a:lnTo>
                <a:lnTo>
                  <a:pt x="7797927" y="207010"/>
                </a:lnTo>
                <a:close/>
              </a:path>
              <a:path w="8763000" h="251460">
                <a:moveTo>
                  <a:pt x="7797927" y="31750"/>
                </a:moveTo>
                <a:lnTo>
                  <a:pt x="7785227" y="31750"/>
                </a:lnTo>
                <a:lnTo>
                  <a:pt x="7785227" y="44450"/>
                </a:lnTo>
                <a:lnTo>
                  <a:pt x="7797927" y="44450"/>
                </a:lnTo>
                <a:lnTo>
                  <a:pt x="7797927" y="31750"/>
                </a:lnTo>
                <a:close/>
              </a:path>
              <a:path w="8763000" h="251460">
                <a:moveTo>
                  <a:pt x="7823327" y="207010"/>
                </a:moveTo>
                <a:lnTo>
                  <a:pt x="7810627" y="207010"/>
                </a:lnTo>
                <a:lnTo>
                  <a:pt x="7810627" y="219710"/>
                </a:lnTo>
                <a:lnTo>
                  <a:pt x="7823327" y="219710"/>
                </a:lnTo>
                <a:lnTo>
                  <a:pt x="7823327" y="207010"/>
                </a:lnTo>
                <a:close/>
              </a:path>
              <a:path w="8763000" h="251460">
                <a:moveTo>
                  <a:pt x="7823327" y="31750"/>
                </a:moveTo>
                <a:lnTo>
                  <a:pt x="7810627" y="31750"/>
                </a:lnTo>
                <a:lnTo>
                  <a:pt x="7810627" y="44450"/>
                </a:lnTo>
                <a:lnTo>
                  <a:pt x="7823327" y="44450"/>
                </a:lnTo>
                <a:lnTo>
                  <a:pt x="7823327" y="31750"/>
                </a:lnTo>
                <a:close/>
              </a:path>
              <a:path w="8763000" h="251460">
                <a:moveTo>
                  <a:pt x="7848727" y="207010"/>
                </a:moveTo>
                <a:lnTo>
                  <a:pt x="7836027" y="207010"/>
                </a:lnTo>
                <a:lnTo>
                  <a:pt x="7836027" y="219710"/>
                </a:lnTo>
                <a:lnTo>
                  <a:pt x="7848727" y="219710"/>
                </a:lnTo>
                <a:lnTo>
                  <a:pt x="7848727" y="207010"/>
                </a:lnTo>
                <a:close/>
              </a:path>
              <a:path w="8763000" h="251460">
                <a:moveTo>
                  <a:pt x="7848727" y="31750"/>
                </a:moveTo>
                <a:lnTo>
                  <a:pt x="7836027" y="31750"/>
                </a:lnTo>
                <a:lnTo>
                  <a:pt x="7836027" y="44450"/>
                </a:lnTo>
                <a:lnTo>
                  <a:pt x="7848727" y="44450"/>
                </a:lnTo>
                <a:lnTo>
                  <a:pt x="7848727" y="31750"/>
                </a:lnTo>
                <a:close/>
              </a:path>
              <a:path w="8763000" h="251460">
                <a:moveTo>
                  <a:pt x="7874127" y="207010"/>
                </a:moveTo>
                <a:lnTo>
                  <a:pt x="7861427" y="207010"/>
                </a:lnTo>
                <a:lnTo>
                  <a:pt x="7861427" y="219710"/>
                </a:lnTo>
                <a:lnTo>
                  <a:pt x="7874127" y="219710"/>
                </a:lnTo>
                <a:lnTo>
                  <a:pt x="7874127" y="207010"/>
                </a:lnTo>
                <a:close/>
              </a:path>
              <a:path w="8763000" h="251460">
                <a:moveTo>
                  <a:pt x="7874127" y="31750"/>
                </a:moveTo>
                <a:lnTo>
                  <a:pt x="7861427" y="31750"/>
                </a:lnTo>
                <a:lnTo>
                  <a:pt x="7861427" y="44450"/>
                </a:lnTo>
                <a:lnTo>
                  <a:pt x="7874127" y="44450"/>
                </a:lnTo>
                <a:lnTo>
                  <a:pt x="7874127" y="31750"/>
                </a:lnTo>
                <a:close/>
              </a:path>
              <a:path w="8763000" h="251460">
                <a:moveTo>
                  <a:pt x="7899527" y="207010"/>
                </a:moveTo>
                <a:lnTo>
                  <a:pt x="7886827" y="207010"/>
                </a:lnTo>
                <a:lnTo>
                  <a:pt x="7886827" y="219710"/>
                </a:lnTo>
                <a:lnTo>
                  <a:pt x="7899527" y="219710"/>
                </a:lnTo>
                <a:lnTo>
                  <a:pt x="7899527" y="207010"/>
                </a:lnTo>
                <a:close/>
              </a:path>
              <a:path w="8763000" h="251460">
                <a:moveTo>
                  <a:pt x="7899527" y="31750"/>
                </a:moveTo>
                <a:lnTo>
                  <a:pt x="7886827" y="31750"/>
                </a:lnTo>
                <a:lnTo>
                  <a:pt x="7886827" y="44450"/>
                </a:lnTo>
                <a:lnTo>
                  <a:pt x="7899527" y="44450"/>
                </a:lnTo>
                <a:lnTo>
                  <a:pt x="7899527" y="31750"/>
                </a:lnTo>
                <a:close/>
              </a:path>
              <a:path w="8763000" h="251460">
                <a:moveTo>
                  <a:pt x="7924927" y="207010"/>
                </a:moveTo>
                <a:lnTo>
                  <a:pt x="7912227" y="207010"/>
                </a:lnTo>
                <a:lnTo>
                  <a:pt x="7912227" y="219710"/>
                </a:lnTo>
                <a:lnTo>
                  <a:pt x="7924927" y="219710"/>
                </a:lnTo>
                <a:lnTo>
                  <a:pt x="7924927" y="207010"/>
                </a:lnTo>
                <a:close/>
              </a:path>
              <a:path w="8763000" h="251460">
                <a:moveTo>
                  <a:pt x="7924927" y="31750"/>
                </a:moveTo>
                <a:lnTo>
                  <a:pt x="7912227" y="31750"/>
                </a:lnTo>
                <a:lnTo>
                  <a:pt x="7912227" y="44450"/>
                </a:lnTo>
                <a:lnTo>
                  <a:pt x="7924927" y="44450"/>
                </a:lnTo>
                <a:lnTo>
                  <a:pt x="7924927" y="31750"/>
                </a:lnTo>
                <a:close/>
              </a:path>
              <a:path w="8763000" h="251460">
                <a:moveTo>
                  <a:pt x="7950327" y="207010"/>
                </a:moveTo>
                <a:lnTo>
                  <a:pt x="7937627" y="207010"/>
                </a:lnTo>
                <a:lnTo>
                  <a:pt x="7937627" y="219710"/>
                </a:lnTo>
                <a:lnTo>
                  <a:pt x="7950327" y="219710"/>
                </a:lnTo>
                <a:lnTo>
                  <a:pt x="7950327" y="207010"/>
                </a:lnTo>
                <a:close/>
              </a:path>
              <a:path w="8763000" h="251460">
                <a:moveTo>
                  <a:pt x="7950327" y="31750"/>
                </a:moveTo>
                <a:lnTo>
                  <a:pt x="7937627" y="31750"/>
                </a:lnTo>
                <a:lnTo>
                  <a:pt x="7937627" y="44450"/>
                </a:lnTo>
                <a:lnTo>
                  <a:pt x="7950327" y="44450"/>
                </a:lnTo>
                <a:lnTo>
                  <a:pt x="7950327" y="31750"/>
                </a:lnTo>
                <a:close/>
              </a:path>
              <a:path w="8763000" h="251460">
                <a:moveTo>
                  <a:pt x="7975727" y="207010"/>
                </a:moveTo>
                <a:lnTo>
                  <a:pt x="7963027" y="207010"/>
                </a:lnTo>
                <a:lnTo>
                  <a:pt x="7963027" y="219710"/>
                </a:lnTo>
                <a:lnTo>
                  <a:pt x="7975727" y="219710"/>
                </a:lnTo>
                <a:lnTo>
                  <a:pt x="7975727" y="207010"/>
                </a:lnTo>
                <a:close/>
              </a:path>
              <a:path w="8763000" h="251460">
                <a:moveTo>
                  <a:pt x="7975727" y="31750"/>
                </a:moveTo>
                <a:lnTo>
                  <a:pt x="7963027" y="31750"/>
                </a:lnTo>
                <a:lnTo>
                  <a:pt x="7963027" y="44450"/>
                </a:lnTo>
                <a:lnTo>
                  <a:pt x="7975727" y="44450"/>
                </a:lnTo>
                <a:lnTo>
                  <a:pt x="7975727" y="31750"/>
                </a:lnTo>
                <a:close/>
              </a:path>
              <a:path w="8763000" h="251460">
                <a:moveTo>
                  <a:pt x="8001127" y="207010"/>
                </a:moveTo>
                <a:lnTo>
                  <a:pt x="7988427" y="207010"/>
                </a:lnTo>
                <a:lnTo>
                  <a:pt x="7988427" y="219710"/>
                </a:lnTo>
                <a:lnTo>
                  <a:pt x="8001127" y="219710"/>
                </a:lnTo>
                <a:lnTo>
                  <a:pt x="8001127" y="207010"/>
                </a:lnTo>
                <a:close/>
              </a:path>
              <a:path w="8763000" h="251460">
                <a:moveTo>
                  <a:pt x="8001127" y="31750"/>
                </a:moveTo>
                <a:lnTo>
                  <a:pt x="7988427" y="31750"/>
                </a:lnTo>
                <a:lnTo>
                  <a:pt x="7988427" y="44450"/>
                </a:lnTo>
                <a:lnTo>
                  <a:pt x="8001127" y="44450"/>
                </a:lnTo>
                <a:lnTo>
                  <a:pt x="8001127" y="31750"/>
                </a:lnTo>
                <a:close/>
              </a:path>
              <a:path w="8763000" h="251460">
                <a:moveTo>
                  <a:pt x="8026527" y="207010"/>
                </a:moveTo>
                <a:lnTo>
                  <a:pt x="8013827" y="207010"/>
                </a:lnTo>
                <a:lnTo>
                  <a:pt x="8013827" y="219710"/>
                </a:lnTo>
                <a:lnTo>
                  <a:pt x="8026527" y="219710"/>
                </a:lnTo>
                <a:lnTo>
                  <a:pt x="8026527" y="207010"/>
                </a:lnTo>
                <a:close/>
              </a:path>
              <a:path w="8763000" h="251460">
                <a:moveTo>
                  <a:pt x="8026527" y="31750"/>
                </a:moveTo>
                <a:lnTo>
                  <a:pt x="8013827" y="31750"/>
                </a:lnTo>
                <a:lnTo>
                  <a:pt x="8013827" y="44450"/>
                </a:lnTo>
                <a:lnTo>
                  <a:pt x="8026527" y="44450"/>
                </a:lnTo>
                <a:lnTo>
                  <a:pt x="8026527" y="31750"/>
                </a:lnTo>
                <a:close/>
              </a:path>
              <a:path w="8763000" h="251460">
                <a:moveTo>
                  <a:pt x="8051927" y="207010"/>
                </a:moveTo>
                <a:lnTo>
                  <a:pt x="8039227" y="207010"/>
                </a:lnTo>
                <a:lnTo>
                  <a:pt x="8039227" y="219710"/>
                </a:lnTo>
                <a:lnTo>
                  <a:pt x="8051927" y="219710"/>
                </a:lnTo>
                <a:lnTo>
                  <a:pt x="8051927" y="207010"/>
                </a:lnTo>
                <a:close/>
              </a:path>
              <a:path w="8763000" h="251460">
                <a:moveTo>
                  <a:pt x="8051927" y="31750"/>
                </a:moveTo>
                <a:lnTo>
                  <a:pt x="8039227" y="31750"/>
                </a:lnTo>
                <a:lnTo>
                  <a:pt x="8039227" y="44450"/>
                </a:lnTo>
                <a:lnTo>
                  <a:pt x="8051927" y="44450"/>
                </a:lnTo>
                <a:lnTo>
                  <a:pt x="8051927" y="31750"/>
                </a:lnTo>
                <a:close/>
              </a:path>
              <a:path w="8763000" h="251460">
                <a:moveTo>
                  <a:pt x="8077327" y="207010"/>
                </a:moveTo>
                <a:lnTo>
                  <a:pt x="8064627" y="207010"/>
                </a:lnTo>
                <a:lnTo>
                  <a:pt x="8064627" y="219710"/>
                </a:lnTo>
                <a:lnTo>
                  <a:pt x="8077327" y="219710"/>
                </a:lnTo>
                <a:lnTo>
                  <a:pt x="8077327" y="207010"/>
                </a:lnTo>
                <a:close/>
              </a:path>
              <a:path w="8763000" h="251460">
                <a:moveTo>
                  <a:pt x="8077327" y="31750"/>
                </a:moveTo>
                <a:lnTo>
                  <a:pt x="8064627" y="31750"/>
                </a:lnTo>
                <a:lnTo>
                  <a:pt x="8064627" y="44450"/>
                </a:lnTo>
                <a:lnTo>
                  <a:pt x="8077327" y="44450"/>
                </a:lnTo>
                <a:lnTo>
                  <a:pt x="8077327" y="31750"/>
                </a:lnTo>
                <a:close/>
              </a:path>
              <a:path w="8763000" h="251460">
                <a:moveTo>
                  <a:pt x="8102727" y="207010"/>
                </a:moveTo>
                <a:lnTo>
                  <a:pt x="8090027" y="207010"/>
                </a:lnTo>
                <a:lnTo>
                  <a:pt x="8090027" y="219710"/>
                </a:lnTo>
                <a:lnTo>
                  <a:pt x="8102727" y="219710"/>
                </a:lnTo>
                <a:lnTo>
                  <a:pt x="8102727" y="207010"/>
                </a:lnTo>
                <a:close/>
              </a:path>
              <a:path w="8763000" h="251460">
                <a:moveTo>
                  <a:pt x="8102727" y="31750"/>
                </a:moveTo>
                <a:lnTo>
                  <a:pt x="8090027" y="31750"/>
                </a:lnTo>
                <a:lnTo>
                  <a:pt x="8090027" y="44450"/>
                </a:lnTo>
                <a:lnTo>
                  <a:pt x="8102727" y="44450"/>
                </a:lnTo>
                <a:lnTo>
                  <a:pt x="8102727" y="31750"/>
                </a:lnTo>
                <a:close/>
              </a:path>
              <a:path w="8763000" h="251460">
                <a:moveTo>
                  <a:pt x="8128127" y="207010"/>
                </a:moveTo>
                <a:lnTo>
                  <a:pt x="8115427" y="207010"/>
                </a:lnTo>
                <a:lnTo>
                  <a:pt x="8115427" y="219710"/>
                </a:lnTo>
                <a:lnTo>
                  <a:pt x="8128127" y="219710"/>
                </a:lnTo>
                <a:lnTo>
                  <a:pt x="8128127" y="207010"/>
                </a:lnTo>
                <a:close/>
              </a:path>
              <a:path w="8763000" h="251460">
                <a:moveTo>
                  <a:pt x="8128127" y="31750"/>
                </a:moveTo>
                <a:lnTo>
                  <a:pt x="8115427" y="31750"/>
                </a:lnTo>
                <a:lnTo>
                  <a:pt x="8115427" y="44450"/>
                </a:lnTo>
                <a:lnTo>
                  <a:pt x="8128127" y="44450"/>
                </a:lnTo>
                <a:lnTo>
                  <a:pt x="8128127" y="31750"/>
                </a:lnTo>
                <a:close/>
              </a:path>
              <a:path w="8763000" h="251460">
                <a:moveTo>
                  <a:pt x="8153527" y="207010"/>
                </a:moveTo>
                <a:lnTo>
                  <a:pt x="8140827" y="207010"/>
                </a:lnTo>
                <a:lnTo>
                  <a:pt x="8140827" y="219710"/>
                </a:lnTo>
                <a:lnTo>
                  <a:pt x="8153527" y="219710"/>
                </a:lnTo>
                <a:lnTo>
                  <a:pt x="8153527" y="207010"/>
                </a:lnTo>
                <a:close/>
              </a:path>
              <a:path w="8763000" h="251460">
                <a:moveTo>
                  <a:pt x="8153527" y="31750"/>
                </a:moveTo>
                <a:lnTo>
                  <a:pt x="8140827" y="31750"/>
                </a:lnTo>
                <a:lnTo>
                  <a:pt x="8140827" y="44450"/>
                </a:lnTo>
                <a:lnTo>
                  <a:pt x="8153527" y="44450"/>
                </a:lnTo>
                <a:lnTo>
                  <a:pt x="8153527" y="31750"/>
                </a:lnTo>
                <a:close/>
              </a:path>
              <a:path w="8763000" h="251460">
                <a:moveTo>
                  <a:pt x="8178927" y="207010"/>
                </a:moveTo>
                <a:lnTo>
                  <a:pt x="8166227" y="207010"/>
                </a:lnTo>
                <a:lnTo>
                  <a:pt x="8166227" y="219710"/>
                </a:lnTo>
                <a:lnTo>
                  <a:pt x="8178927" y="219710"/>
                </a:lnTo>
                <a:lnTo>
                  <a:pt x="8178927" y="207010"/>
                </a:lnTo>
                <a:close/>
              </a:path>
              <a:path w="8763000" h="251460">
                <a:moveTo>
                  <a:pt x="8178927" y="31750"/>
                </a:moveTo>
                <a:lnTo>
                  <a:pt x="8166227" y="31750"/>
                </a:lnTo>
                <a:lnTo>
                  <a:pt x="8166227" y="44450"/>
                </a:lnTo>
                <a:lnTo>
                  <a:pt x="8178927" y="44450"/>
                </a:lnTo>
                <a:lnTo>
                  <a:pt x="8178927" y="31750"/>
                </a:lnTo>
                <a:close/>
              </a:path>
              <a:path w="8763000" h="251460">
                <a:moveTo>
                  <a:pt x="8204327" y="207010"/>
                </a:moveTo>
                <a:lnTo>
                  <a:pt x="8191627" y="207010"/>
                </a:lnTo>
                <a:lnTo>
                  <a:pt x="8191627" y="219710"/>
                </a:lnTo>
                <a:lnTo>
                  <a:pt x="8204327" y="219710"/>
                </a:lnTo>
                <a:lnTo>
                  <a:pt x="8204327" y="207010"/>
                </a:lnTo>
                <a:close/>
              </a:path>
              <a:path w="8763000" h="251460">
                <a:moveTo>
                  <a:pt x="8204327" y="31750"/>
                </a:moveTo>
                <a:lnTo>
                  <a:pt x="8191627" y="31750"/>
                </a:lnTo>
                <a:lnTo>
                  <a:pt x="8191627" y="44450"/>
                </a:lnTo>
                <a:lnTo>
                  <a:pt x="8204327" y="44450"/>
                </a:lnTo>
                <a:lnTo>
                  <a:pt x="8204327" y="31750"/>
                </a:lnTo>
                <a:close/>
              </a:path>
              <a:path w="8763000" h="251460">
                <a:moveTo>
                  <a:pt x="8229727" y="207010"/>
                </a:moveTo>
                <a:lnTo>
                  <a:pt x="8217027" y="207010"/>
                </a:lnTo>
                <a:lnTo>
                  <a:pt x="8217027" y="219710"/>
                </a:lnTo>
                <a:lnTo>
                  <a:pt x="8229727" y="219710"/>
                </a:lnTo>
                <a:lnTo>
                  <a:pt x="8229727" y="207010"/>
                </a:lnTo>
                <a:close/>
              </a:path>
              <a:path w="8763000" h="251460">
                <a:moveTo>
                  <a:pt x="8229727" y="31750"/>
                </a:moveTo>
                <a:lnTo>
                  <a:pt x="8217027" y="31750"/>
                </a:lnTo>
                <a:lnTo>
                  <a:pt x="8217027" y="44450"/>
                </a:lnTo>
                <a:lnTo>
                  <a:pt x="8229727" y="44450"/>
                </a:lnTo>
                <a:lnTo>
                  <a:pt x="8229727" y="31750"/>
                </a:lnTo>
                <a:close/>
              </a:path>
              <a:path w="8763000" h="251460">
                <a:moveTo>
                  <a:pt x="8255127" y="207010"/>
                </a:moveTo>
                <a:lnTo>
                  <a:pt x="8242427" y="207010"/>
                </a:lnTo>
                <a:lnTo>
                  <a:pt x="8242427" y="219710"/>
                </a:lnTo>
                <a:lnTo>
                  <a:pt x="8255127" y="219710"/>
                </a:lnTo>
                <a:lnTo>
                  <a:pt x="8255127" y="207010"/>
                </a:lnTo>
                <a:close/>
              </a:path>
              <a:path w="8763000" h="251460">
                <a:moveTo>
                  <a:pt x="8255127" y="31750"/>
                </a:moveTo>
                <a:lnTo>
                  <a:pt x="8242427" y="31750"/>
                </a:lnTo>
                <a:lnTo>
                  <a:pt x="8242427" y="44450"/>
                </a:lnTo>
                <a:lnTo>
                  <a:pt x="8255127" y="44450"/>
                </a:lnTo>
                <a:lnTo>
                  <a:pt x="8255127" y="31750"/>
                </a:lnTo>
                <a:close/>
              </a:path>
              <a:path w="8763000" h="251460">
                <a:moveTo>
                  <a:pt x="8280527" y="207010"/>
                </a:moveTo>
                <a:lnTo>
                  <a:pt x="8267827" y="207010"/>
                </a:lnTo>
                <a:lnTo>
                  <a:pt x="8267827" y="219710"/>
                </a:lnTo>
                <a:lnTo>
                  <a:pt x="8280527" y="219710"/>
                </a:lnTo>
                <a:lnTo>
                  <a:pt x="8280527" y="207010"/>
                </a:lnTo>
                <a:close/>
              </a:path>
              <a:path w="8763000" h="251460">
                <a:moveTo>
                  <a:pt x="8280527" y="31750"/>
                </a:moveTo>
                <a:lnTo>
                  <a:pt x="8267827" y="31750"/>
                </a:lnTo>
                <a:lnTo>
                  <a:pt x="8267827" y="44450"/>
                </a:lnTo>
                <a:lnTo>
                  <a:pt x="8280527" y="44450"/>
                </a:lnTo>
                <a:lnTo>
                  <a:pt x="8280527" y="31750"/>
                </a:lnTo>
                <a:close/>
              </a:path>
              <a:path w="8763000" h="251460">
                <a:moveTo>
                  <a:pt x="8305927" y="207010"/>
                </a:moveTo>
                <a:lnTo>
                  <a:pt x="8293227" y="207010"/>
                </a:lnTo>
                <a:lnTo>
                  <a:pt x="8293227" y="219710"/>
                </a:lnTo>
                <a:lnTo>
                  <a:pt x="8305927" y="219710"/>
                </a:lnTo>
                <a:lnTo>
                  <a:pt x="8305927" y="207010"/>
                </a:lnTo>
                <a:close/>
              </a:path>
              <a:path w="8763000" h="251460">
                <a:moveTo>
                  <a:pt x="8305927" y="31750"/>
                </a:moveTo>
                <a:lnTo>
                  <a:pt x="8293227" y="31750"/>
                </a:lnTo>
                <a:lnTo>
                  <a:pt x="8293227" y="44450"/>
                </a:lnTo>
                <a:lnTo>
                  <a:pt x="8305927" y="44450"/>
                </a:lnTo>
                <a:lnTo>
                  <a:pt x="8305927" y="31750"/>
                </a:lnTo>
                <a:close/>
              </a:path>
              <a:path w="8763000" h="251460">
                <a:moveTo>
                  <a:pt x="8331327" y="207010"/>
                </a:moveTo>
                <a:lnTo>
                  <a:pt x="8318627" y="207010"/>
                </a:lnTo>
                <a:lnTo>
                  <a:pt x="8318627" y="219710"/>
                </a:lnTo>
                <a:lnTo>
                  <a:pt x="8331327" y="219710"/>
                </a:lnTo>
                <a:lnTo>
                  <a:pt x="8331327" y="207010"/>
                </a:lnTo>
                <a:close/>
              </a:path>
              <a:path w="8763000" h="251460">
                <a:moveTo>
                  <a:pt x="8331327" y="31750"/>
                </a:moveTo>
                <a:lnTo>
                  <a:pt x="8318627" y="31750"/>
                </a:lnTo>
                <a:lnTo>
                  <a:pt x="8318627" y="44450"/>
                </a:lnTo>
                <a:lnTo>
                  <a:pt x="8331327" y="44450"/>
                </a:lnTo>
                <a:lnTo>
                  <a:pt x="8331327" y="31750"/>
                </a:lnTo>
                <a:close/>
              </a:path>
              <a:path w="8763000" h="251460">
                <a:moveTo>
                  <a:pt x="8356727" y="207010"/>
                </a:moveTo>
                <a:lnTo>
                  <a:pt x="8344027" y="207010"/>
                </a:lnTo>
                <a:lnTo>
                  <a:pt x="8344027" y="219710"/>
                </a:lnTo>
                <a:lnTo>
                  <a:pt x="8356727" y="219710"/>
                </a:lnTo>
                <a:lnTo>
                  <a:pt x="8356727" y="207010"/>
                </a:lnTo>
                <a:close/>
              </a:path>
              <a:path w="8763000" h="251460">
                <a:moveTo>
                  <a:pt x="8356727" y="31750"/>
                </a:moveTo>
                <a:lnTo>
                  <a:pt x="8344027" y="31750"/>
                </a:lnTo>
                <a:lnTo>
                  <a:pt x="8344027" y="44450"/>
                </a:lnTo>
                <a:lnTo>
                  <a:pt x="8356727" y="44450"/>
                </a:lnTo>
                <a:lnTo>
                  <a:pt x="8356727" y="31750"/>
                </a:lnTo>
                <a:close/>
              </a:path>
              <a:path w="8763000" h="251460">
                <a:moveTo>
                  <a:pt x="8382127" y="207010"/>
                </a:moveTo>
                <a:lnTo>
                  <a:pt x="8369427" y="207010"/>
                </a:lnTo>
                <a:lnTo>
                  <a:pt x="8369427" y="219710"/>
                </a:lnTo>
                <a:lnTo>
                  <a:pt x="8382127" y="219710"/>
                </a:lnTo>
                <a:lnTo>
                  <a:pt x="8382127" y="207010"/>
                </a:lnTo>
                <a:close/>
              </a:path>
              <a:path w="8763000" h="251460">
                <a:moveTo>
                  <a:pt x="8382127" y="31750"/>
                </a:moveTo>
                <a:lnTo>
                  <a:pt x="8369427" y="31750"/>
                </a:lnTo>
                <a:lnTo>
                  <a:pt x="8369427" y="44450"/>
                </a:lnTo>
                <a:lnTo>
                  <a:pt x="8382127" y="44450"/>
                </a:lnTo>
                <a:lnTo>
                  <a:pt x="8382127" y="31750"/>
                </a:lnTo>
                <a:close/>
              </a:path>
              <a:path w="8763000" h="251460">
                <a:moveTo>
                  <a:pt x="8407527" y="207010"/>
                </a:moveTo>
                <a:lnTo>
                  <a:pt x="8394827" y="207010"/>
                </a:lnTo>
                <a:lnTo>
                  <a:pt x="8394827" y="219710"/>
                </a:lnTo>
                <a:lnTo>
                  <a:pt x="8407527" y="219710"/>
                </a:lnTo>
                <a:lnTo>
                  <a:pt x="8407527" y="207010"/>
                </a:lnTo>
                <a:close/>
              </a:path>
              <a:path w="8763000" h="251460">
                <a:moveTo>
                  <a:pt x="8407527" y="31750"/>
                </a:moveTo>
                <a:lnTo>
                  <a:pt x="8394827" y="31750"/>
                </a:lnTo>
                <a:lnTo>
                  <a:pt x="8394827" y="44450"/>
                </a:lnTo>
                <a:lnTo>
                  <a:pt x="8407527" y="44450"/>
                </a:lnTo>
                <a:lnTo>
                  <a:pt x="8407527" y="31750"/>
                </a:lnTo>
                <a:close/>
              </a:path>
              <a:path w="8763000" h="251460">
                <a:moveTo>
                  <a:pt x="8432927" y="207010"/>
                </a:moveTo>
                <a:lnTo>
                  <a:pt x="8420227" y="207010"/>
                </a:lnTo>
                <a:lnTo>
                  <a:pt x="8420227" y="219710"/>
                </a:lnTo>
                <a:lnTo>
                  <a:pt x="8432927" y="219710"/>
                </a:lnTo>
                <a:lnTo>
                  <a:pt x="8432927" y="207010"/>
                </a:lnTo>
                <a:close/>
              </a:path>
              <a:path w="8763000" h="251460">
                <a:moveTo>
                  <a:pt x="8432927" y="31750"/>
                </a:moveTo>
                <a:lnTo>
                  <a:pt x="8420227" y="31750"/>
                </a:lnTo>
                <a:lnTo>
                  <a:pt x="8420227" y="44450"/>
                </a:lnTo>
                <a:lnTo>
                  <a:pt x="8432927" y="44450"/>
                </a:lnTo>
                <a:lnTo>
                  <a:pt x="8432927" y="31750"/>
                </a:lnTo>
                <a:close/>
              </a:path>
              <a:path w="8763000" h="251460">
                <a:moveTo>
                  <a:pt x="8458327" y="207010"/>
                </a:moveTo>
                <a:lnTo>
                  <a:pt x="8445627" y="207010"/>
                </a:lnTo>
                <a:lnTo>
                  <a:pt x="8445627" y="219710"/>
                </a:lnTo>
                <a:lnTo>
                  <a:pt x="8458327" y="219710"/>
                </a:lnTo>
                <a:lnTo>
                  <a:pt x="8458327" y="207010"/>
                </a:lnTo>
                <a:close/>
              </a:path>
              <a:path w="8763000" h="251460">
                <a:moveTo>
                  <a:pt x="8458327" y="31750"/>
                </a:moveTo>
                <a:lnTo>
                  <a:pt x="8445627" y="31750"/>
                </a:lnTo>
                <a:lnTo>
                  <a:pt x="8445627" y="44450"/>
                </a:lnTo>
                <a:lnTo>
                  <a:pt x="8458327" y="44450"/>
                </a:lnTo>
                <a:lnTo>
                  <a:pt x="8458327" y="31750"/>
                </a:lnTo>
                <a:close/>
              </a:path>
              <a:path w="8763000" h="251460">
                <a:moveTo>
                  <a:pt x="8483727" y="207010"/>
                </a:moveTo>
                <a:lnTo>
                  <a:pt x="8471027" y="207010"/>
                </a:lnTo>
                <a:lnTo>
                  <a:pt x="8471027" y="219710"/>
                </a:lnTo>
                <a:lnTo>
                  <a:pt x="8483727" y="219710"/>
                </a:lnTo>
                <a:lnTo>
                  <a:pt x="8483727" y="207010"/>
                </a:lnTo>
                <a:close/>
              </a:path>
              <a:path w="8763000" h="251460">
                <a:moveTo>
                  <a:pt x="8483727" y="31750"/>
                </a:moveTo>
                <a:lnTo>
                  <a:pt x="8471027" y="31750"/>
                </a:lnTo>
                <a:lnTo>
                  <a:pt x="8471027" y="44450"/>
                </a:lnTo>
                <a:lnTo>
                  <a:pt x="8483727" y="44450"/>
                </a:lnTo>
                <a:lnTo>
                  <a:pt x="8483727" y="31750"/>
                </a:lnTo>
                <a:close/>
              </a:path>
              <a:path w="8763000" h="251460">
                <a:moveTo>
                  <a:pt x="8509127" y="207010"/>
                </a:moveTo>
                <a:lnTo>
                  <a:pt x="8496427" y="207010"/>
                </a:lnTo>
                <a:lnTo>
                  <a:pt x="8496427" y="219710"/>
                </a:lnTo>
                <a:lnTo>
                  <a:pt x="8509127" y="219710"/>
                </a:lnTo>
                <a:lnTo>
                  <a:pt x="8509127" y="207010"/>
                </a:lnTo>
                <a:close/>
              </a:path>
              <a:path w="8763000" h="251460">
                <a:moveTo>
                  <a:pt x="8509127" y="31750"/>
                </a:moveTo>
                <a:lnTo>
                  <a:pt x="8496427" y="31750"/>
                </a:lnTo>
                <a:lnTo>
                  <a:pt x="8496427" y="44450"/>
                </a:lnTo>
                <a:lnTo>
                  <a:pt x="8509127" y="44450"/>
                </a:lnTo>
                <a:lnTo>
                  <a:pt x="8509127" y="31750"/>
                </a:lnTo>
                <a:close/>
              </a:path>
              <a:path w="8763000" h="251460">
                <a:moveTo>
                  <a:pt x="8534527" y="207010"/>
                </a:moveTo>
                <a:lnTo>
                  <a:pt x="8521827" y="207010"/>
                </a:lnTo>
                <a:lnTo>
                  <a:pt x="8521827" y="219710"/>
                </a:lnTo>
                <a:lnTo>
                  <a:pt x="8534527" y="219710"/>
                </a:lnTo>
                <a:lnTo>
                  <a:pt x="8534527" y="207010"/>
                </a:lnTo>
                <a:close/>
              </a:path>
              <a:path w="8763000" h="251460">
                <a:moveTo>
                  <a:pt x="8534527" y="31750"/>
                </a:moveTo>
                <a:lnTo>
                  <a:pt x="8521827" y="31750"/>
                </a:lnTo>
                <a:lnTo>
                  <a:pt x="8521827" y="44450"/>
                </a:lnTo>
                <a:lnTo>
                  <a:pt x="8534527" y="44450"/>
                </a:lnTo>
                <a:lnTo>
                  <a:pt x="8534527" y="31750"/>
                </a:lnTo>
                <a:close/>
              </a:path>
              <a:path w="8763000" h="251460">
                <a:moveTo>
                  <a:pt x="8559927" y="207010"/>
                </a:moveTo>
                <a:lnTo>
                  <a:pt x="8547227" y="207010"/>
                </a:lnTo>
                <a:lnTo>
                  <a:pt x="8547227" y="219710"/>
                </a:lnTo>
                <a:lnTo>
                  <a:pt x="8559927" y="219710"/>
                </a:lnTo>
                <a:lnTo>
                  <a:pt x="8559927" y="207010"/>
                </a:lnTo>
                <a:close/>
              </a:path>
              <a:path w="8763000" h="251460">
                <a:moveTo>
                  <a:pt x="8559927" y="31750"/>
                </a:moveTo>
                <a:lnTo>
                  <a:pt x="8547227" y="31750"/>
                </a:lnTo>
                <a:lnTo>
                  <a:pt x="8547227" y="44450"/>
                </a:lnTo>
                <a:lnTo>
                  <a:pt x="8559927" y="44450"/>
                </a:lnTo>
                <a:lnTo>
                  <a:pt x="8559927" y="31750"/>
                </a:lnTo>
                <a:close/>
              </a:path>
              <a:path w="8763000" h="251460">
                <a:moveTo>
                  <a:pt x="8585327" y="207010"/>
                </a:moveTo>
                <a:lnTo>
                  <a:pt x="8572627" y="207010"/>
                </a:lnTo>
                <a:lnTo>
                  <a:pt x="8572627" y="219710"/>
                </a:lnTo>
                <a:lnTo>
                  <a:pt x="8585327" y="219710"/>
                </a:lnTo>
                <a:lnTo>
                  <a:pt x="8585327" y="207010"/>
                </a:lnTo>
                <a:close/>
              </a:path>
              <a:path w="8763000" h="251460">
                <a:moveTo>
                  <a:pt x="8585327" y="31750"/>
                </a:moveTo>
                <a:lnTo>
                  <a:pt x="8572627" y="31750"/>
                </a:lnTo>
                <a:lnTo>
                  <a:pt x="8572627" y="44450"/>
                </a:lnTo>
                <a:lnTo>
                  <a:pt x="8585327" y="44450"/>
                </a:lnTo>
                <a:lnTo>
                  <a:pt x="8585327" y="31750"/>
                </a:lnTo>
                <a:close/>
              </a:path>
              <a:path w="8763000" h="251460">
                <a:moveTo>
                  <a:pt x="8610727" y="207010"/>
                </a:moveTo>
                <a:lnTo>
                  <a:pt x="8598027" y="207010"/>
                </a:lnTo>
                <a:lnTo>
                  <a:pt x="8598027" y="219710"/>
                </a:lnTo>
                <a:lnTo>
                  <a:pt x="8610727" y="219710"/>
                </a:lnTo>
                <a:lnTo>
                  <a:pt x="8610727" y="207010"/>
                </a:lnTo>
                <a:close/>
              </a:path>
              <a:path w="8763000" h="251460">
                <a:moveTo>
                  <a:pt x="8610727" y="31750"/>
                </a:moveTo>
                <a:lnTo>
                  <a:pt x="8598027" y="31750"/>
                </a:lnTo>
                <a:lnTo>
                  <a:pt x="8598027" y="44450"/>
                </a:lnTo>
                <a:lnTo>
                  <a:pt x="8610727" y="44450"/>
                </a:lnTo>
                <a:lnTo>
                  <a:pt x="8610727" y="31750"/>
                </a:lnTo>
                <a:close/>
              </a:path>
              <a:path w="8763000" h="251460">
                <a:moveTo>
                  <a:pt x="8636127" y="207010"/>
                </a:moveTo>
                <a:lnTo>
                  <a:pt x="8623427" y="207010"/>
                </a:lnTo>
                <a:lnTo>
                  <a:pt x="8623427" y="219710"/>
                </a:lnTo>
                <a:lnTo>
                  <a:pt x="8636127" y="219710"/>
                </a:lnTo>
                <a:lnTo>
                  <a:pt x="8636127" y="207010"/>
                </a:lnTo>
                <a:close/>
              </a:path>
              <a:path w="8763000" h="251460">
                <a:moveTo>
                  <a:pt x="8636127" y="31750"/>
                </a:moveTo>
                <a:lnTo>
                  <a:pt x="8623427" y="31750"/>
                </a:lnTo>
                <a:lnTo>
                  <a:pt x="8623427" y="44450"/>
                </a:lnTo>
                <a:lnTo>
                  <a:pt x="8636127" y="44450"/>
                </a:lnTo>
                <a:lnTo>
                  <a:pt x="8636127" y="31750"/>
                </a:lnTo>
                <a:close/>
              </a:path>
              <a:path w="8763000" h="251460">
                <a:moveTo>
                  <a:pt x="8661527" y="207010"/>
                </a:moveTo>
                <a:lnTo>
                  <a:pt x="8648827" y="207010"/>
                </a:lnTo>
                <a:lnTo>
                  <a:pt x="8648827" y="219710"/>
                </a:lnTo>
                <a:lnTo>
                  <a:pt x="8661527" y="219710"/>
                </a:lnTo>
                <a:lnTo>
                  <a:pt x="8661527" y="207010"/>
                </a:lnTo>
                <a:close/>
              </a:path>
              <a:path w="8763000" h="251460">
                <a:moveTo>
                  <a:pt x="8661527" y="31750"/>
                </a:moveTo>
                <a:lnTo>
                  <a:pt x="8648827" y="31750"/>
                </a:lnTo>
                <a:lnTo>
                  <a:pt x="8648827" y="44450"/>
                </a:lnTo>
                <a:lnTo>
                  <a:pt x="8661527" y="44450"/>
                </a:lnTo>
                <a:lnTo>
                  <a:pt x="8661527" y="31750"/>
                </a:lnTo>
                <a:close/>
              </a:path>
              <a:path w="8763000" h="251460">
                <a:moveTo>
                  <a:pt x="8686927" y="207010"/>
                </a:moveTo>
                <a:lnTo>
                  <a:pt x="8674227" y="207010"/>
                </a:lnTo>
                <a:lnTo>
                  <a:pt x="8674227" y="219710"/>
                </a:lnTo>
                <a:lnTo>
                  <a:pt x="8686927" y="219710"/>
                </a:lnTo>
                <a:lnTo>
                  <a:pt x="8686927" y="207010"/>
                </a:lnTo>
                <a:close/>
              </a:path>
              <a:path w="8763000" h="251460">
                <a:moveTo>
                  <a:pt x="8686927" y="31750"/>
                </a:moveTo>
                <a:lnTo>
                  <a:pt x="8674227" y="31750"/>
                </a:lnTo>
                <a:lnTo>
                  <a:pt x="8674227" y="44450"/>
                </a:lnTo>
                <a:lnTo>
                  <a:pt x="8686927" y="44450"/>
                </a:lnTo>
                <a:lnTo>
                  <a:pt x="8686927" y="31750"/>
                </a:lnTo>
                <a:close/>
              </a:path>
              <a:path w="8763000" h="251460">
                <a:moveTo>
                  <a:pt x="8712327" y="207010"/>
                </a:moveTo>
                <a:lnTo>
                  <a:pt x="8699627" y="207010"/>
                </a:lnTo>
                <a:lnTo>
                  <a:pt x="8699627" y="219710"/>
                </a:lnTo>
                <a:lnTo>
                  <a:pt x="8712327" y="219710"/>
                </a:lnTo>
                <a:lnTo>
                  <a:pt x="8712327" y="207010"/>
                </a:lnTo>
                <a:close/>
              </a:path>
              <a:path w="8763000" h="251460">
                <a:moveTo>
                  <a:pt x="8712327" y="31750"/>
                </a:moveTo>
                <a:lnTo>
                  <a:pt x="8699627" y="31750"/>
                </a:lnTo>
                <a:lnTo>
                  <a:pt x="8699627" y="44450"/>
                </a:lnTo>
                <a:lnTo>
                  <a:pt x="8712327" y="44450"/>
                </a:lnTo>
                <a:lnTo>
                  <a:pt x="8712327" y="31750"/>
                </a:lnTo>
                <a:close/>
              </a:path>
              <a:path w="8763000" h="251460">
                <a:moveTo>
                  <a:pt x="8737727" y="207010"/>
                </a:moveTo>
                <a:lnTo>
                  <a:pt x="8725027" y="207010"/>
                </a:lnTo>
                <a:lnTo>
                  <a:pt x="8725027" y="219710"/>
                </a:lnTo>
                <a:lnTo>
                  <a:pt x="8737727" y="219710"/>
                </a:lnTo>
                <a:lnTo>
                  <a:pt x="8737727" y="207010"/>
                </a:lnTo>
                <a:close/>
              </a:path>
              <a:path w="8763000" h="251460">
                <a:moveTo>
                  <a:pt x="8737727" y="31750"/>
                </a:moveTo>
                <a:lnTo>
                  <a:pt x="8725027" y="31750"/>
                </a:lnTo>
                <a:lnTo>
                  <a:pt x="8725027" y="44450"/>
                </a:lnTo>
                <a:lnTo>
                  <a:pt x="8737727" y="44450"/>
                </a:lnTo>
                <a:lnTo>
                  <a:pt x="8737727" y="31750"/>
                </a:lnTo>
                <a:close/>
              </a:path>
              <a:path w="8763000" h="251460">
                <a:moveTo>
                  <a:pt x="8763000" y="207010"/>
                </a:moveTo>
                <a:lnTo>
                  <a:pt x="8750427" y="207010"/>
                </a:lnTo>
                <a:lnTo>
                  <a:pt x="8750427" y="219710"/>
                </a:lnTo>
                <a:lnTo>
                  <a:pt x="8763000" y="219710"/>
                </a:lnTo>
                <a:lnTo>
                  <a:pt x="8763000" y="207010"/>
                </a:lnTo>
                <a:close/>
              </a:path>
              <a:path w="8763000" h="251460">
                <a:moveTo>
                  <a:pt x="8763000" y="31750"/>
                </a:moveTo>
                <a:lnTo>
                  <a:pt x="8750427" y="31750"/>
                </a:lnTo>
                <a:lnTo>
                  <a:pt x="8750427" y="44450"/>
                </a:lnTo>
                <a:lnTo>
                  <a:pt x="8763000" y="44450"/>
                </a:lnTo>
                <a:lnTo>
                  <a:pt x="87630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8">
            <a:extLst>
              <a:ext uri="{FF2B5EF4-FFF2-40B4-BE49-F238E27FC236}">
                <a16:creationId xmlns:a16="http://schemas.microsoft.com/office/drawing/2014/main" id="{84C22BA2-4FA8-463D-B295-4DEB7EB13EF2}"/>
              </a:ext>
            </a:extLst>
          </p:cNvPr>
          <p:cNvSpPr txBox="1"/>
          <p:nvPr/>
        </p:nvSpPr>
        <p:spPr>
          <a:xfrm>
            <a:off x="4537075" y="3076677"/>
            <a:ext cx="2320290" cy="2669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 err="1">
                <a:latin typeface="Trebuchet MS"/>
                <a:cs typeface="Trebuchet MS"/>
              </a:rPr>
              <a:t>in_</a:t>
            </a:r>
            <a:r>
              <a:rPr lang="en-US" sz="1200" spc="-75" dirty="0" err="1">
                <a:latin typeface="Trebuchet MS"/>
                <a:cs typeface="Trebuchet MS"/>
              </a:rPr>
              <a:t>addr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spc="-55" dirty="0" err="1">
                <a:latin typeface="Trebuchet MS"/>
                <a:cs typeface="Trebuchet MS"/>
              </a:rPr>
              <a:t>in_</a:t>
            </a:r>
            <a:r>
              <a:rPr lang="en-US" sz="1200" spc="-55" dirty="0" err="1">
                <a:latin typeface="Trebuchet MS"/>
                <a:cs typeface="Trebuchet MS"/>
              </a:rPr>
              <a:t>data</a:t>
            </a:r>
            <a:endParaRPr sz="1200" dirty="0">
              <a:latin typeface="Trebuchet MS"/>
              <a:cs typeface="Trebuchet MS"/>
            </a:endParaRPr>
          </a:p>
          <a:p>
            <a:pPr marL="252729">
              <a:lnSpc>
                <a:spcPct val="100000"/>
              </a:lnSpc>
              <a:spcBef>
                <a:spcPts val="260"/>
              </a:spcBef>
            </a:pPr>
            <a:r>
              <a:rPr sz="1800" spc="-60" dirty="0">
                <a:latin typeface="Trebuchet MS"/>
                <a:cs typeface="Trebuchet MS"/>
              </a:rPr>
              <a:t>Data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lang="en-US" spc="-60" dirty="0">
                <a:latin typeface="Trebuchet MS"/>
                <a:cs typeface="Trebuchet MS"/>
              </a:rPr>
              <a:t>Memory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9560" algn="l"/>
              </a:tabLst>
            </a:pPr>
            <a:r>
              <a:rPr sz="1200" spc="-70" dirty="0">
                <a:latin typeface="Trebuchet MS"/>
                <a:cs typeface="Trebuchet MS"/>
              </a:rPr>
              <a:t>en	</a:t>
            </a:r>
            <a:r>
              <a:rPr sz="1200" spc="-15" dirty="0">
                <a:latin typeface="Trebuchet MS"/>
                <a:cs typeface="Trebuchet MS"/>
              </a:rPr>
              <a:t>R/W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111885">
              <a:lnSpc>
                <a:spcPts val="1830"/>
              </a:lnSpc>
            </a:pPr>
            <a:r>
              <a:rPr sz="1800" spc="-85" dirty="0">
                <a:latin typeface="Trebuchet MS"/>
                <a:cs typeface="Trebuchet MS"/>
              </a:rPr>
              <a:t>destReg</a:t>
            </a:r>
            <a:endParaRPr sz="1800" dirty="0">
              <a:latin typeface="Trebuchet MS"/>
              <a:cs typeface="Trebuchet MS"/>
            </a:endParaRPr>
          </a:p>
          <a:p>
            <a:pPr marL="1919605">
              <a:lnSpc>
                <a:spcPts val="1830"/>
              </a:lnSpc>
            </a:pP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160" dirty="0">
                <a:latin typeface="Trebuchet MS"/>
                <a:cs typeface="Trebuchet MS"/>
              </a:rPr>
              <a:t>ata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6" name="object 39">
            <a:extLst>
              <a:ext uri="{FF2B5EF4-FFF2-40B4-BE49-F238E27FC236}">
                <a16:creationId xmlns:a16="http://schemas.microsoft.com/office/drawing/2014/main" id="{4C0D5570-E024-4638-921D-E3E84771DA4C}"/>
              </a:ext>
            </a:extLst>
          </p:cNvPr>
          <p:cNvGrpSpPr/>
          <p:nvPr/>
        </p:nvGrpSpPr>
        <p:grpSpPr>
          <a:xfrm>
            <a:off x="495300" y="1497051"/>
            <a:ext cx="3066415" cy="436245"/>
            <a:chOff x="0" y="1357883"/>
            <a:chExt cx="3066415" cy="436245"/>
          </a:xfrm>
        </p:grpSpPr>
        <p:sp>
          <p:nvSpPr>
            <p:cNvPr id="77" name="object 40">
              <a:extLst>
                <a:ext uri="{FF2B5EF4-FFF2-40B4-BE49-F238E27FC236}">
                  <a16:creationId xmlns:a16="http://schemas.microsoft.com/office/drawing/2014/main" id="{F4FC0955-8648-4571-B9E4-40C5F8FA439E}"/>
                </a:ext>
              </a:extLst>
            </p:cNvPr>
            <p:cNvSpPr/>
            <p:nvPr/>
          </p:nvSpPr>
          <p:spPr>
            <a:xfrm>
              <a:off x="0" y="1357883"/>
              <a:ext cx="3060700" cy="76200"/>
            </a:xfrm>
            <a:custGeom>
              <a:avLst/>
              <a:gdLst/>
              <a:ahLst/>
              <a:cxnLst/>
              <a:rect l="l" t="t" r="r" b="b"/>
              <a:pathLst>
                <a:path w="30607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3" y="44450"/>
                  </a:lnTo>
                  <a:lnTo>
                    <a:pt x="63503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060700" h="76200">
                  <a:moveTo>
                    <a:pt x="76200" y="31750"/>
                  </a:moveTo>
                  <a:lnTo>
                    <a:pt x="63503" y="31750"/>
                  </a:lnTo>
                  <a:lnTo>
                    <a:pt x="63503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060700" h="76200">
                  <a:moveTo>
                    <a:pt x="3060192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060192" y="44450"/>
                  </a:lnTo>
                  <a:lnTo>
                    <a:pt x="3060192" y="317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41">
              <a:extLst>
                <a:ext uri="{FF2B5EF4-FFF2-40B4-BE49-F238E27FC236}">
                  <a16:creationId xmlns:a16="http://schemas.microsoft.com/office/drawing/2014/main" id="{A9CD2BEA-7D91-44F7-9355-3A01D2CA284E}"/>
                </a:ext>
              </a:extLst>
            </p:cNvPr>
            <p:cNvSpPr/>
            <p:nvPr/>
          </p:nvSpPr>
          <p:spPr>
            <a:xfrm>
              <a:off x="1752600" y="1395983"/>
              <a:ext cx="1308100" cy="391795"/>
            </a:xfrm>
            <a:custGeom>
              <a:avLst/>
              <a:gdLst/>
              <a:ahLst/>
              <a:cxnLst/>
              <a:rect l="l" t="t" r="r" b="b"/>
              <a:pathLst>
                <a:path w="1308100" h="391794">
                  <a:moveTo>
                    <a:pt x="0" y="391667"/>
                  </a:moveTo>
                  <a:lnTo>
                    <a:pt x="1307592" y="391667"/>
                  </a:lnTo>
                </a:path>
                <a:path w="1308100" h="391794">
                  <a:moveTo>
                    <a:pt x="1307592" y="0"/>
                  </a:moveTo>
                  <a:lnTo>
                    <a:pt x="1307592" y="391667"/>
                  </a:lnTo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42">
            <a:extLst>
              <a:ext uri="{FF2B5EF4-FFF2-40B4-BE49-F238E27FC236}">
                <a16:creationId xmlns:a16="http://schemas.microsoft.com/office/drawing/2014/main" id="{6C6D7D95-22CE-4160-8408-2AE5887C4A2A}"/>
              </a:ext>
            </a:extLst>
          </p:cNvPr>
          <p:cNvSpPr txBox="1"/>
          <p:nvPr/>
        </p:nvSpPr>
        <p:spPr>
          <a:xfrm>
            <a:off x="2553970" y="1615670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tar</a:t>
            </a:r>
            <a:r>
              <a:rPr sz="1800" spc="-125" dirty="0">
                <a:latin typeface="Trebuchet MS"/>
                <a:cs typeface="Trebuchet MS"/>
              </a:rPr>
              <a:t>g</a:t>
            </a:r>
            <a:r>
              <a:rPr sz="1800" spc="-120" dirty="0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BFD1795F-AD73-45EE-9F23-C0326A8BDA66}"/>
              </a:ext>
            </a:extLst>
          </p:cNvPr>
          <p:cNvSpPr txBox="1"/>
          <p:nvPr/>
        </p:nvSpPr>
        <p:spPr>
          <a:xfrm>
            <a:off x="1043305" y="5764582"/>
            <a:ext cx="1510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EX/Mem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latin typeface="Trebuchet MS"/>
                <a:cs typeface="Trebuchet MS"/>
              </a:rPr>
              <a:t>Pipeline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C887CE65-9FC9-42D6-B184-8E3F61A36D72}"/>
              </a:ext>
            </a:extLst>
          </p:cNvPr>
          <p:cNvSpPr txBox="1"/>
          <p:nvPr/>
        </p:nvSpPr>
        <p:spPr>
          <a:xfrm>
            <a:off x="7797475" y="5772121"/>
            <a:ext cx="151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Mem/WB  </a:t>
            </a:r>
            <a:r>
              <a:rPr sz="1800" spc="-114" dirty="0">
                <a:latin typeface="Trebuchet MS"/>
                <a:cs typeface="Trebuchet MS"/>
              </a:rPr>
              <a:t>Pipeline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453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9907-088E-4C44-BBD7-DCA4EFBF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 Write-back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E0EA-54EA-4198-BF99-CB8D8E52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1DC1-A414-4F73-91C8-D27B5C91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34</a:t>
            </a:fld>
            <a:endParaRPr lang="en-IN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087F4BE5-22CB-49D2-99C1-1E3956F82F1C}"/>
              </a:ext>
            </a:extLst>
          </p:cNvPr>
          <p:cNvGrpSpPr/>
          <p:nvPr/>
        </p:nvGrpSpPr>
        <p:grpSpPr>
          <a:xfrm>
            <a:off x="1729484" y="1532980"/>
            <a:ext cx="1161415" cy="4285615"/>
            <a:chOff x="1222247" y="1356350"/>
            <a:chExt cx="1161415" cy="428561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52F0B7B-B69D-451F-846C-1BC1FA68753E}"/>
                </a:ext>
              </a:extLst>
            </p:cNvPr>
            <p:cNvSpPr/>
            <p:nvPr/>
          </p:nvSpPr>
          <p:spPr>
            <a:xfrm>
              <a:off x="1222247" y="1356350"/>
              <a:ext cx="1161287" cy="4285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C6724C8-859B-4F56-B1A6-F72CE4FF697C}"/>
                </a:ext>
              </a:extLst>
            </p:cNvPr>
            <p:cNvSpPr/>
            <p:nvPr/>
          </p:nvSpPr>
          <p:spPr>
            <a:xfrm>
              <a:off x="1284731" y="1694688"/>
              <a:ext cx="1036319" cy="1016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217FDDB5-A2D0-4C1A-90E9-BF45DC62D6F0}"/>
              </a:ext>
            </a:extLst>
          </p:cNvPr>
          <p:cNvSpPr txBox="1"/>
          <p:nvPr/>
        </p:nvSpPr>
        <p:spPr>
          <a:xfrm>
            <a:off x="2058470" y="1943100"/>
            <a:ext cx="546303" cy="68518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0960">
              <a:lnSpc>
                <a:spcPts val="2135"/>
              </a:lnSpc>
            </a:pPr>
            <a:r>
              <a:rPr sz="1800" spc="70" dirty="0">
                <a:latin typeface="Trebuchet MS"/>
                <a:cs typeface="Trebuchet MS"/>
              </a:rPr>
              <a:t>ALU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esu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8B0B17B-4580-46B1-9A14-FB950934DE3E}"/>
              </a:ext>
            </a:extLst>
          </p:cNvPr>
          <p:cNvSpPr txBox="1"/>
          <p:nvPr/>
        </p:nvSpPr>
        <p:spPr>
          <a:xfrm>
            <a:off x="1582673" y="5768287"/>
            <a:ext cx="151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Mem/WB  </a:t>
            </a:r>
            <a:r>
              <a:rPr sz="1800" spc="-114" dirty="0">
                <a:latin typeface="Trebuchet MS"/>
                <a:cs typeface="Trebuchet MS"/>
              </a:rPr>
              <a:t>Pipeline </a:t>
            </a:r>
            <a:r>
              <a:rPr sz="1800" spc="-85" dirty="0">
                <a:latin typeface="Trebuchet MS"/>
                <a:cs typeface="Trebuchet MS"/>
              </a:rPr>
              <a:t>register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51D9AE1-DA5F-41F5-A78E-77C7FCD79215}"/>
              </a:ext>
            </a:extLst>
          </p:cNvPr>
          <p:cNvSpPr/>
          <p:nvPr/>
        </p:nvSpPr>
        <p:spPr>
          <a:xfrm>
            <a:off x="1791969" y="4611470"/>
            <a:ext cx="1036319" cy="1123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9C5AF4B-912E-4002-8FD1-739A9AA0F027}"/>
              </a:ext>
            </a:extLst>
          </p:cNvPr>
          <p:cNvSpPr txBox="1"/>
          <p:nvPr/>
        </p:nvSpPr>
        <p:spPr>
          <a:xfrm>
            <a:off x="2058470" y="4643601"/>
            <a:ext cx="546753" cy="88605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88900" marR="5080" indent="-7620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Cont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  </a:t>
            </a:r>
            <a:r>
              <a:rPr sz="1800" spc="-105" dirty="0">
                <a:latin typeface="Trebuchet MS"/>
                <a:cs typeface="Trebuchet MS"/>
              </a:rPr>
              <a:t>signals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5C2B61C-373A-467B-BF71-FDA6072F24D0}"/>
              </a:ext>
            </a:extLst>
          </p:cNvPr>
          <p:cNvSpPr/>
          <p:nvPr/>
        </p:nvSpPr>
        <p:spPr>
          <a:xfrm>
            <a:off x="1791969" y="2797909"/>
            <a:ext cx="1036319" cy="1062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44ED9A9-42C7-4F0D-B239-2F7C4244AA81}"/>
              </a:ext>
            </a:extLst>
          </p:cNvPr>
          <p:cNvSpPr txBox="1"/>
          <p:nvPr/>
        </p:nvSpPr>
        <p:spPr>
          <a:xfrm>
            <a:off x="2058470" y="2858543"/>
            <a:ext cx="546753" cy="796176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56845" marR="5080" indent="-144780">
              <a:lnSpc>
                <a:spcPts val="2160"/>
              </a:lnSpc>
              <a:spcBef>
                <a:spcPts val="45"/>
              </a:spcBef>
            </a:pPr>
            <a:r>
              <a:rPr sz="1800" dirty="0">
                <a:latin typeface="Trebuchet MS"/>
                <a:cs typeface="Trebuchet MS"/>
              </a:rPr>
              <a:t>Loaded  </a:t>
            </a:r>
            <a:r>
              <a:rPr sz="1800" spc="-140" dirty="0">
                <a:latin typeface="Trebuchet MS"/>
                <a:cs typeface="Trebuchet MS"/>
              </a:rPr>
              <a:t>data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8175E1D5-4471-4FFB-AD4C-C1CE0AE82CAA}"/>
              </a:ext>
            </a:extLst>
          </p:cNvPr>
          <p:cNvGrpSpPr/>
          <p:nvPr/>
        </p:nvGrpSpPr>
        <p:grpSpPr>
          <a:xfrm>
            <a:off x="5156960" y="3319118"/>
            <a:ext cx="1786255" cy="1330960"/>
            <a:chOff x="4649723" y="3142488"/>
            <a:chExt cx="1786255" cy="1330960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D3719BA7-0802-481E-A99E-E96C452CFB82}"/>
                </a:ext>
              </a:extLst>
            </p:cNvPr>
            <p:cNvSpPr/>
            <p:nvPr/>
          </p:nvSpPr>
          <p:spPr>
            <a:xfrm>
              <a:off x="6097523" y="4075176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0" y="0"/>
                  </a:moveTo>
                  <a:lnTo>
                    <a:pt x="0" y="391668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AB818359-EC81-44E0-908A-2B62A9263594}"/>
                </a:ext>
              </a:extLst>
            </p:cNvPr>
            <p:cNvSpPr/>
            <p:nvPr/>
          </p:nvSpPr>
          <p:spPr>
            <a:xfrm>
              <a:off x="4649723" y="3701796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1219200" h="76200">
                  <a:moveTo>
                    <a:pt x="121920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1219200" y="44449"/>
                  </a:lnTo>
                  <a:lnTo>
                    <a:pt x="1219200" y="317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66401F60-DA21-432F-9864-1A0AF14789AC}"/>
                </a:ext>
              </a:extLst>
            </p:cNvPr>
            <p:cNvSpPr/>
            <p:nvPr/>
          </p:nvSpPr>
          <p:spPr>
            <a:xfrm>
              <a:off x="5780531" y="3142488"/>
              <a:ext cx="655320" cy="11917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4F3E413D-4F6B-4F08-BC67-2097DCC60E54}"/>
              </a:ext>
            </a:extLst>
          </p:cNvPr>
          <p:cNvSpPr txBox="1"/>
          <p:nvPr/>
        </p:nvSpPr>
        <p:spPr>
          <a:xfrm>
            <a:off x="6552690" y="3503268"/>
            <a:ext cx="1841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Trebuchet MS"/>
                <a:cs typeface="Trebuchet MS"/>
              </a:rPr>
              <a:t>M  </a:t>
            </a:r>
            <a:r>
              <a:rPr sz="1600" spc="55" dirty="0">
                <a:latin typeface="Trebuchet MS"/>
                <a:cs typeface="Trebuchet MS"/>
              </a:rPr>
              <a:t>U  </a:t>
            </a:r>
            <a:r>
              <a:rPr sz="1600" spc="235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id="{EC89B6C3-FFE7-4074-8953-296699B1E204}"/>
              </a:ext>
            </a:extLst>
          </p:cNvPr>
          <p:cNvGrpSpPr/>
          <p:nvPr/>
        </p:nvGrpSpPr>
        <p:grpSpPr>
          <a:xfrm>
            <a:off x="2864610" y="2233775"/>
            <a:ext cx="5118100" cy="3509010"/>
            <a:chOff x="2357373" y="2057145"/>
            <a:chExt cx="5118100" cy="3509010"/>
          </a:xfrm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66975E83-6F50-4E4E-BD08-D49705936F23}"/>
                </a:ext>
              </a:extLst>
            </p:cNvPr>
            <p:cNvSpPr/>
            <p:nvPr/>
          </p:nvSpPr>
          <p:spPr>
            <a:xfrm>
              <a:off x="2363723" y="2063495"/>
              <a:ext cx="5105400" cy="1955800"/>
            </a:xfrm>
            <a:custGeom>
              <a:avLst/>
              <a:gdLst/>
              <a:ahLst/>
              <a:cxnLst/>
              <a:rect l="l" t="t" r="r" b="b"/>
              <a:pathLst>
                <a:path w="5105400" h="1955800">
                  <a:moveTo>
                    <a:pt x="0" y="0"/>
                  </a:moveTo>
                  <a:lnTo>
                    <a:pt x="5105400" y="0"/>
                  </a:lnTo>
                </a:path>
                <a:path w="5105400" h="1955800">
                  <a:moveTo>
                    <a:pt x="0" y="1005839"/>
                  </a:moveTo>
                  <a:lnTo>
                    <a:pt x="4343400" y="1005839"/>
                  </a:lnTo>
                </a:path>
                <a:path w="5105400" h="1955800">
                  <a:moveTo>
                    <a:pt x="5105400" y="0"/>
                  </a:moveTo>
                  <a:lnTo>
                    <a:pt x="5105400" y="1955291"/>
                  </a:lnTo>
                </a:path>
                <a:path w="5105400" h="1955800">
                  <a:moveTo>
                    <a:pt x="4343400" y="1005839"/>
                  </a:moveTo>
                  <a:lnTo>
                    <a:pt x="4343400" y="134111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5038629-58FA-48A1-9410-5F503051539C}"/>
                </a:ext>
              </a:extLst>
            </p:cNvPr>
            <p:cNvSpPr/>
            <p:nvPr/>
          </p:nvSpPr>
          <p:spPr>
            <a:xfrm>
              <a:off x="6402324" y="3366515"/>
              <a:ext cx="1066800" cy="690880"/>
            </a:xfrm>
            <a:custGeom>
              <a:avLst/>
              <a:gdLst/>
              <a:ahLst/>
              <a:cxnLst/>
              <a:rect l="l" t="t" r="r" b="b"/>
              <a:pathLst>
                <a:path w="1066800" h="690879">
                  <a:moveTo>
                    <a:pt x="3048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1066800" h="690879">
                  <a:moveTo>
                    <a:pt x="1066800" y="645922"/>
                  </a:moveTo>
                  <a:lnTo>
                    <a:pt x="76200" y="645922"/>
                  </a:lnTo>
                  <a:lnTo>
                    <a:pt x="76200" y="614172"/>
                  </a:lnTo>
                  <a:lnTo>
                    <a:pt x="0" y="652272"/>
                  </a:lnTo>
                  <a:lnTo>
                    <a:pt x="76200" y="690372"/>
                  </a:lnTo>
                  <a:lnTo>
                    <a:pt x="76200" y="658622"/>
                  </a:lnTo>
                  <a:lnTo>
                    <a:pt x="1066800" y="658622"/>
                  </a:lnTo>
                  <a:lnTo>
                    <a:pt x="1066800" y="645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32BB3D5-F507-47AF-98AC-F6E41285C497}"/>
                </a:ext>
              </a:extLst>
            </p:cNvPr>
            <p:cNvSpPr/>
            <p:nvPr/>
          </p:nvSpPr>
          <p:spPr>
            <a:xfrm>
              <a:off x="4649723" y="5489448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175260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1752600" h="76200">
                  <a:moveTo>
                    <a:pt x="175260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1752600" y="44449"/>
                  </a:lnTo>
                  <a:lnTo>
                    <a:pt x="1752600" y="317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3">
            <a:extLst>
              <a:ext uri="{FF2B5EF4-FFF2-40B4-BE49-F238E27FC236}">
                <a16:creationId xmlns:a16="http://schemas.microsoft.com/office/drawing/2014/main" id="{0C400639-78BF-4582-A8FA-B55CEF6112F4}"/>
              </a:ext>
            </a:extLst>
          </p:cNvPr>
          <p:cNvSpPr txBox="1"/>
          <p:nvPr/>
        </p:nvSpPr>
        <p:spPr>
          <a:xfrm>
            <a:off x="5481700" y="3672432"/>
            <a:ext cx="412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60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F10161E-B747-496D-8A4B-31C7D39ACF2C}"/>
              </a:ext>
            </a:extLst>
          </p:cNvPr>
          <p:cNvSpPr txBox="1"/>
          <p:nvPr/>
        </p:nvSpPr>
        <p:spPr>
          <a:xfrm>
            <a:off x="5473698" y="5450432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55" dirty="0">
                <a:latin typeface="Trebuchet MS"/>
                <a:cs typeface="Trebuchet MS"/>
              </a:rPr>
              <a:t>est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130" dirty="0">
                <a:latin typeface="Trebuchet MS"/>
                <a:cs typeface="Trebuchet MS"/>
              </a:rPr>
              <a:t>eg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192BCB02-2BE8-49A7-956B-2A8C31665E37}"/>
              </a:ext>
            </a:extLst>
          </p:cNvPr>
          <p:cNvSpPr/>
          <p:nvPr/>
        </p:nvSpPr>
        <p:spPr>
          <a:xfrm>
            <a:off x="6821169" y="5108294"/>
            <a:ext cx="655319" cy="1190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264374C4-2642-49CB-9C7D-C464DCDC8B25}"/>
              </a:ext>
            </a:extLst>
          </p:cNvPr>
          <p:cNvSpPr txBox="1"/>
          <p:nvPr/>
        </p:nvSpPr>
        <p:spPr>
          <a:xfrm>
            <a:off x="7086471" y="5291935"/>
            <a:ext cx="18415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Trebuchet MS"/>
                <a:cs typeface="Trebuchet MS"/>
              </a:rPr>
              <a:t>M  </a:t>
            </a:r>
            <a:r>
              <a:rPr sz="1600" spc="55" dirty="0">
                <a:latin typeface="Trebuchet MS"/>
                <a:cs typeface="Trebuchet MS"/>
              </a:rPr>
              <a:t>U  </a:t>
            </a:r>
            <a:r>
              <a:rPr sz="1600" spc="235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8" name="object 27">
            <a:extLst>
              <a:ext uri="{FF2B5EF4-FFF2-40B4-BE49-F238E27FC236}">
                <a16:creationId xmlns:a16="http://schemas.microsoft.com/office/drawing/2014/main" id="{CC92496C-9E09-4650-B382-13EEB0123A38}"/>
              </a:ext>
            </a:extLst>
          </p:cNvPr>
          <p:cNvGrpSpPr/>
          <p:nvPr/>
        </p:nvGrpSpPr>
        <p:grpSpPr>
          <a:xfrm>
            <a:off x="2870960" y="4916270"/>
            <a:ext cx="6102350" cy="993775"/>
            <a:chOff x="2363723" y="4739640"/>
            <a:chExt cx="6102350" cy="993775"/>
          </a:xfrm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01A1A073-D357-4454-A35A-A41874539E5C}"/>
                </a:ext>
              </a:extLst>
            </p:cNvPr>
            <p:cNvSpPr/>
            <p:nvPr/>
          </p:nvSpPr>
          <p:spPr>
            <a:xfrm>
              <a:off x="2363723" y="4745736"/>
              <a:ext cx="6096000" cy="0"/>
            </a:xfrm>
            <a:custGeom>
              <a:avLst/>
              <a:gdLst/>
              <a:ahLst/>
              <a:cxnLst/>
              <a:rect l="l" t="t" r="r" b="b"/>
              <a:pathLst>
                <a:path w="6096000">
                  <a:moveTo>
                    <a:pt x="0" y="0"/>
                  </a:moveTo>
                  <a:lnTo>
                    <a:pt x="6096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0FABEC0E-E8F8-4C6D-85C1-6D8E2C0CD27E}"/>
                </a:ext>
              </a:extLst>
            </p:cNvPr>
            <p:cNvSpPr/>
            <p:nvPr/>
          </p:nvSpPr>
          <p:spPr>
            <a:xfrm>
              <a:off x="6935724" y="5266944"/>
              <a:ext cx="1524000" cy="466725"/>
            </a:xfrm>
            <a:custGeom>
              <a:avLst/>
              <a:gdLst/>
              <a:ahLst/>
              <a:cxnLst/>
              <a:rect l="l" t="t" r="r" b="b"/>
              <a:pathLst>
                <a:path w="1524000" h="466725">
                  <a:moveTo>
                    <a:pt x="1524000" y="421894"/>
                  </a:moveTo>
                  <a:lnTo>
                    <a:pt x="76200" y="421894"/>
                  </a:lnTo>
                  <a:lnTo>
                    <a:pt x="76200" y="390144"/>
                  </a:lnTo>
                  <a:lnTo>
                    <a:pt x="0" y="428244"/>
                  </a:lnTo>
                  <a:lnTo>
                    <a:pt x="76200" y="466344"/>
                  </a:lnTo>
                  <a:lnTo>
                    <a:pt x="76200" y="434594"/>
                  </a:lnTo>
                  <a:lnTo>
                    <a:pt x="1524000" y="434594"/>
                  </a:lnTo>
                  <a:lnTo>
                    <a:pt x="1524000" y="421894"/>
                  </a:lnTo>
                  <a:close/>
                </a:path>
                <a:path w="1524000" h="466725">
                  <a:moveTo>
                    <a:pt x="15240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1524000" y="44450"/>
                  </a:lnTo>
                  <a:lnTo>
                    <a:pt x="152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075D25BE-DFDA-4FD3-92CE-7DD5C5A36670}"/>
                </a:ext>
              </a:extLst>
            </p:cNvPr>
            <p:cNvSpPr/>
            <p:nvPr/>
          </p:nvSpPr>
          <p:spPr>
            <a:xfrm>
              <a:off x="8459723" y="4745736"/>
              <a:ext cx="0" cy="949960"/>
            </a:xfrm>
            <a:custGeom>
              <a:avLst/>
              <a:gdLst/>
              <a:ahLst/>
              <a:cxnLst/>
              <a:rect l="l" t="t" r="r" b="b"/>
              <a:pathLst>
                <a:path h="949960">
                  <a:moveTo>
                    <a:pt x="0" y="0"/>
                  </a:moveTo>
                  <a:lnTo>
                    <a:pt x="0" y="94945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1">
            <a:extLst>
              <a:ext uri="{FF2B5EF4-FFF2-40B4-BE49-F238E27FC236}">
                <a16:creationId xmlns:a16="http://schemas.microsoft.com/office/drawing/2014/main" id="{6D4C4572-BC65-45EC-ABBA-32786F770AC5}"/>
              </a:ext>
            </a:extLst>
          </p:cNvPr>
          <p:cNvSpPr/>
          <p:nvPr/>
        </p:nvSpPr>
        <p:spPr>
          <a:xfrm>
            <a:off x="507237" y="1657351"/>
            <a:ext cx="557783" cy="3584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A99ED86-B492-4083-B19E-6A63959FA629}"/>
              </a:ext>
            </a:extLst>
          </p:cNvPr>
          <p:cNvSpPr txBox="1"/>
          <p:nvPr/>
        </p:nvSpPr>
        <p:spPr>
          <a:xfrm>
            <a:off x="613281" y="2949869"/>
            <a:ext cx="269304" cy="96513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dirty="0">
                <a:latin typeface="Trebuchet MS"/>
                <a:cs typeface="Trebuchet MS"/>
              </a:rPr>
              <a:t>Mem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4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29466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256-F82E-45C7-AF29-458D1730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0454-E1F7-400B-869B-10E66600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0330D-9094-4F94-919B-4C8835B7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35</a:t>
            </a:fld>
            <a:endParaRPr lang="en-IN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E9B90A76-C77B-41C6-BDBA-F0E47BF08403}"/>
              </a:ext>
            </a:extLst>
          </p:cNvPr>
          <p:cNvGrpSpPr/>
          <p:nvPr/>
        </p:nvGrpSpPr>
        <p:grpSpPr>
          <a:xfrm>
            <a:off x="1091741" y="3392961"/>
            <a:ext cx="8763635" cy="1535430"/>
            <a:chOff x="234491" y="3378674"/>
            <a:chExt cx="8763635" cy="153543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641E8CC-D055-425F-84E6-C8310DE62DFC}"/>
                </a:ext>
              </a:extLst>
            </p:cNvPr>
            <p:cNvSpPr/>
            <p:nvPr/>
          </p:nvSpPr>
          <p:spPr>
            <a:xfrm>
              <a:off x="3047999" y="4515612"/>
              <a:ext cx="5943600" cy="391795"/>
            </a:xfrm>
            <a:custGeom>
              <a:avLst/>
              <a:gdLst/>
              <a:ahLst/>
              <a:cxnLst/>
              <a:rect l="l" t="t" r="r" b="b"/>
              <a:pathLst>
                <a:path w="5943600" h="391795">
                  <a:moveTo>
                    <a:pt x="5181600" y="391668"/>
                  </a:moveTo>
                  <a:lnTo>
                    <a:pt x="5943600" y="391668"/>
                  </a:lnTo>
                </a:path>
                <a:path w="5943600" h="391795">
                  <a:moveTo>
                    <a:pt x="3276600" y="0"/>
                  </a:moveTo>
                  <a:lnTo>
                    <a:pt x="3581400" y="0"/>
                  </a:lnTo>
                </a:path>
                <a:path w="5943600" h="391795">
                  <a:moveTo>
                    <a:pt x="0" y="391668"/>
                  </a:moveTo>
                  <a:lnTo>
                    <a:pt x="762000" y="3916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32C20A1-185F-491B-AB06-5D7805FB91AC}"/>
                </a:ext>
              </a:extLst>
            </p:cNvPr>
            <p:cNvSpPr/>
            <p:nvPr/>
          </p:nvSpPr>
          <p:spPr>
            <a:xfrm>
              <a:off x="234491" y="3378674"/>
              <a:ext cx="468277" cy="5974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D4B60139-A436-417C-AAE4-8404558A26A2}"/>
              </a:ext>
            </a:extLst>
          </p:cNvPr>
          <p:cNvSpPr txBox="1"/>
          <p:nvPr/>
        </p:nvSpPr>
        <p:spPr>
          <a:xfrm>
            <a:off x="1230731" y="3537902"/>
            <a:ext cx="24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latin typeface="Trebuchet MS"/>
                <a:cs typeface="Trebuchet MS"/>
              </a:rPr>
              <a:t>PC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D6759F1-2592-412D-AC60-CB664F0D467C}"/>
              </a:ext>
            </a:extLst>
          </p:cNvPr>
          <p:cNvSpPr/>
          <p:nvPr/>
        </p:nvSpPr>
        <p:spPr>
          <a:xfrm>
            <a:off x="1775919" y="3392938"/>
            <a:ext cx="623922" cy="710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3737E78-19B6-4CF9-86A1-FDBC2A9AA192}"/>
              </a:ext>
            </a:extLst>
          </p:cNvPr>
          <p:cNvSpPr txBox="1"/>
          <p:nvPr/>
        </p:nvSpPr>
        <p:spPr>
          <a:xfrm>
            <a:off x="1970176" y="3486975"/>
            <a:ext cx="287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Trebuchet MS"/>
                <a:cs typeface="Trebuchet MS"/>
              </a:rPr>
              <a:t>Inst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338CEF-55AC-43D0-8D26-A29532C6C741}"/>
              </a:ext>
            </a:extLst>
          </p:cNvPr>
          <p:cNvSpPr txBox="1"/>
          <p:nvPr/>
        </p:nvSpPr>
        <p:spPr>
          <a:xfrm>
            <a:off x="1874164" y="3700334"/>
            <a:ext cx="481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35" dirty="0">
                <a:latin typeface="Trebuchet MS"/>
                <a:cs typeface="Trebuchet MS"/>
              </a:rPr>
              <a:t>Mem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2524013E-1B70-49C0-80A2-8B9A8CA0726E}"/>
              </a:ext>
            </a:extLst>
          </p:cNvPr>
          <p:cNvGrpSpPr/>
          <p:nvPr/>
        </p:nvGrpSpPr>
        <p:grpSpPr>
          <a:xfrm>
            <a:off x="3382474" y="3088194"/>
            <a:ext cx="6296025" cy="1211580"/>
            <a:chOff x="2525224" y="3073907"/>
            <a:chExt cx="6296025" cy="121158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3301B1A-E4DF-4C3A-8A75-DBC01E923EF7}"/>
                </a:ext>
              </a:extLst>
            </p:cNvPr>
            <p:cNvSpPr/>
            <p:nvPr/>
          </p:nvSpPr>
          <p:spPr>
            <a:xfrm>
              <a:off x="2525224" y="3073907"/>
              <a:ext cx="938870" cy="1211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82B66E7B-868F-42E1-AF76-C3447228B2C0}"/>
                </a:ext>
              </a:extLst>
            </p:cNvPr>
            <p:cNvSpPr/>
            <p:nvPr/>
          </p:nvSpPr>
          <p:spPr>
            <a:xfrm>
              <a:off x="8383479" y="3102782"/>
              <a:ext cx="437477" cy="8109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6C6140A5-B93F-4794-9D75-A4D55DCFA115}"/>
              </a:ext>
            </a:extLst>
          </p:cNvPr>
          <p:cNvSpPr txBox="1"/>
          <p:nvPr/>
        </p:nvSpPr>
        <p:spPr>
          <a:xfrm>
            <a:off x="3570351" y="3433000"/>
            <a:ext cx="115570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spc="-60" dirty="0">
                <a:latin typeface="Trebuchet MS"/>
                <a:cs typeface="Trebuchet MS"/>
              </a:rPr>
              <a:t>Register</a:t>
            </a:r>
            <a:endParaRPr sz="1400">
              <a:latin typeface="Trebuchet MS"/>
              <a:cs typeface="Trebuchet MS"/>
            </a:endParaRPr>
          </a:p>
          <a:p>
            <a:pPr marL="184785">
              <a:lnSpc>
                <a:spcPts val="1595"/>
              </a:lnSpc>
              <a:tabLst>
                <a:tab pos="715645" algn="l"/>
                <a:tab pos="1142365" algn="l"/>
              </a:tabLst>
            </a:pPr>
            <a:r>
              <a:rPr sz="1400" spc="-95" dirty="0">
                <a:latin typeface="Trebuchet MS"/>
                <a:cs typeface="Trebuchet MS"/>
              </a:rPr>
              <a:t>File	</a:t>
            </a:r>
            <a:r>
              <a:rPr sz="1400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9EB9982-AE59-424F-BE3D-C5526FDF38DE}"/>
              </a:ext>
            </a:extLst>
          </p:cNvPr>
          <p:cNvSpPr txBox="1"/>
          <p:nvPr/>
        </p:nvSpPr>
        <p:spPr>
          <a:xfrm>
            <a:off x="9426193" y="3562285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FE9F75F7-2E24-406B-8119-C7EEBEB41661}"/>
              </a:ext>
            </a:extLst>
          </p:cNvPr>
          <p:cNvGrpSpPr/>
          <p:nvPr/>
        </p:nvGrpSpPr>
        <p:grpSpPr>
          <a:xfrm>
            <a:off x="5884904" y="3225379"/>
            <a:ext cx="584200" cy="1099185"/>
            <a:chOff x="5027654" y="3211092"/>
            <a:chExt cx="584200" cy="1099185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40BE073-9E62-4843-A794-54E1BD00F30A}"/>
                </a:ext>
              </a:extLst>
            </p:cNvPr>
            <p:cNvSpPr/>
            <p:nvPr/>
          </p:nvSpPr>
          <p:spPr>
            <a:xfrm>
              <a:off x="5027654" y="3211092"/>
              <a:ext cx="583861" cy="1098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C681B6A8-4C79-4DD0-BD60-55766C4BAAB2}"/>
                </a:ext>
              </a:extLst>
            </p:cNvPr>
            <p:cNvSpPr/>
            <p:nvPr/>
          </p:nvSpPr>
          <p:spPr>
            <a:xfrm>
              <a:off x="5094731" y="3215639"/>
              <a:ext cx="510539" cy="1036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9">
            <a:extLst>
              <a:ext uri="{FF2B5EF4-FFF2-40B4-BE49-F238E27FC236}">
                <a16:creationId xmlns:a16="http://schemas.microsoft.com/office/drawing/2014/main" id="{00DCA9AC-D827-487F-B39E-53A0446E8BC3}"/>
              </a:ext>
            </a:extLst>
          </p:cNvPr>
          <p:cNvSpPr txBox="1"/>
          <p:nvPr/>
        </p:nvSpPr>
        <p:spPr>
          <a:xfrm>
            <a:off x="6161785" y="3408362"/>
            <a:ext cx="6216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81940" algn="l"/>
                <a:tab pos="608330" algn="l"/>
              </a:tabLst>
            </a:pP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A 	</a:t>
            </a:r>
            <a:r>
              <a:rPr sz="1400" u="sng" spc="1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BA2F1654-2039-48D5-B2FE-CA8A44BF12A7}"/>
              </a:ext>
            </a:extLst>
          </p:cNvPr>
          <p:cNvSpPr/>
          <p:nvPr/>
        </p:nvSpPr>
        <p:spPr>
          <a:xfrm>
            <a:off x="1393363" y="2562184"/>
            <a:ext cx="322233" cy="358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07CF30E7-A424-4499-9B46-B11D1F691F52}"/>
              </a:ext>
            </a:extLst>
          </p:cNvPr>
          <p:cNvSpPr txBox="1"/>
          <p:nvPr/>
        </p:nvSpPr>
        <p:spPr>
          <a:xfrm>
            <a:off x="1523339" y="2586544"/>
            <a:ext cx="1149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35" dirty="0"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0950551D-CE89-4E8E-B692-D6EA53A42369}"/>
              </a:ext>
            </a:extLst>
          </p:cNvPr>
          <p:cNvGrpSpPr/>
          <p:nvPr/>
        </p:nvGrpSpPr>
        <p:grpSpPr>
          <a:xfrm>
            <a:off x="2369058" y="1757742"/>
            <a:ext cx="5989320" cy="3755390"/>
            <a:chOff x="1511808" y="1743455"/>
            <a:chExt cx="5989320" cy="375539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BE17E2D0-C369-43A8-A7E7-723E3ECDF180}"/>
                </a:ext>
              </a:extLst>
            </p:cNvPr>
            <p:cNvSpPr/>
            <p:nvPr/>
          </p:nvSpPr>
          <p:spPr>
            <a:xfrm>
              <a:off x="5779008" y="1743455"/>
              <a:ext cx="579120" cy="3755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32931937-4681-49DF-89C1-2758C165A254}"/>
                </a:ext>
              </a:extLst>
            </p:cNvPr>
            <p:cNvSpPr/>
            <p:nvPr/>
          </p:nvSpPr>
          <p:spPr>
            <a:xfrm>
              <a:off x="6541008" y="3364991"/>
              <a:ext cx="960120" cy="1350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F6A1AB5D-C3A7-488A-8B8F-DDB7BBCEC551}"/>
                </a:ext>
              </a:extLst>
            </p:cNvPr>
            <p:cNvSpPr/>
            <p:nvPr/>
          </p:nvSpPr>
          <p:spPr>
            <a:xfrm>
              <a:off x="3721608" y="1743455"/>
              <a:ext cx="579120" cy="3755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12FE476A-D632-4BF7-A435-A12DB61A3703}"/>
                </a:ext>
              </a:extLst>
            </p:cNvPr>
            <p:cNvSpPr/>
            <p:nvPr/>
          </p:nvSpPr>
          <p:spPr>
            <a:xfrm>
              <a:off x="1511808" y="1743455"/>
              <a:ext cx="579120" cy="3755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7">
            <a:extLst>
              <a:ext uri="{FF2B5EF4-FFF2-40B4-BE49-F238E27FC236}">
                <a16:creationId xmlns:a16="http://schemas.microsoft.com/office/drawing/2014/main" id="{E2F68682-5C00-4D2D-A356-E277C6A169C1}"/>
              </a:ext>
            </a:extLst>
          </p:cNvPr>
          <p:cNvSpPr txBox="1"/>
          <p:nvPr/>
        </p:nvSpPr>
        <p:spPr>
          <a:xfrm>
            <a:off x="7635683" y="3798093"/>
            <a:ext cx="6620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Trebuchet MS"/>
                <a:cs typeface="Trebuchet MS"/>
              </a:rPr>
              <a:t>Data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35" dirty="0">
                <a:latin typeface="Trebuchet MS"/>
                <a:cs typeface="Trebuchet MS"/>
              </a:rPr>
              <a:t>Memory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0" name="object 28">
            <a:extLst>
              <a:ext uri="{FF2B5EF4-FFF2-40B4-BE49-F238E27FC236}">
                <a16:creationId xmlns:a16="http://schemas.microsoft.com/office/drawing/2014/main" id="{0FC83047-1E13-4293-BB88-05E20CA56F2A}"/>
              </a:ext>
            </a:extLst>
          </p:cNvPr>
          <p:cNvGrpSpPr/>
          <p:nvPr/>
        </p:nvGrpSpPr>
        <p:grpSpPr>
          <a:xfrm>
            <a:off x="1855525" y="1757742"/>
            <a:ext cx="7265034" cy="3755390"/>
            <a:chOff x="998275" y="1743455"/>
            <a:chExt cx="7265034" cy="3755390"/>
          </a:xfrm>
        </p:grpSpPr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CF834C5B-ABC6-441E-9A1F-8B4BA62BFBBC}"/>
                </a:ext>
              </a:extLst>
            </p:cNvPr>
            <p:cNvSpPr/>
            <p:nvPr/>
          </p:nvSpPr>
          <p:spPr>
            <a:xfrm>
              <a:off x="7684007" y="1743455"/>
              <a:ext cx="579120" cy="3755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B0362618-38AB-4F3D-88BD-20A68612CDAD}"/>
                </a:ext>
              </a:extLst>
            </p:cNvPr>
            <p:cNvSpPr/>
            <p:nvPr/>
          </p:nvSpPr>
          <p:spPr>
            <a:xfrm>
              <a:off x="998275" y="2551115"/>
              <a:ext cx="467757" cy="6386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8A2417A-6B4B-4F05-A4E5-506408B53418}"/>
                </a:ext>
              </a:extLst>
            </p:cNvPr>
            <p:cNvSpPr/>
            <p:nvPr/>
          </p:nvSpPr>
          <p:spPr>
            <a:xfrm>
              <a:off x="1056131" y="2546604"/>
              <a:ext cx="402336" cy="5852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79F34752-A63E-4A09-B634-28519BD532CB}"/>
              </a:ext>
            </a:extLst>
          </p:cNvPr>
          <p:cNvSpPr txBox="1"/>
          <p:nvPr/>
        </p:nvSpPr>
        <p:spPr>
          <a:xfrm>
            <a:off x="2091791" y="2714002"/>
            <a:ext cx="130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70532F33-8DEE-4A6A-A73D-31ECEC3B0C03}"/>
              </a:ext>
            </a:extLst>
          </p:cNvPr>
          <p:cNvGrpSpPr/>
          <p:nvPr/>
        </p:nvGrpSpPr>
        <p:grpSpPr>
          <a:xfrm>
            <a:off x="1003300" y="2120201"/>
            <a:ext cx="5130165" cy="3223895"/>
            <a:chOff x="146050" y="2105914"/>
            <a:chExt cx="5130165" cy="322389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3E13DB2F-BE15-4CA4-8B41-EEC306E3CE45}"/>
                </a:ext>
              </a:extLst>
            </p:cNvPr>
            <p:cNvSpPr/>
            <p:nvPr/>
          </p:nvSpPr>
          <p:spPr>
            <a:xfrm>
              <a:off x="152400" y="2112264"/>
              <a:ext cx="1447800" cy="1508760"/>
            </a:xfrm>
            <a:custGeom>
              <a:avLst/>
              <a:gdLst/>
              <a:ahLst/>
              <a:cxnLst/>
              <a:rect l="l" t="t" r="r" b="b"/>
              <a:pathLst>
                <a:path w="1447800" h="1508760">
                  <a:moveTo>
                    <a:pt x="1371600" y="1508760"/>
                  </a:moveTo>
                  <a:lnTo>
                    <a:pt x="1447800" y="1508760"/>
                  </a:lnTo>
                </a:path>
                <a:path w="1447800" h="1508760">
                  <a:moveTo>
                    <a:pt x="1295400" y="726948"/>
                  </a:moveTo>
                  <a:lnTo>
                    <a:pt x="1447800" y="726948"/>
                  </a:lnTo>
                </a:path>
                <a:path w="1447800" h="1508760">
                  <a:moveTo>
                    <a:pt x="1371600" y="726948"/>
                  </a:moveTo>
                  <a:lnTo>
                    <a:pt x="1371600" y="167639"/>
                  </a:lnTo>
                </a:path>
                <a:path w="1447800" h="1508760">
                  <a:moveTo>
                    <a:pt x="1371600" y="167639"/>
                  </a:moveTo>
                  <a:lnTo>
                    <a:pt x="562356" y="167639"/>
                  </a:lnTo>
                </a:path>
                <a:path w="1447800" h="1508760">
                  <a:moveTo>
                    <a:pt x="685800" y="559308"/>
                  </a:moveTo>
                  <a:lnTo>
                    <a:pt x="914400" y="559308"/>
                  </a:lnTo>
                </a:path>
                <a:path w="1447800" h="1508760">
                  <a:moveTo>
                    <a:pt x="533400" y="1508760"/>
                  </a:moveTo>
                  <a:lnTo>
                    <a:pt x="838200" y="1508760"/>
                  </a:lnTo>
                </a:path>
                <a:path w="1447800" h="1508760">
                  <a:moveTo>
                    <a:pt x="685800" y="1508760"/>
                  </a:moveTo>
                  <a:lnTo>
                    <a:pt x="685800" y="894588"/>
                  </a:lnTo>
                </a:path>
                <a:path w="1447800" h="1508760">
                  <a:moveTo>
                    <a:pt x="685800" y="894588"/>
                  </a:moveTo>
                  <a:lnTo>
                    <a:pt x="914400" y="894588"/>
                  </a:lnTo>
                </a:path>
                <a:path w="1447800" h="1508760">
                  <a:moveTo>
                    <a:pt x="0" y="1508760"/>
                  </a:moveTo>
                  <a:lnTo>
                    <a:pt x="0" y="0"/>
                  </a:lnTo>
                </a:path>
                <a:path w="1447800" h="1508760">
                  <a:moveTo>
                    <a:pt x="0" y="0"/>
                  </a:moveTo>
                  <a:lnTo>
                    <a:pt x="228600" y="0"/>
                  </a:lnTo>
                </a:path>
                <a:path w="1447800" h="1508760">
                  <a:moveTo>
                    <a:pt x="0" y="1508760"/>
                  </a:moveTo>
                  <a:lnTo>
                    <a:pt x="152400" y="150876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3FDF50C-C886-43B0-847C-F2131C1F1AB2}"/>
                </a:ext>
              </a:extLst>
            </p:cNvPr>
            <p:cNvSpPr/>
            <p:nvPr/>
          </p:nvSpPr>
          <p:spPr>
            <a:xfrm>
              <a:off x="1976627" y="3589020"/>
              <a:ext cx="188975" cy="1188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A1B38F4D-F234-4B48-B61B-2772D74C8B6E}"/>
                </a:ext>
              </a:extLst>
            </p:cNvPr>
            <p:cNvSpPr/>
            <p:nvPr/>
          </p:nvSpPr>
          <p:spPr>
            <a:xfrm>
              <a:off x="2046732" y="3316224"/>
              <a:ext cx="118871" cy="20132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72DD8D01-F899-4DC1-A826-CE744BCD6919}"/>
                </a:ext>
              </a:extLst>
            </p:cNvPr>
            <p:cNvSpPr/>
            <p:nvPr/>
          </p:nvSpPr>
          <p:spPr>
            <a:xfrm>
              <a:off x="2057400" y="2839212"/>
              <a:ext cx="3048000" cy="2403475"/>
            </a:xfrm>
            <a:custGeom>
              <a:avLst/>
              <a:gdLst/>
              <a:ahLst/>
              <a:cxnLst/>
              <a:rect l="l" t="t" r="r" b="b"/>
              <a:pathLst>
                <a:path w="3048000" h="2403475">
                  <a:moveTo>
                    <a:pt x="76200" y="502920"/>
                  </a:moveTo>
                  <a:lnTo>
                    <a:pt x="76200" y="2403348"/>
                  </a:lnTo>
                </a:path>
                <a:path w="3048000" h="2403475">
                  <a:moveTo>
                    <a:pt x="76200" y="1508760"/>
                  </a:moveTo>
                  <a:lnTo>
                    <a:pt x="1752600" y="1508760"/>
                  </a:lnTo>
                </a:path>
                <a:path w="3048000" h="2403475">
                  <a:moveTo>
                    <a:pt x="1371600" y="614172"/>
                  </a:moveTo>
                  <a:lnTo>
                    <a:pt x="1752600" y="614172"/>
                  </a:lnTo>
                </a:path>
                <a:path w="3048000" h="2403475">
                  <a:moveTo>
                    <a:pt x="2209800" y="1062227"/>
                  </a:moveTo>
                  <a:lnTo>
                    <a:pt x="2590800" y="1062227"/>
                  </a:lnTo>
                </a:path>
                <a:path w="3048000" h="2403475">
                  <a:moveTo>
                    <a:pt x="2209800" y="614172"/>
                  </a:moveTo>
                  <a:lnTo>
                    <a:pt x="3048000" y="614172"/>
                  </a:lnTo>
                </a:path>
                <a:path w="3048000" h="2403475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BF360D6F-353E-4A79-B1A6-DC48A57F51D8}"/>
                </a:ext>
              </a:extLst>
            </p:cNvPr>
            <p:cNvSpPr/>
            <p:nvPr/>
          </p:nvSpPr>
          <p:spPr>
            <a:xfrm>
              <a:off x="4808275" y="2383475"/>
              <a:ext cx="467757" cy="6386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85753143-559C-44A9-9CE0-61501C04DD51}"/>
                </a:ext>
              </a:extLst>
            </p:cNvPr>
            <p:cNvSpPr/>
            <p:nvPr/>
          </p:nvSpPr>
          <p:spPr>
            <a:xfrm>
              <a:off x="4866132" y="2378964"/>
              <a:ext cx="402336" cy="5852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B966AC97-85EF-46BA-ACC9-60C4F914FA81}"/>
                </a:ext>
              </a:extLst>
            </p:cNvPr>
            <p:cNvSpPr/>
            <p:nvPr/>
          </p:nvSpPr>
          <p:spPr>
            <a:xfrm>
              <a:off x="4267200" y="2503932"/>
              <a:ext cx="609600" cy="1844039"/>
            </a:xfrm>
            <a:custGeom>
              <a:avLst/>
              <a:gdLst/>
              <a:ahLst/>
              <a:cxnLst/>
              <a:rect l="l" t="t" r="r" b="b"/>
              <a:pathLst>
                <a:path w="609600" h="1844039">
                  <a:moveTo>
                    <a:pt x="0" y="335279"/>
                  </a:moveTo>
                  <a:lnTo>
                    <a:pt x="609600" y="335279"/>
                  </a:lnTo>
                </a:path>
                <a:path w="609600" h="1844039">
                  <a:moveTo>
                    <a:pt x="0" y="1844039"/>
                  </a:moveTo>
                  <a:lnTo>
                    <a:pt x="381000" y="1844039"/>
                  </a:lnTo>
                </a:path>
                <a:path w="609600" h="1844039">
                  <a:moveTo>
                    <a:pt x="152400" y="1844039"/>
                  </a:moveTo>
                  <a:lnTo>
                    <a:pt x="152400" y="0"/>
                  </a:lnTo>
                </a:path>
                <a:path w="609600" h="1844039">
                  <a:moveTo>
                    <a:pt x="152400" y="0"/>
                  </a:moveTo>
                  <a:lnTo>
                    <a:pt x="6096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D19A0D7-015B-4F10-9A01-E1688336DA29}"/>
                </a:ext>
              </a:extLst>
            </p:cNvPr>
            <p:cNvSpPr/>
            <p:nvPr/>
          </p:nvSpPr>
          <p:spPr>
            <a:xfrm>
              <a:off x="4559808" y="3695700"/>
              <a:ext cx="464820" cy="8549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2">
            <a:extLst>
              <a:ext uri="{FF2B5EF4-FFF2-40B4-BE49-F238E27FC236}">
                <a16:creationId xmlns:a16="http://schemas.microsoft.com/office/drawing/2014/main" id="{E62DFF70-C6F8-4853-9A16-800F38CA34DD}"/>
              </a:ext>
            </a:extLst>
          </p:cNvPr>
          <p:cNvSpPr txBox="1"/>
          <p:nvPr/>
        </p:nvSpPr>
        <p:spPr>
          <a:xfrm>
            <a:off x="5610986" y="3841127"/>
            <a:ext cx="40005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80" dirty="0">
                <a:latin typeface="Trebuchet MS"/>
                <a:cs typeface="Trebuchet MS"/>
              </a:rPr>
              <a:t>M  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100">
              <a:latin typeface="Trebuchet MS"/>
              <a:cs typeface="Trebuchet MS"/>
            </a:endParaRPr>
          </a:p>
          <a:p>
            <a:pPr marL="17145" marR="275590">
              <a:lnSpc>
                <a:spcPct val="100000"/>
              </a:lnSpc>
              <a:spcBef>
                <a:spcPts val="5"/>
              </a:spcBef>
            </a:pPr>
            <a:r>
              <a:rPr sz="1100" spc="40" dirty="0">
                <a:latin typeface="Trebuchet MS"/>
                <a:cs typeface="Trebuchet MS"/>
              </a:rPr>
              <a:t>U  </a:t>
            </a:r>
            <a:r>
              <a:rPr sz="1100" spc="1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5" name="object 43">
            <a:extLst>
              <a:ext uri="{FF2B5EF4-FFF2-40B4-BE49-F238E27FC236}">
                <a16:creationId xmlns:a16="http://schemas.microsoft.com/office/drawing/2014/main" id="{0B68EBCE-5207-4D88-A0F0-81023EBB2C61}"/>
              </a:ext>
            </a:extLst>
          </p:cNvPr>
          <p:cNvGrpSpPr/>
          <p:nvPr/>
        </p:nvGrpSpPr>
        <p:grpSpPr>
          <a:xfrm>
            <a:off x="1570227" y="1952560"/>
            <a:ext cx="5923280" cy="2919095"/>
            <a:chOff x="712977" y="1938273"/>
            <a:chExt cx="5923280" cy="2919095"/>
          </a:xfrm>
        </p:grpSpPr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5ABD0856-9DF6-4F70-896C-E37417E1AAFA}"/>
                </a:ext>
              </a:extLst>
            </p:cNvPr>
            <p:cNvSpPr/>
            <p:nvPr/>
          </p:nvSpPr>
          <p:spPr>
            <a:xfrm>
              <a:off x="6324599" y="3285743"/>
              <a:ext cx="304800" cy="391795"/>
            </a:xfrm>
            <a:custGeom>
              <a:avLst/>
              <a:gdLst/>
              <a:ahLst/>
              <a:cxnLst/>
              <a:rect l="l" t="t" r="r" b="b"/>
              <a:pathLst>
                <a:path w="304800" h="391795">
                  <a:moveTo>
                    <a:pt x="0" y="391667"/>
                  </a:moveTo>
                  <a:lnTo>
                    <a:pt x="304800" y="391667"/>
                  </a:lnTo>
                </a:path>
                <a:path w="304800" h="391795">
                  <a:moveTo>
                    <a:pt x="152400" y="391667"/>
                  </a:moveTo>
                  <a:lnTo>
                    <a:pt x="152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450D698A-3CCF-465F-A816-33B8F9353CAB}"/>
                </a:ext>
              </a:extLst>
            </p:cNvPr>
            <p:cNvSpPr/>
            <p:nvPr/>
          </p:nvSpPr>
          <p:spPr>
            <a:xfrm>
              <a:off x="4256531" y="3875531"/>
              <a:ext cx="118872" cy="7269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2AD6EB5B-911B-4C16-8010-ECA4814FFAB2}"/>
                </a:ext>
              </a:extLst>
            </p:cNvPr>
            <p:cNvSpPr/>
            <p:nvPr/>
          </p:nvSpPr>
          <p:spPr>
            <a:xfrm>
              <a:off x="4343399" y="3901439"/>
              <a:ext cx="1524000" cy="614680"/>
            </a:xfrm>
            <a:custGeom>
              <a:avLst/>
              <a:gdLst/>
              <a:ahLst/>
              <a:cxnLst/>
              <a:rect l="l" t="t" r="r" b="b"/>
              <a:pathLst>
                <a:path w="1524000" h="614679">
                  <a:moveTo>
                    <a:pt x="0" y="0"/>
                  </a:moveTo>
                  <a:lnTo>
                    <a:pt x="0" y="614172"/>
                  </a:lnTo>
                </a:path>
                <a:path w="1524000" h="614679">
                  <a:moveTo>
                    <a:pt x="0" y="614172"/>
                  </a:moveTo>
                  <a:lnTo>
                    <a:pt x="1524000" y="6141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A0938289-5E9B-4732-9184-699CB9420398}"/>
                </a:ext>
              </a:extLst>
            </p:cNvPr>
            <p:cNvSpPr/>
            <p:nvPr/>
          </p:nvSpPr>
          <p:spPr>
            <a:xfrm>
              <a:off x="2286000" y="3695699"/>
              <a:ext cx="304800" cy="299085"/>
            </a:xfrm>
            <a:custGeom>
              <a:avLst/>
              <a:gdLst/>
              <a:ahLst/>
              <a:cxnLst/>
              <a:rect l="l" t="t" r="r" b="b"/>
              <a:pathLst>
                <a:path w="304800" h="299085">
                  <a:moveTo>
                    <a:pt x="304800" y="260604"/>
                  </a:moveTo>
                  <a:lnTo>
                    <a:pt x="292100" y="254254"/>
                  </a:lnTo>
                  <a:lnTo>
                    <a:pt x="228600" y="222504"/>
                  </a:lnTo>
                  <a:lnTo>
                    <a:pt x="228600" y="254254"/>
                  </a:lnTo>
                  <a:lnTo>
                    <a:pt x="0" y="254254"/>
                  </a:lnTo>
                  <a:lnTo>
                    <a:pt x="0" y="266954"/>
                  </a:lnTo>
                  <a:lnTo>
                    <a:pt x="228600" y="266954"/>
                  </a:lnTo>
                  <a:lnTo>
                    <a:pt x="228600" y="298704"/>
                  </a:lnTo>
                  <a:lnTo>
                    <a:pt x="292100" y="266954"/>
                  </a:lnTo>
                  <a:lnTo>
                    <a:pt x="304800" y="260604"/>
                  </a:lnTo>
                  <a:close/>
                </a:path>
                <a:path w="304800" h="299085">
                  <a:moveTo>
                    <a:pt x="304800" y="38100"/>
                  </a:moveTo>
                  <a:lnTo>
                    <a:pt x="292100" y="31750"/>
                  </a:lnTo>
                  <a:lnTo>
                    <a:pt x="228600" y="0"/>
                  </a:lnTo>
                  <a:lnTo>
                    <a:pt x="2286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28600" y="44450"/>
                  </a:lnTo>
                  <a:lnTo>
                    <a:pt x="228600" y="76200"/>
                  </a:lnTo>
                  <a:lnTo>
                    <a:pt x="292100" y="44450"/>
                  </a:lnTo>
                  <a:lnTo>
                    <a:pt x="304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3BD2A04C-FD34-4135-9270-B5AE57DA0F3D}"/>
                </a:ext>
              </a:extLst>
            </p:cNvPr>
            <p:cNvSpPr/>
            <p:nvPr/>
          </p:nvSpPr>
          <p:spPr>
            <a:xfrm>
              <a:off x="719327" y="1944623"/>
              <a:ext cx="5758180" cy="2906395"/>
            </a:xfrm>
            <a:custGeom>
              <a:avLst/>
              <a:gdLst/>
              <a:ahLst/>
              <a:cxnLst/>
              <a:rect l="l" t="t" r="r" b="b"/>
              <a:pathLst>
                <a:path w="5758180" h="2906395">
                  <a:moveTo>
                    <a:pt x="1414272" y="2906268"/>
                  </a:moveTo>
                  <a:lnTo>
                    <a:pt x="2176272" y="2906268"/>
                  </a:lnTo>
                </a:path>
                <a:path w="5758180" h="2906395">
                  <a:moveTo>
                    <a:pt x="5757672" y="726948"/>
                  </a:moveTo>
                  <a:lnTo>
                    <a:pt x="5757672" y="0"/>
                  </a:lnTo>
                </a:path>
                <a:path w="5758180" h="2906395">
                  <a:moveTo>
                    <a:pt x="5757672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8512F6E3-A4BA-43EE-9C89-F685C16CA40A}"/>
              </a:ext>
            </a:extLst>
          </p:cNvPr>
          <p:cNvSpPr txBox="1"/>
          <p:nvPr/>
        </p:nvSpPr>
        <p:spPr>
          <a:xfrm>
            <a:off x="2495676" y="5466346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Trebuchet MS"/>
                <a:cs typeface="Trebuchet MS"/>
              </a:rPr>
              <a:t>IF/ID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D02AB083-B78A-44CC-9A11-7E22E726945F}"/>
              </a:ext>
            </a:extLst>
          </p:cNvPr>
          <p:cNvSpPr txBox="1"/>
          <p:nvPr/>
        </p:nvSpPr>
        <p:spPr>
          <a:xfrm>
            <a:off x="6627240" y="5466346"/>
            <a:ext cx="654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X</a:t>
            </a:r>
            <a:r>
              <a:rPr sz="1400" spc="-60" dirty="0">
                <a:latin typeface="Trebuchet MS"/>
                <a:cs typeface="Trebuchet MS"/>
              </a:rPr>
              <a:t>/</a:t>
            </a:r>
            <a:r>
              <a:rPr sz="1400" spc="-25" dirty="0">
                <a:latin typeface="Trebuchet MS"/>
                <a:cs typeface="Trebuchet MS"/>
              </a:rPr>
              <a:t>Mem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5FC5C3FB-BFD8-4D37-AF64-8AC00EF6000E}"/>
              </a:ext>
            </a:extLst>
          </p:cNvPr>
          <p:cNvSpPr txBox="1"/>
          <p:nvPr/>
        </p:nvSpPr>
        <p:spPr>
          <a:xfrm>
            <a:off x="8497189" y="5466346"/>
            <a:ext cx="723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Trebuchet MS"/>
                <a:cs typeface="Trebuchet MS"/>
              </a:rPr>
              <a:t>M</a:t>
            </a:r>
            <a:r>
              <a:rPr sz="1400" spc="-7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m</a:t>
            </a:r>
            <a:r>
              <a:rPr sz="1400" spc="-35" dirty="0">
                <a:latin typeface="Trebuchet MS"/>
                <a:cs typeface="Trebuchet MS"/>
              </a:rPr>
              <a:t>/W</a:t>
            </a:r>
            <a:r>
              <a:rPr sz="1400" spc="-5" dirty="0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4" name="object 52">
            <a:extLst>
              <a:ext uri="{FF2B5EF4-FFF2-40B4-BE49-F238E27FC236}">
                <a16:creationId xmlns:a16="http://schemas.microsoft.com/office/drawing/2014/main" id="{A137FDCB-B78E-4FCF-9BD6-F9B33C46738D}"/>
              </a:ext>
            </a:extLst>
          </p:cNvPr>
          <p:cNvGrpSpPr/>
          <p:nvPr/>
        </p:nvGrpSpPr>
        <p:grpSpPr>
          <a:xfrm>
            <a:off x="2984500" y="4628958"/>
            <a:ext cx="5651500" cy="634365"/>
            <a:chOff x="2127250" y="4614671"/>
            <a:chExt cx="5651500" cy="634365"/>
          </a:xfrm>
        </p:grpSpPr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6CE2229F-6E2E-449D-ABA5-CDD8AE87D236}"/>
                </a:ext>
              </a:extLst>
            </p:cNvPr>
            <p:cNvSpPr/>
            <p:nvPr/>
          </p:nvSpPr>
          <p:spPr>
            <a:xfrm>
              <a:off x="2133600" y="5018531"/>
              <a:ext cx="5638800" cy="224154"/>
            </a:xfrm>
            <a:custGeom>
              <a:avLst/>
              <a:gdLst/>
              <a:ahLst/>
              <a:cxnLst/>
              <a:rect l="l" t="t" r="r" b="b"/>
              <a:pathLst>
                <a:path w="5638800" h="224154">
                  <a:moveTo>
                    <a:pt x="2133600" y="224028"/>
                  </a:moveTo>
                  <a:lnTo>
                    <a:pt x="3733800" y="224028"/>
                  </a:lnTo>
                </a:path>
                <a:path w="5638800" h="224154">
                  <a:moveTo>
                    <a:pt x="4191000" y="224028"/>
                  </a:moveTo>
                  <a:lnTo>
                    <a:pt x="5638800" y="224028"/>
                  </a:lnTo>
                </a:path>
                <a:path w="5638800" h="224154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EC1BE3C8-B8CF-4BD9-8B7E-599ABBF579F9}"/>
                </a:ext>
              </a:extLst>
            </p:cNvPr>
            <p:cNvSpPr/>
            <p:nvPr/>
          </p:nvSpPr>
          <p:spPr>
            <a:xfrm>
              <a:off x="2717291" y="4614671"/>
              <a:ext cx="402336" cy="6324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5">
            <a:extLst>
              <a:ext uri="{FF2B5EF4-FFF2-40B4-BE49-F238E27FC236}">
                <a16:creationId xmlns:a16="http://schemas.microsoft.com/office/drawing/2014/main" id="{9D6AF6EE-2136-4757-9B37-049DBA712B88}"/>
              </a:ext>
            </a:extLst>
          </p:cNvPr>
          <p:cNvSpPr txBox="1"/>
          <p:nvPr/>
        </p:nvSpPr>
        <p:spPr>
          <a:xfrm>
            <a:off x="3751707" y="4719331"/>
            <a:ext cx="1054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marR="5080" indent="-3175" algn="just">
              <a:lnSpc>
                <a:spcPct val="100000"/>
              </a:lnSpc>
              <a:spcBef>
                <a:spcPts val="105"/>
              </a:spcBef>
            </a:pPr>
            <a:r>
              <a:rPr sz="800" spc="35" dirty="0">
                <a:latin typeface="Trebuchet MS"/>
                <a:cs typeface="Trebuchet MS"/>
              </a:rPr>
              <a:t>M  </a:t>
            </a:r>
            <a:r>
              <a:rPr sz="800" spc="30" dirty="0">
                <a:latin typeface="Trebuchet MS"/>
                <a:cs typeface="Trebuchet MS"/>
              </a:rPr>
              <a:t>U  </a:t>
            </a:r>
            <a:r>
              <a:rPr sz="800" spc="120" dirty="0">
                <a:latin typeface="Trebuchet MS"/>
                <a:cs typeface="Trebuchet MS"/>
              </a:rPr>
              <a:t>X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8" name="object 56">
            <a:extLst>
              <a:ext uri="{FF2B5EF4-FFF2-40B4-BE49-F238E27FC236}">
                <a16:creationId xmlns:a16="http://schemas.microsoft.com/office/drawing/2014/main" id="{91CBB1B7-54DF-4515-A871-291E3396BC10}"/>
              </a:ext>
            </a:extLst>
          </p:cNvPr>
          <p:cNvGrpSpPr/>
          <p:nvPr/>
        </p:nvGrpSpPr>
        <p:grpSpPr>
          <a:xfrm>
            <a:off x="2984500" y="4761546"/>
            <a:ext cx="2199640" cy="818515"/>
            <a:chOff x="2127250" y="4747259"/>
            <a:chExt cx="2199640" cy="818515"/>
          </a:xfrm>
        </p:grpSpPr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5ACA439A-F554-49A0-A85B-C6CE2B864FFC}"/>
                </a:ext>
              </a:extLst>
            </p:cNvPr>
            <p:cNvSpPr/>
            <p:nvPr/>
          </p:nvSpPr>
          <p:spPr>
            <a:xfrm>
              <a:off x="2133600" y="5242559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A185226F-7A44-48E1-804F-6F489034055D}"/>
                </a:ext>
              </a:extLst>
            </p:cNvPr>
            <p:cNvSpPr/>
            <p:nvPr/>
          </p:nvSpPr>
          <p:spPr>
            <a:xfrm>
              <a:off x="3721608" y="5082539"/>
              <a:ext cx="579120" cy="4831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D3A85E4D-F692-4940-848D-2407A30408D0}"/>
                </a:ext>
              </a:extLst>
            </p:cNvPr>
            <p:cNvSpPr/>
            <p:nvPr/>
          </p:nvSpPr>
          <p:spPr>
            <a:xfrm>
              <a:off x="3698747" y="4747259"/>
              <a:ext cx="627888" cy="4831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0">
            <a:extLst>
              <a:ext uri="{FF2B5EF4-FFF2-40B4-BE49-F238E27FC236}">
                <a16:creationId xmlns:a16="http://schemas.microsoft.com/office/drawing/2014/main" id="{5BAE02BE-2346-4575-8C8F-B6B0E12041AB}"/>
              </a:ext>
            </a:extLst>
          </p:cNvPr>
          <p:cNvSpPr txBox="1"/>
          <p:nvPr/>
        </p:nvSpPr>
        <p:spPr>
          <a:xfrm>
            <a:off x="4660900" y="4702469"/>
            <a:ext cx="469900" cy="10033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905" algn="ctr">
              <a:lnSpc>
                <a:spcPct val="150700"/>
              </a:lnSpc>
              <a:spcBef>
                <a:spcPts val="200"/>
              </a:spcBef>
            </a:pPr>
            <a:r>
              <a:rPr sz="1400" spc="-70" dirty="0">
                <a:latin typeface="Trebuchet MS"/>
                <a:cs typeface="Trebuchet MS"/>
              </a:rPr>
              <a:t>dest  </a:t>
            </a:r>
            <a:r>
              <a:rPr sz="1400" spc="-30" dirty="0">
                <a:latin typeface="Trebuchet MS"/>
                <a:cs typeface="Trebuchet MS"/>
              </a:rPr>
              <a:t>op  </a:t>
            </a:r>
            <a:r>
              <a:rPr sz="1400" spc="-60" dirty="0">
                <a:latin typeface="Trebuchet MS"/>
                <a:cs typeface="Trebuchet MS"/>
              </a:rPr>
              <a:t>ID/E</a:t>
            </a:r>
            <a:r>
              <a:rPr sz="1400" spc="210" dirty="0"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ED6A4DFF-6D8D-4F9E-BD9D-84F179CA05CA}"/>
              </a:ext>
            </a:extLst>
          </p:cNvPr>
          <p:cNvSpPr/>
          <p:nvPr/>
        </p:nvSpPr>
        <p:spPr>
          <a:xfrm>
            <a:off x="4507229" y="4202239"/>
            <a:ext cx="723900" cy="483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77611670-5708-47FA-9A8D-3912470A8B31}"/>
              </a:ext>
            </a:extLst>
          </p:cNvPr>
          <p:cNvSpPr txBox="1"/>
          <p:nvPr/>
        </p:nvSpPr>
        <p:spPr>
          <a:xfrm>
            <a:off x="4683252" y="4263910"/>
            <a:ext cx="4267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latin typeface="Trebuchet MS"/>
                <a:cs typeface="Trebuchet MS"/>
              </a:rPr>
              <a:t>off</a:t>
            </a:r>
            <a:r>
              <a:rPr sz="1400" spc="-9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B164B4CF-2FEE-4E86-B4D1-DE633B04B4AE}"/>
              </a:ext>
            </a:extLst>
          </p:cNvPr>
          <p:cNvSpPr/>
          <p:nvPr/>
        </p:nvSpPr>
        <p:spPr>
          <a:xfrm>
            <a:off x="4560570" y="3755707"/>
            <a:ext cx="617220" cy="4831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76A1B3EB-5448-4CE8-9C6B-D87ED03C0755}"/>
              </a:ext>
            </a:extLst>
          </p:cNvPr>
          <p:cNvSpPr txBox="1"/>
          <p:nvPr/>
        </p:nvSpPr>
        <p:spPr>
          <a:xfrm>
            <a:off x="4736591" y="3816743"/>
            <a:ext cx="319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0" dirty="0">
                <a:latin typeface="Trebuchet MS"/>
                <a:cs typeface="Trebuchet MS"/>
              </a:rPr>
              <a:t>v</a:t>
            </a:r>
            <a:r>
              <a:rPr sz="1400" spc="-114" dirty="0">
                <a:latin typeface="Trebuchet MS"/>
                <a:cs typeface="Trebuchet MS"/>
              </a:rPr>
              <a:t>a</a:t>
            </a:r>
            <a:r>
              <a:rPr sz="1400" spc="-60" dirty="0">
                <a:latin typeface="Trebuchet MS"/>
                <a:cs typeface="Trebuchet MS"/>
              </a:rPr>
              <a:t>lB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D899F415-B5CA-4715-8FC1-305ED3E75C7A}"/>
              </a:ext>
            </a:extLst>
          </p:cNvPr>
          <p:cNvSpPr/>
          <p:nvPr/>
        </p:nvSpPr>
        <p:spPr>
          <a:xfrm>
            <a:off x="4551426" y="3309175"/>
            <a:ext cx="635508" cy="4815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A75C5503-7327-4D19-BE81-63528155F1B8}"/>
              </a:ext>
            </a:extLst>
          </p:cNvPr>
          <p:cNvSpPr txBox="1"/>
          <p:nvPr/>
        </p:nvSpPr>
        <p:spPr>
          <a:xfrm>
            <a:off x="4727447" y="3370262"/>
            <a:ext cx="337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Trebuchet MS"/>
                <a:cs typeface="Trebuchet MS"/>
              </a:rPr>
              <a:t>valA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84690957-574F-44B3-972F-1E10EB05BBC2}"/>
              </a:ext>
            </a:extLst>
          </p:cNvPr>
          <p:cNvSpPr/>
          <p:nvPr/>
        </p:nvSpPr>
        <p:spPr>
          <a:xfrm>
            <a:off x="4502658" y="2693479"/>
            <a:ext cx="734567" cy="4831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19B6296E-984F-462E-A88F-CF1E8EA97121}"/>
              </a:ext>
            </a:extLst>
          </p:cNvPr>
          <p:cNvSpPr txBox="1"/>
          <p:nvPr/>
        </p:nvSpPr>
        <p:spPr>
          <a:xfrm>
            <a:off x="4678679" y="2754896"/>
            <a:ext cx="4368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Trebuchet MS"/>
                <a:cs typeface="Trebuchet MS"/>
              </a:rPr>
              <a:t>PC+</a:t>
            </a:r>
            <a:r>
              <a:rPr lang="en-US" sz="1400" spc="35" dirty="0"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301CD374-B866-4E42-BED7-6D541862D10D}"/>
              </a:ext>
            </a:extLst>
          </p:cNvPr>
          <p:cNvSpPr/>
          <p:nvPr/>
        </p:nvSpPr>
        <p:spPr>
          <a:xfrm>
            <a:off x="2292858" y="2693479"/>
            <a:ext cx="734567" cy="4831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31748CEE-1485-4C96-A1D8-62BBD2831EE7}"/>
              </a:ext>
            </a:extLst>
          </p:cNvPr>
          <p:cNvSpPr txBox="1"/>
          <p:nvPr/>
        </p:nvSpPr>
        <p:spPr>
          <a:xfrm>
            <a:off x="2468499" y="2754896"/>
            <a:ext cx="4368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Trebuchet MS"/>
                <a:cs typeface="Trebuchet MS"/>
              </a:rPr>
              <a:t>PC+</a:t>
            </a:r>
            <a:r>
              <a:rPr lang="en-US" sz="1400" spc="35" dirty="0"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73" name="object 71">
            <a:extLst>
              <a:ext uri="{FF2B5EF4-FFF2-40B4-BE49-F238E27FC236}">
                <a16:creationId xmlns:a16="http://schemas.microsoft.com/office/drawing/2014/main" id="{1B373ACF-A928-471E-A6C8-904CFAC32608}"/>
              </a:ext>
            </a:extLst>
          </p:cNvPr>
          <p:cNvGrpSpPr/>
          <p:nvPr/>
        </p:nvGrpSpPr>
        <p:grpSpPr>
          <a:xfrm>
            <a:off x="6552438" y="2525838"/>
            <a:ext cx="749935" cy="1609725"/>
            <a:chOff x="5695188" y="2511551"/>
            <a:chExt cx="749935" cy="1609725"/>
          </a:xfrm>
        </p:grpSpPr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F9A3C00C-E716-4639-8C03-0D4820DA7055}"/>
                </a:ext>
              </a:extLst>
            </p:cNvPr>
            <p:cNvSpPr/>
            <p:nvPr/>
          </p:nvSpPr>
          <p:spPr>
            <a:xfrm>
              <a:off x="5695188" y="2511551"/>
              <a:ext cx="749808" cy="4831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73597A4B-7AF1-4A36-BB71-20377D7A1320}"/>
                </a:ext>
              </a:extLst>
            </p:cNvPr>
            <p:cNvSpPr/>
            <p:nvPr/>
          </p:nvSpPr>
          <p:spPr>
            <a:xfrm>
              <a:off x="5702808" y="3425951"/>
              <a:ext cx="733043" cy="69494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4">
            <a:extLst>
              <a:ext uri="{FF2B5EF4-FFF2-40B4-BE49-F238E27FC236}">
                <a16:creationId xmlns:a16="http://schemas.microsoft.com/office/drawing/2014/main" id="{F582B960-3E3C-445F-8A22-0361ECD15BE1}"/>
              </a:ext>
            </a:extLst>
          </p:cNvPr>
          <p:cNvSpPr txBox="1"/>
          <p:nvPr/>
        </p:nvSpPr>
        <p:spPr>
          <a:xfrm>
            <a:off x="5877052" y="2587561"/>
            <a:ext cx="1495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64235" algn="l"/>
                <a:tab pos="1456690" algn="l"/>
              </a:tabLst>
            </a:pPr>
            <a:r>
              <a:rPr sz="2100" spc="127" baseline="7936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400" strike="sngStrike" spc="85" dirty="0">
                <a:latin typeface="Trebuchet MS"/>
                <a:cs typeface="Trebuchet MS"/>
              </a:rPr>
              <a:t>	</a:t>
            </a:r>
            <a:r>
              <a:rPr sz="1400" strike="sngStrike" spc="-85" dirty="0">
                <a:latin typeface="Trebuchet MS"/>
                <a:cs typeface="Trebuchet MS"/>
              </a:rPr>
              <a:t>t</a:t>
            </a:r>
            <a:r>
              <a:rPr sz="1400" strike="noStrike" spc="-85" dirty="0">
                <a:latin typeface="Trebuchet MS"/>
                <a:cs typeface="Trebuchet MS"/>
              </a:rPr>
              <a:t>arge</a:t>
            </a:r>
            <a:r>
              <a:rPr sz="1400" strike="sngStrike" spc="-85" dirty="0">
                <a:latin typeface="Trebuchet MS"/>
                <a:cs typeface="Trebuchet MS"/>
              </a:rPr>
              <a:t>t	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07907FF5-CCE0-44B1-8B5F-25328C932D4A}"/>
              </a:ext>
            </a:extLst>
          </p:cNvPr>
          <p:cNvSpPr txBox="1"/>
          <p:nvPr/>
        </p:nvSpPr>
        <p:spPr>
          <a:xfrm>
            <a:off x="6775958" y="3500945"/>
            <a:ext cx="357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L</a:t>
            </a:r>
            <a:r>
              <a:rPr sz="1400" spc="85" dirty="0"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0100652B-B8E9-4D4C-9E13-6DA3281B1E75}"/>
              </a:ext>
            </a:extLst>
          </p:cNvPr>
          <p:cNvSpPr txBox="1"/>
          <p:nvPr/>
        </p:nvSpPr>
        <p:spPr>
          <a:xfrm>
            <a:off x="6736334" y="3714304"/>
            <a:ext cx="434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9" name="object 77">
            <a:extLst>
              <a:ext uri="{FF2B5EF4-FFF2-40B4-BE49-F238E27FC236}">
                <a16:creationId xmlns:a16="http://schemas.microsoft.com/office/drawing/2014/main" id="{C20B2A65-3130-44B5-A3DD-CD5FD5DD82E4}"/>
              </a:ext>
            </a:extLst>
          </p:cNvPr>
          <p:cNvGrpSpPr/>
          <p:nvPr/>
        </p:nvGrpSpPr>
        <p:grpSpPr>
          <a:xfrm>
            <a:off x="6613397" y="4761546"/>
            <a:ext cx="628015" cy="818515"/>
            <a:chOff x="5756147" y="4747259"/>
            <a:chExt cx="628015" cy="818515"/>
          </a:xfrm>
        </p:grpSpPr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393FA3A7-57E2-4EB7-9E23-9488100B0F3F}"/>
                </a:ext>
              </a:extLst>
            </p:cNvPr>
            <p:cNvSpPr/>
            <p:nvPr/>
          </p:nvSpPr>
          <p:spPr>
            <a:xfrm>
              <a:off x="5779007" y="5082539"/>
              <a:ext cx="579120" cy="4831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73382312-625B-4F73-9ABD-32FE5E446465}"/>
                </a:ext>
              </a:extLst>
            </p:cNvPr>
            <p:cNvSpPr/>
            <p:nvPr/>
          </p:nvSpPr>
          <p:spPr>
            <a:xfrm>
              <a:off x="5756147" y="4747259"/>
              <a:ext cx="627888" cy="4831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0">
            <a:extLst>
              <a:ext uri="{FF2B5EF4-FFF2-40B4-BE49-F238E27FC236}">
                <a16:creationId xmlns:a16="http://schemas.microsoft.com/office/drawing/2014/main" id="{34DEA331-E0D2-443B-A74A-038FD30DF0ED}"/>
              </a:ext>
            </a:extLst>
          </p:cNvPr>
          <p:cNvSpPr txBox="1"/>
          <p:nvPr/>
        </p:nvSpPr>
        <p:spPr>
          <a:xfrm>
            <a:off x="6789673" y="4702469"/>
            <a:ext cx="330200" cy="6959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spc="-70" dirty="0">
                <a:latin typeface="Trebuchet MS"/>
                <a:cs typeface="Trebuchet MS"/>
              </a:rPr>
              <a:t>dest</a:t>
            </a:r>
            <a:endParaRPr sz="1400">
              <a:latin typeface="Trebuchet MS"/>
              <a:cs typeface="Trebuchet MS"/>
            </a:endParaRPr>
          </a:p>
          <a:p>
            <a:pPr marL="68580">
              <a:lnSpc>
                <a:spcPct val="100000"/>
              </a:lnSpc>
              <a:spcBef>
                <a:spcPts val="960"/>
              </a:spcBef>
            </a:pPr>
            <a:r>
              <a:rPr sz="1400" spc="-25" dirty="0">
                <a:latin typeface="Trebuchet MS"/>
                <a:cs typeface="Trebuchet MS"/>
              </a:rPr>
              <a:t>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08527984-7610-42D6-A747-BA18D03FB62D}"/>
              </a:ext>
            </a:extLst>
          </p:cNvPr>
          <p:cNvSpPr/>
          <p:nvPr/>
        </p:nvSpPr>
        <p:spPr>
          <a:xfrm>
            <a:off x="6617970" y="4369878"/>
            <a:ext cx="617220" cy="4831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68D9A306-F46F-4AA6-9B15-97493781C200}"/>
              </a:ext>
            </a:extLst>
          </p:cNvPr>
          <p:cNvSpPr txBox="1"/>
          <p:nvPr/>
        </p:nvSpPr>
        <p:spPr>
          <a:xfrm>
            <a:off x="6794246" y="4432108"/>
            <a:ext cx="319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Trebuchet MS"/>
                <a:cs typeface="Trebuchet MS"/>
              </a:rPr>
              <a:t>valB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5" name="object 83">
            <a:extLst>
              <a:ext uri="{FF2B5EF4-FFF2-40B4-BE49-F238E27FC236}">
                <a16:creationId xmlns:a16="http://schemas.microsoft.com/office/drawing/2014/main" id="{D1D87021-1E82-49B2-B5EB-D7B80BFF5588}"/>
              </a:ext>
            </a:extLst>
          </p:cNvPr>
          <p:cNvGrpSpPr/>
          <p:nvPr/>
        </p:nvGrpSpPr>
        <p:grpSpPr>
          <a:xfrm>
            <a:off x="5118100" y="4761546"/>
            <a:ext cx="4028440" cy="818515"/>
            <a:chOff x="4260850" y="4747259"/>
            <a:chExt cx="4028440" cy="818515"/>
          </a:xfrm>
        </p:grpSpPr>
        <p:sp>
          <p:nvSpPr>
            <p:cNvPr id="86" name="object 84">
              <a:extLst>
                <a:ext uri="{FF2B5EF4-FFF2-40B4-BE49-F238E27FC236}">
                  <a16:creationId xmlns:a16="http://schemas.microsoft.com/office/drawing/2014/main" id="{237689D1-9778-4D9B-B816-EBA12E5EE026}"/>
                </a:ext>
              </a:extLst>
            </p:cNvPr>
            <p:cNvSpPr/>
            <p:nvPr/>
          </p:nvSpPr>
          <p:spPr>
            <a:xfrm>
              <a:off x="4267200" y="4907279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5">
              <a:extLst>
                <a:ext uri="{FF2B5EF4-FFF2-40B4-BE49-F238E27FC236}">
                  <a16:creationId xmlns:a16="http://schemas.microsoft.com/office/drawing/2014/main" id="{B4011848-E640-43C2-B644-D24FB0F4BB7C}"/>
                </a:ext>
              </a:extLst>
            </p:cNvPr>
            <p:cNvSpPr/>
            <p:nvPr/>
          </p:nvSpPr>
          <p:spPr>
            <a:xfrm>
              <a:off x="7684008" y="5082539"/>
              <a:ext cx="579120" cy="4831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6">
              <a:extLst>
                <a:ext uri="{FF2B5EF4-FFF2-40B4-BE49-F238E27FC236}">
                  <a16:creationId xmlns:a16="http://schemas.microsoft.com/office/drawing/2014/main" id="{F1668EBE-5588-4E95-9174-2FEFEA024C6E}"/>
                </a:ext>
              </a:extLst>
            </p:cNvPr>
            <p:cNvSpPr/>
            <p:nvPr/>
          </p:nvSpPr>
          <p:spPr>
            <a:xfrm>
              <a:off x="7661147" y="4747259"/>
              <a:ext cx="627888" cy="4831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7">
            <a:extLst>
              <a:ext uri="{FF2B5EF4-FFF2-40B4-BE49-F238E27FC236}">
                <a16:creationId xmlns:a16="http://schemas.microsoft.com/office/drawing/2014/main" id="{35FFF4F9-4C49-408A-8372-E36CC1660116}"/>
              </a:ext>
            </a:extLst>
          </p:cNvPr>
          <p:cNvSpPr txBox="1"/>
          <p:nvPr/>
        </p:nvSpPr>
        <p:spPr>
          <a:xfrm>
            <a:off x="8694928" y="4702469"/>
            <a:ext cx="330200" cy="6959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spc="-70" dirty="0">
                <a:latin typeface="Trebuchet MS"/>
                <a:cs typeface="Trebuchet MS"/>
              </a:rPr>
              <a:t>dest</a:t>
            </a:r>
            <a:endParaRPr sz="1400">
              <a:latin typeface="Trebuchet MS"/>
              <a:cs typeface="Trebuchet MS"/>
            </a:endParaRPr>
          </a:p>
          <a:p>
            <a:pPr marL="69215">
              <a:lnSpc>
                <a:spcPct val="100000"/>
              </a:lnSpc>
              <a:spcBef>
                <a:spcPts val="960"/>
              </a:spcBef>
            </a:pPr>
            <a:r>
              <a:rPr sz="1400" spc="-30" dirty="0">
                <a:latin typeface="Trebuchet MS"/>
                <a:cs typeface="Trebuchet MS"/>
              </a:rPr>
              <a:t>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C1D94111-EA65-45B5-B68D-DD0FB5C8DD9F}"/>
              </a:ext>
            </a:extLst>
          </p:cNvPr>
          <p:cNvSpPr/>
          <p:nvPr/>
        </p:nvSpPr>
        <p:spPr>
          <a:xfrm>
            <a:off x="8465057" y="2993707"/>
            <a:ext cx="733044" cy="6949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9DEFC0A7-FF76-4103-9614-9B56DCE1D902}"/>
              </a:ext>
            </a:extLst>
          </p:cNvPr>
          <p:cNvSpPr txBox="1"/>
          <p:nvPr/>
        </p:nvSpPr>
        <p:spPr>
          <a:xfrm>
            <a:off x="7321550" y="3054794"/>
            <a:ext cx="2235200" cy="36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5"/>
              </a:lnSpc>
              <a:spcBef>
                <a:spcPts val="105"/>
              </a:spcBef>
              <a:tabLst>
                <a:tab pos="1353820" algn="l"/>
                <a:tab pos="2039620" algn="l"/>
              </a:tabLst>
            </a:pP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400" spc="55" dirty="0">
                <a:latin typeface="Trebuchet MS"/>
                <a:cs typeface="Trebuchet MS"/>
              </a:rPr>
              <a:t>ALU 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400">
              <a:latin typeface="Trebuchet MS"/>
              <a:cs typeface="Trebuchet MS"/>
            </a:endParaRPr>
          </a:p>
          <a:p>
            <a:pPr marR="5080" algn="r">
              <a:lnSpc>
                <a:spcPts val="1155"/>
              </a:lnSpc>
            </a:pPr>
            <a:r>
              <a:rPr sz="1100" spc="80" dirty="0">
                <a:latin typeface="Trebuchet MS"/>
                <a:cs typeface="Trebuchet MS"/>
              </a:rPr>
              <a:t>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323C320E-8368-44B8-9FAA-095D376A8B74}"/>
              </a:ext>
            </a:extLst>
          </p:cNvPr>
          <p:cNvSpPr/>
          <p:nvPr/>
        </p:nvSpPr>
        <p:spPr>
          <a:xfrm>
            <a:off x="8449818" y="3531678"/>
            <a:ext cx="763524" cy="4831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ACC44B45-D6C6-40A7-9FFE-7A7E44610922}"/>
              </a:ext>
            </a:extLst>
          </p:cNvPr>
          <p:cNvSpPr txBox="1"/>
          <p:nvPr/>
        </p:nvSpPr>
        <p:spPr>
          <a:xfrm>
            <a:off x="8286750" y="3268153"/>
            <a:ext cx="1289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7030" algn="l"/>
                <a:tab pos="1074420" algn="l"/>
              </a:tabLst>
            </a:pP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400" spc="-70" dirty="0">
                <a:latin typeface="Trebuchet MS"/>
                <a:cs typeface="Trebuchet MS"/>
              </a:rPr>
              <a:t>result</a:t>
            </a:r>
            <a:r>
              <a:rPr sz="14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650" spc="97" baseline="-35353" dirty="0">
                <a:latin typeface="Trebuchet MS"/>
                <a:cs typeface="Trebuchet MS"/>
              </a:rPr>
              <a:t>U</a:t>
            </a:r>
            <a:endParaRPr sz="1650" baseline="-35353">
              <a:latin typeface="Trebuchet MS"/>
              <a:cs typeface="Trebuchet MS"/>
            </a:endParaRPr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98FD27AA-0E7F-4BE0-8DBC-9F72C6744BF7}"/>
              </a:ext>
            </a:extLst>
          </p:cNvPr>
          <p:cNvSpPr txBox="1"/>
          <p:nvPr/>
        </p:nvSpPr>
        <p:spPr>
          <a:xfrm>
            <a:off x="8626347" y="3593654"/>
            <a:ext cx="466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Trebuchet MS"/>
                <a:cs typeface="Trebuchet MS"/>
              </a:rPr>
              <a:t>md</a:t>
            </a:r>
            <a:r>
              <a:rPr sz="1400" spc="-114" dirty="0">
                <a:latin typeface="Trebuchet MS"/>
                <a:cs typeface="Trebuchet MS"/>
              </a:rPr>
              <a:t>at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5" name="object 93">
            <a:extLst>
              <a:ext uri="{FF2B5EF4-FFF2-40B4-BE49-F238E27FC236}">
                <a16:creationId xmlns:a16="http://schemas.microsoft.com/office/drawing/2014/main" id="{84084353-593F-497E-9C8F-BEE4D4719135}"/>
              </a:ext>
            </a:extLst>
          </p:cNvPr>
          <p:cNvGrpSpPr/>
          <p:nvPr/>
        </p:nvGrpSpPr>
        <p:grpSpPr>
          <a:xfrm>
            <a:off x="6636258" y="2973894"/>
            <a:ext cx="3219450" cy="1954530"/>
            <a:chOff x="5779008" y="2959607"/>
            <a:chExt cx="3219450" cy="1954530"/>
          </a:xfrm>
        </p:grpSpPr>
        <p:sp>
          <p:nvSpPr>
            <p:cNvPr id="96" name="object 94">
              <a:extLst>
                <a:ext uri="{FF2B5EF4-FFF2-40B4-BE49-F238E27FC236}">
                  <a16:creationId xmlns:a16="http://schemas.microsoft.com/office/drawing/2014/main" id="{9F3AD367-F075-4251-BC90-90921D8AED85}"/>
                </a:ext>
              </a:extLst>
            </p:cNvPr>
            <p:cNvSpPr/>
            <p:nvPr/>
          </p:nvSpPr>
          <p:spPr>
            <a:xfrm>
              <a:off x="6324600" y="4907279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5">
              <a:extLst>
                <a:ext uri="{FF2B5EF4-FFF2-40B4-BE49-F238E27FC236}">
                  <a16:creationId xmlns:a16="http://schemas.microsoft.com/office/drawing/2014/main" id="{540F9673-F025-48AF-93AA-A1DD3F0E0D6D}"/>
                </a:ext>
              </a:extLst>
            </p:cNvPr>
            <p:cNvSpPr/>
            <p:nvPr/>
          </p:nvSpPr>
          <p:spPr>
            <a:xfrm>
              <a:off x="8382000" y="4253483"/>
              <a:ext cx="609600" cy="300355"/>
            </a:xfrm>
            <a:custGeom>
              <a:avLst/>
              <a:gdLst/>
              <a:ahLst/>
              <a:cxnLst/>
              <a:rect l="l" t="t" r="r" b="b"/>
              <a:pathLst>
                <a:path w="609600" h="300354">
                  <a:moveTo>
                    <a:pt x="609600" y="255778"/>
                  </a:moveTo>
                  <a:lnTo>
                    <a:pt x="76200" y="255778"/>
                  </a:lnTo>
                  <a:lnTo>
                    <a:pt x="76200" y="224028"/>
                  </a:lnTo>
                  <a:lnTo>
                    <a:pt x="0" y="262128"/>
                  </a:lnTo>
                  <a:lnTo>
                    <a:pt x="76200" y="300228"/>
                  </a:lnTo>
                  <a:lnTo>
                    <a:pt x="76200" y="268478"/>
                  </a:lnTo>
                  <a:lnTo>
                    <a:pt x="609600" y="268478"/>
                  </a:lnTo>
                  <a:lnTo>
                    <a:pt x="609600" y="255778"/>
                  </a:lnTo>
                  <a:close/>
                </a:path>
                <a:path w="609600" h="300354">
                  <a:moveTo>
                    <a:pt x="6096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>
              <a:extLst>
                <a:ext uri="{FF2B5EF4-FFF2-40B4-BE49-F238E27FC236}">
                  <a16:creationId xmlns:a16="http://schemas.microsoft.com/office/drawing/2014/main" id="{C7A86DDE-ACEE-4B20-A7D5-636A6DEADDD1}"/>
                </a:ext>
              </a:extLst>
            </p:cNvPr>
            <p:cNvSpPr/>
            <p:nvPr/>
          </p:nvSpPr>
          <p:spPr>
            <a:xfrm>
              <a:off x="8796528" y="3453383"/>
              <a:ext cx="195580" cy="1454150"/>
            </a:xfrm>
            <a:custGeom>
              <a:avLst/>
              <a:gdLst/>
              <a:ahLst/>
              <a:cxnLst/>
              <a:rect l="l" t="t" r="r" b="b"/>
              <a:pathLst>
                <a:path w="195579" h="1454150">
                  <a:moveTo>
                    <a:pt x="0" y="0"/>
                  </a:moveTo>
                  <a:lnTo>
                    <a:pt x="195072" y="0"/>
                  </a:lnTo>
                </a:path>
                <a:path w="195579" h="1454150">
                  <a:moveTo>
                    <a:pt x="195072" y="0"/>
                  </a:moveTo>
                  <a:lnTo>
                    <a:pt x="195072" y="838199"/>
                  </a:lnTo>
                </a:path>
                <a:path w="195579" h="1454150">
                  <a:moveTo>
                    <a:pt x="195072" y="1453895"/>
                  </a:moveTo>
                  <a:lnTo>
                    <a:pt x="195072" y="106222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>
              <a:extLst>
                <a:ext uri="{FF2B5EF4-FFF2-40B4-BE49-F238E27FC236}">
                  <a16:creationId xmlns:a16="http://schemas.microsoft.com/office/drawing/2014/main" id="{7E1FD592-B15A-4D6B-9180-8E9CC14F3107}"/>
                </a:ext>
              </a:extLst>
            </p:cNvPr>
            <p:cNvSpPr/>
            <p:nvPr/>
          </p:nvSpPr>
          <p:spPr>
            <a:xfrm>
              <a:off x="5779008" y="2959607"/>
              <a:ext cx="579120" cy="48158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98">
            <a:extLst>
              <a:ext uri="{FF2B5EF4-FFF2-40B4-BE49-F238E27FC236}">
                <a16:creationId xmlns:a16="http://schemas.microsoft.com/office/drawing/2014/main" id="{39A07B86-C3C2-492D-B04B-FB940FE2E58E}"/>
              </a:ext>
            </a:extLst>
          </p:cNvPr>
          <p:cNvSpPr txBox="1"/>
          <p:nvPr/>
        </p:nvSpPr>
        <p:spPr>
          <a:xfrm>
            <a:off x="6823455" y="3034600"/>
            <a:ext cx="260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latin typeface="Trebuchet MS"/>
                <a:cs typeface="Trebuchet MS"/>
              </a:rPr>
              <a:t>eq</a:t>
            </a:r>
            <a:r>
              <a:rPr sz="1400" spc="-50" dirty="0">
                <a:latin typeface="Trebuchet MS"/>
                <a:cs typeface="Trebuchet MS"/>
              </a:rPr>
              <a:t>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1" name="object 99">
            <a:extLst>
              <a:ext uri="{FF2B5EF4-FFF2-40B4-BE49-F238E27FC236}">
                <a16:creationId xmlns:a16="http://schemas.microsoft.com/office/drawing/2014/main" id="{CAC7D87E-70FF-4023-BDA4-F81A770D1BA5}"/>
              </a:ext>
            </a:extLst>
          </p:cNvPr>
          <p:cNvGrpSpPr/>
          <p:nvPr/>
        </p:nvGrpSpPr>
        <p:grpSpPr>
          <a:xfrm>
            <a:off x="2369058" y="3043998"/>
            <a:ext cx="4362450" cy="1239520"/>
            <a:chOff x="1511808" y="3029711"/>
            <a:chExt cx="4362450" cy="1239520"/>
          </a:xfrm>
        </p:grpSpPr>
        <p:sp>
          <p:nvSpPr>
            <p:cNvPr id="102" name="object 100">
              <a:extLst>
                <a:ext uri="{FF2B5EF4-FFF2-40B4-BE49-F238E27FC236}">
                  <a16:creationId xmlns:a16="http://schemas.microsoft.com/office/drawing/2014/main" id="{487CBB35-0169-4A98-B9E3-3DEDF4A6DEB3}"/>
                </a:ext>
              </a:extLst>
            </p:cNvPr>
            <p:cNvSpPr/>
            <p:nvPr/>
          </p:nvSpPr>
          <p:spPr>
            <a:xfrm>
              <a:off x="5486399" y="3174491"/>
              <a:ext cx="381000" cy="279400"/>
            </a:xfrm>
            <a:custGeom>
              <a:avLst/>
              <a:gdLst/>
              <a:ahLst/>
              <a:cxnLst/>
              <a:rect l="l" t="t" r="r" b="b"/>
              <a:pathLst>
                <a:path w="381000" h="279400">
                  <a:moveTo>
                    <a:pt x="0" y="278892"/>
                  </a:moveTo>
                  <a:lnTo>
                    <a:pt x="381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1">
              <a:extLst>
                <a:ext uri="{FF2B5EF4-FFF2-40B4-BE49-F238E27FC236}">
                  <a16:creationId xmlns:a16="http://schemas.microsoft.com/office/drawing/2014/main" id="{3D1A5F67-9E0D-498C-89E9-C28CCE291907}"/>
                </a:ext>
              </a:extLst>
            </p:cNvPr>
            <p:cNvSpPr/>
            <p:nvPr/>
          </p:nvSpPr>
          <p:spPr>
            <a:xfrm>
              <a:off x="1511808" y="3029711"/>
              <a:ext cx="579120" cy="12390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2">
            <a:extLst>
              <a:ext uri="{FF2B5EF4-FFF2-40B4-BE49-F238E27FC236}">
                <a16:creationId xmlns:a16="http://schemas.microsoft.com/office/drawing/2014/main" id="{84C5E4AA-82C2-46FF-8419-4D1EC746DC1F}"/>
              </a:ext>
            </a:extLst>
          </p:cNvPr>
          <p:cNvSpPr txBox="1"/>
          <p:nvPr/>
        </p:nvSpPr>
        <p:spPr>
          <a:xfrm>
            <a:off x="2568501" y="3233356"/>
            <a:ext cx="232410" cy="80772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Trebuchet MS"/>
                <a:cs typeface="Trebuchet MS"/>
              </a:rPr>
              <a:t>instruction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726D44BF-C3EA-4031-9992-37FF0889B2BE}"/>
              </a:ext>
            </a:extLst>
          </p:cNvPr>
          <p:cNvSpPr txBox="1"/>
          <p:nvPr/>
        </p:nvSpPr>
        <p:spPr>
          <a:xfrm>
            <a:off x="2978150" y="3134676"/>
            <a:ext cx="474345" cy="41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5"/>
              </a:lnSpc>
              <a:spcBef>
                <a:spcPts val="105"/>
              </a:spcBef>
            </a:pP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egA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15"/>
              </a:lnSpc>
            </a:pP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regB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1944C6B3-6E89-4223-9615-AA622DE6DF7D}"/>
              </a:ext>
            </a:extLst>
          </p:cNvPr>
          <p:cNvSpPr txBox="1"/>
          <p:nvPr/>
        </p:nvSpPr>
        <p:spPr>
          <a:xfrm>
            <a:off x="9397872" y="4098048"/>
            <a:ext cx="34607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1400" spc="-70" dirty="0">
                <a:latin typeface="Trebuchet MS"/>
                <a:cs typeface="Trebuchet MS"/>
              </a:rPr>
              <a:t>dest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9368AE4F-E7F7-48EB-8E3C-FA0C84852159}"/>
              </a:ext>
            </a:extLst>
          </p:cNvPr>
          <p:cNvSpPr/>
          <p:nvPr/>
        </p:nvSpPr>
        <p:spPr>
          <a:xfrm>
            <a:off x="1149858" y="1742503"/>
            <a:ext cx="464820" cy="8564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BE60F6D5-AA16-4073-B5DC-2D30AB622F02}"/>
              </a:ext>
            </a:extLst>
          </p:cNvPr>
          <p:cNvSpPr txBox="1"/>
          <p:nvPr/>
        </p:nvSpPr>
        <p:spPr>
          <a:xfrm>
            <a:off x="1343202" y="1874329"/>
            <a:ext cx="13525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5080" indent="-5080" algn="just">
              <a:lnSpc>
                <a:spcPct val="100000"/>
              </a:lnSpc>
              <a:spcBef>
                <a:spcPts val="105"/>
              </a:spcBef>
            </a:pPr>
            <a:r>
              <a:rPr sz="1100" spc="50" dirty="0">
                <a:latin typeface="Trebuchet MS"/>
                <a:cs typeface="Trebuchet MS"/>
              </a:rPr>
              <a:t>M  </a:t>
            </a:r>
            <a:r>
              <a:rPr sz="1100" spc="40" dirty="0">
                <a:latin typeface="Trebuchet MS"/>
                <a:cs typeface="Trebuchet MS"/>
              </a:rPr>
              <a:t>U  </a:t>
            </a:r>
            <a:r>
              <a:rPr sz="1100" spc="1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EB6BC385-B023-4922-9F61-8FC5B2D4F6FE}"/>
              </a:ext>
            </a:extLst>
          </p:cNvPr>
          <p:cNvSpPr/>
          <p:nvPr/>
        </p:nvSpPr>
        <p:spPr>
          <a:xfrm>
            <a:off x="1206245" y="3770946"/>
            <a:ext cx="224028" cy="1508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3149B6B9-64FD-42D3-9CE5-9FE9A2F3C3A2}"/>
              </a:ext>
            </a:extLst>
          </p:cNvPr>
          <p:cNvSpPr txBox="1"/>
          <p:nvPr/>
        </p:nvSpPr>
        <p:spPr>
          <a:xfrm>
            <a:off x="3082670" y="3648747"/>
            <a:ext cx="33020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1300"/>
              </a:lnSpc>
              <a:spcBef>
                <a:spcPts val="100"/>
              </a:spcBef>
            </a:pPr>
            <a:r>
              <a:rPr sz="1400" spc="-105" dirty="0">
                <a:latin typeface="Trebuchet MS"/>
                <a:cs typeface="Trebuchet MS"/>
              </a:rPr>
              <a:t>da</a:t>
            </a:r>
            <a:r>
              <a:rPr sz="1400" spc="-95" dirty="0">
                <a:latin typeface="Trebuchet MS"/>
                <a:cs typeface="Trebuchet MS"/>
              </a:rPr>
              <a:t>ta  </a:t>
            </a:r>
            <a:r>
              <a:rPr sz="1400" spc="-70" dirty="0">
                <a:latin typeface="Trebuchet MS"/>
                <a:cs typeface="Trebuchet MS"/>
              </a:rPr>
              <a:t>dest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8976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67EF-07E4-FFEC-1AE3-11DCC27F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Credits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0FE5-22D8-8F38-E6A3-1B438917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Agarwal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702BE-58F9-1E5F-3524-2E8AA245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76F95-E3B6-8CB0-A30E-FBF4E5C0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97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2B5E-A368-4ABD-9C92-9086E7CA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Single/multi-cycle </a:t>
            </a:r>
            <a:br>
              <a:rPr lang="en-US" dirty="0"/>
            </a:br>
            <a:r>
              <a:rPr lang="en-US" dirty="0"/>
              <a:t>(COVID19 vaccine schedule)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D4A7-60C6-4416-A7AB-7ABAB28B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Single cycle (Worst case) </a:t>
            </a:r>
          </a:p>
          <a:p>
            <a:pPr marL="0" indent="0">
              <a:buNone/>
            </a:pPr>
            <a:r>
              <a:rPr lang="en-US" dirty="0"/>
              <a:t>One shot will take 60 minutes     </a:t>
            </a:r>
            <a:r>
              <a:rPr lang="en-US" dirty="0">
                <a:solidFill>
                  <a:srgbClr val="C00000"/>
                </a:solidFill>
              </a:rPr>
              <a:t>one slot = 60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 cycle (average case </a:t>
            </a:r>
            <a:r>
              <a:rPr lang="en-US" dirty="0" err="1"/>
              <a:t>kinda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One shot: five to 60 minutes        </a:t>
            </a:r>
            <a:r>
              <a:rPr lang="en-US" dirty="0">
                <a:solidFill>
                  <a:srgbClr val="C00000"/>
                </a:solidFill>
              </a:rPr>
              <a:t>one slot = 15 minutes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DBAA4-CC4C-4681-B9B0-C1E98A11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8C331-4D48-4291-8424-10329C40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4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076-1F24-49BB-BCA5-C73CA0B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Have Both?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9A66-6F8B-496C-9363-2E99645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D613-F473-4734-8426-03B6651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54C211-3AB6-4A83-8D9D-7B09352C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2" y="2838288"/>
            <a:ext cx="9115425" cy="169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Faster clock rate and also CPI=1?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 descr="Emoticon Thinking transparent PNG - StickPNG">
            <a:extLst>
              <a:ext uri="{FF2B5EF4-FFF2-40B4-BE49-F238E27FC236}">
                <a16:creationId xmlns:a16="http://schemas.microsoft.com/office/drawing/2014/main" id="{9780B062-BFDA-46CD-A140-F2754D43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78" y="3702503"/>
            <a:ext cx="2678745" cy="22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75000F-B341-49BE-9A23-2DBBF238832B}"/>
              </a:ext>
            </a:extLst>
          </p:cNvPr>
          <p:cNvSpPr txBox="1"/>
          <p:nvPr/>
        </p:nvSpPr>
        <p:spPr>
          <a:xfrm>
            <a:off x="4733925" y="2482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5 minutes for vaccination </a:t>
            </a:r>
            <a:endParaRPr lang="en-IN" sz="3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29D00-DE65-4440-840E-7B3E6246600F}"/>
              </a:ext>
            </a:extLst>
          </p:cNvPr>
          <p:cNvSpPr txBox="1"/>
          <p:nvPr/>
        </p:nvSpPr>
        <p:spPr>
          <a:xfrm>
            <a:off x="4688659" y="3244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20 minutes post-vaccination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A4124-807B-47E5-9C58-A1EF6CD13021}"/>
              </a:ext>
            </a:extLst>
          </p:cNvPr>
          <p:cNvSpPr txBox="1"/>
          <p:nvPr/>
        </p:nvSpPr>
        <p:spPr>
          <a:xfrm>
            <a:off x="4727712" y="4006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10 minutes, certificate </a:t>
            </a:r>
            <a:r>
              <a:rPr lang="en-US" sz="3400" dirty="0">
                <a:sym typeface="Wingdings" panose="05000000000000000000" pitchFamily="2" charset="2"/>
              </a:rPr>
              <a:t></a:t>
            </a:r>
            <a:r>
              <a:rPr lang="en-US" sz="3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51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75000F-B341-49BE-9A23-2DBBF238832B}"/>
              </a:ext>
            </a:extLst>
          </p:cNvPr>
          <p:cNvSpPr txBox="1"/>
          <p:nvPr/>
        </p:nvSpPr>
        <p:spPr>
          <a:xfrm>
            <a:off x="4733925" y="2482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5 minutes for vaccination </a:t>
            </a:r>
            <a:endParaRPr lang="en-IN" sz="3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29D00-DE65-4440-840E-7B3E6246600F}"/>
              </a:ext>
            </a:extLst>
          </p:cNvPr>
          <p:cNvSpPr txBox="1"/>
          <p:nvPr/>
        </p:nvSpPr>
        <p:spPr>
          <a:xfrm>
            <a:off x="4688659" y="3244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20 minutes post-vaccination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A4124-807B-47E5-9C58-A1EF6CD13021}"/>
              </a:ext>
            </a:extLst>
          </p:cNvPr>
          <p:cNvSpPr txBox="1"/>
          <p:nvPr/>
        </p:nvSpPr>
        <p:spPr>
          <a:xfrm>
            <a:off x="4727712" y="400633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10 minutes, certificate </a:t>
            </a:r>
            <a:r>
              <a:rPr lang="en-US" sz="3400" dirty="0">
                <a:sym typeface="Wingdings" panose="05000000000000000000" pitchFamily="2" charset="2"/>
              </a:rPr>
              <a:t></a:t>
            </a:r>
            <a:r>
              <a:rPr lang="en-US" sz="3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5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99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EFF0-80F1-4C03-BFC8-641FB7D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COVID19 Vaccination Pipelined Schedule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0DAC-BD71-40C8-AC8B-DF7F982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0B66-4ADD-4536-8159-BA5E0D2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C71497-F2A7-4749-9406-20E04604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9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28331</TotalTime>
  <Words>1801</Words>
  <Application>Microsoft Office PowerPoint</Application>
  <PresentationFormat>Widescreen</PresentationFormat>
  <Paragraphs>687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Calbri body</vt:lpstr>
      <vt:lpstr>Calibri</vt:lpstr>
      <vt:lpstr>Calibri body</vt:lpstr>
      <vt:lpstr>Calibri Light</vt:lpstr>
      <vt:lpstr>Carlito</vt:lpstr>
      <vt:lpstr>Comic Sans MS</vt:lpstr>
      <vt:lpstr>Times New Roman</vt:lpstr>
      <vt:lpstr>Trebuchet MS</vt:lpstr>
      <vt:lpstr>Verdana</vt:lpstr>
      <vt:lpstr>Wingdings</vt:lpstr>
      <vt:lpstr>Office Theme</vt:lpstr>
      <vt:lpstr>MSDraw.Drawing.8.2</vt:lpstr>
      <vt:lpstr>CS230: Digital Logic Design and Computer Architecture</vt:lpstr>
      <vt:lpstr>Phones (smart/non-smart) on silence plz, Thanks </vt:lpstr>
      <vt:lpstr>Single to Multi Cycle</vt:lpstr>
      <vt:lpstr>Single/multi-cycle  (COVID19 vaccine schedule) </vt:lpstr>
      <vt:lpstr>Can We Have Both?</vt:lpstr>
      <vt:lpstr>COVID19 Vaccination Schedule</vt:lpstr>
      <vt:lpstr>COVID19 Vaccination Schedule</vt:lpstr>
      <vt:lpstr>COVID19 Vaccination Pipelined Schedule</vt:lpstr>
      <vt:lpstr>COVID19 Vaccination Pipelined Schedule</vt:lpstr>
      <vt:lpstr>COVID19 Vaccination Pipelined Schedule</vt:lpstr>
      <vt:lpstr>COVID19 Vaccination Pipelined Schedule</vt:lpstr>
      <vt:lpstr>COVID19 Vaccination Pipelined Schedule</vt:lpstr>
      <vt:lpstr>COVID19 Vaccination Pipelined Schedule</vt:lpstr>
      <vt:lpstr>COVID19 Vaccination Pipelined Schedule</vt:lpstr>
      <vt:lpstr>Let’s pause a bit</vt:lpstr>
      <vt:lpstr>Latency and Bandwidth (throughput)</vt:lpstr>
      <vt:lpstr>Pipelining and Richard Feynman</vt:lpstr>
      <vt:lpstr>Multi-cycle vs Pipelined</vt:lpstr>
      <vt:lpstr>Real World</vt:lpstr>
      <vt:lpstr>Vanilla 5-stage pipeline</vt:lpstr>
      <vt:lpstr>Resource Utilization</vt:lpstr>
      <vt:lpstr>Visualizing Pipeline</vt:lpstr>
      <vt:lpstr>Visualizing Pipeline: Execution time</vt:lpstr>
      <vt:lpstr>Pipelined versus Single cycle CPU design </vt:lpstr>
      <vt:lpstr>What’s the big deal</vt:lpstr>
      <vt:lpstr>Let’s include latch latency too </vt:lpstr>
      <vt:lpstr>How to Divide the Datapath?</vt:lpstr>
      <vt:lpstr>#Stages and Speedup</vt:lpstr>
      <vt:lpstr>Devil is in the details</vt:lpstr>
      <vt:lpstr>Stage-1: Fetch</vt:lpstr>
      <vt:lpstr>Stage 2: Decode </vt:lpstr>
      <vt:lpstr>Stage 3: Execute </vt:lpstr>
      <vt:lpstr>Stage 4: Memory Stage</vt:lpstr>
      <vt:lpstr>Stage 5: Write-back</vt:lpstr>
      <vt:lpstr>The Complete Picture</vt:lpstr>
      <vt:lpstr>Coffee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588</cp:revision>
  <dcterms:created xsi:type="dcterms:W3CDTF">2021-05-31T06:57:48Z</dcterms:created>
  <dcterms:modified xsi:type="dcterms:W3CDTF">2023-09-26T04:49:10Z</dcterms:modified>
</cp:coreProperties>
</file>