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384" r:id="rId3"/>
    <p:sldId id="385" r:id="rId4"/>
    <p:sldId id="492" r:id="rId5"/>
    <p:sldId id="474" r:id="rId6"/>
    <p:sldId id="493" r:id="rId7"/>
    <p:sldId id="494" r:id="rId8"/>
    <p:sldId id="477" r:id="rId9"/>
    <p:sldId id="505" r:id="rId10"/>
    <p:sldId id="506" r:id="rId11"/>
    <p:sldId id="476" r:id="rId12"/>
    <p:sldId id="478" r:id="rId13"/>
    <p:sldId id="495" r:id="rId14"/>
    <p:sldId id="496" r:id="rId15"/>
    <p:sldId id="497" r:id="rId16"/>
    <p:sldId id="481" r:id="rId17"/>
    <p:sldId id="500" r:id="rId18"/>
    <p:sldId id="504" r:id="rId19"/>
    <p:sldId id="499" r:id="rId20"/>
    <p:sldId id="503" r:id="rId21"/>
    <p:sldId id="479" r:id="rId22"/>
    <p:sldId id="498" r:id="rId23"/>
    <p:sldId id="7230" r:id="rId24"/>
    <p:sldId id="473" r:id="rId25"/>
    <p:sldId id="7231" r:id="rId26"/>
    <p:sldId id="7232" r:id="rId27"/>
    <p:sldId id="72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575DF-549A-463E-A374-B18FA95E4F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F45B95-034C-4E57-AF71-05F8E26A8E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Instruction depends on the result (data) of previous instruction(s). </a:t>
          </a:r>
        </a:p>
      </dgm:t>
    </dgm:pt>
    <dgm:pt modelId="{373BDBF3-E36F-453D-9B6B-048736AC7328}" type="parTrans" cxnId="{BC0705A4-C599-4AE0-8373-0128EE7A659F}">
      <dgm:prSet/>
      <dgm:spPr/>
      <dgm:t>
        <a:bodyPr/>
        <a:lstStyle/>
        <a:p>
          <a:endParaRPr lang="en-US" sz="3200"/>
        </a:p>
      </dgm:t>
    </dgm:pt>
    <dgm:pt modelId="{BA825673-4195-49AC-B343-89B67BD36841}" type="sibTrans" cxnId="{BC0705A4-C599-4AE0-8373-0128EE7A659F}">
      <dgm:prSet/>
      <dgm:spPr/>
      <dgm:t>
        <a:bodyPr/>
        <a:lstStyle/>
        <a:p>
          <a:endParaRPr lang="en-US"/>
        </a:p>
      </dgm:t>
    </dgm:pt>
    <dgm:pt modelId="{CCC7527C-05BE-4418-BA16-F1A431FEFB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Hazards happen because of data dependences. </a:t>
          </a:r>
        </a:p>
      </dgm:t>
    </dgm:pt>
    <dgm:pt modelId="{24F497D7-278E-49CC-A574-090899008069}" type="parTrans" cxnId="{DBB42933-2638-4DCB-80BD-8A6E30B72EA7}">
      <dgm:prSet/>
      <dgm:spPr/>
      <dgm:t>
        <a:bodyPr/>
        <a:lstStyle/>
        <a:p>
          <a:endParaRPr lang="en-US" sz="3200"/>
        </a:p>
      </dgm:t>
    </dgm:pt>
    <dgm:pt modelId="{3C827BC3-16AD-46CB-802D-7F3FD36E7B8B}" type="sibTrans" cxnId="{DBB42933-2638-4DCB-80BD-8A6E30B72EA7}">
      <dgm:prSet/>
      <dgm:spPr/>
      <dgm:t>
        <a:bodyPr/>
        <a:lstStyle/>
        <a:p>
          <a:endParaRPr lang="en-US"/>
        </a:p>
      </dgm:t>
    </dgm:pt>
    <dgm:pt modelId="{2C1B3A47-B6C9-4F12-BB6B-F02C48DAD31A}" type="pres">
      <dgm:prSet presAssocID="{0F7575DF-549A-463E-A374-B18FA95E4FEE}" presName="root" presStyleCnt="0">
        <dgm:presLayoutVars>
          <dgm:dir/>
          <dgm:resizeHandles val="exact"/>
        </dgm:presLayoutVars>
      </dgm:prSet>
      <dgm:spPr/>
    </dgm:pt>
    <dgm:pt modelId="{E9891EB6-BBC8-4D17-B52E-3BDBD7D423E0}" type="pres">
      <dgm:prSet presAssocID="{38F45B95-034C-4E57-AF71-05F8E26A8E7C}" presName="compNode" presStyleCnt="0"/>
      <dgm:spPr/>
    </dgm:pt>
    <dgm:pt modelId="{DB6DE958-705C-4758-B83F-BF005000E3DC}" type="pres">
      <dgm:prSet presAssocID="{38F45B95-034C-4E57-AF71-05F8E26A8E7C}" presName="iconBgRect" presStyleLbl="bgShp" presStyleIdx="0" presStyleCnt="2"/>
      <dgm:spPr/>
    </dgm:pt>
    <dgm:pt modelId="{36C8E5BD-3D18-4373-913A-B96D13B4BEB1}" type="pres">
      <dgm:prSet presAssocID="{38F45B95-034C-4E57-AF71-05F8E26A8E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F0B6CA-BB3B-494F-9399-EA9FA9C37F6D}" type="pres">
      <dgm:prSet presAssocID="{38F45B95-034C-4E57-AF71-05F8E26A8E7C}" presName="spaceRect" presStyleCnt="0"/>
      <dgm:spPr/>
    </dgm:pt>
    <dgm:pt modelId="{0BF8EE86-EDBA-4561-A7DD-C949AC5E1F3E}" type="pres">
      <dgm:prSet presAssocID="{38F45B95-034C-4E57-AF71-05F8E26A8E7C}" presName="textRect" presStyleLbl="revTx" presStyleIdx="0" presStyleCnt="2">
        <dgm:presLayoutVars>
          <dgm:chMax val="1"/>
          <dgm:chPref val="1"/>
        </dgm:presLayoutVars>
      </dgm:prSet>
      <dgm:spPr/>
    </dgm:pt>
    <dgm:pt modelId="{B2A34105-47BB-4BA4-869C-DEDED34FF4BA}" type="pres">
      <dgm:prSet presAssocID="{BA825673-4195-49AC-B343-89B67BD36841}" presName="sibTrans" presStyleCnt="0"/>
      <dgm:spPr/>
    </dgm:pt>
    <dgm:pt modelId="{C2DC323E-AB43-46B4-9A21-714A0E23A5F7}" type="pres">
      <dgm:prSet presAssocID="{CCC7527C-05BE-4418-BA16-F1A431FEFB60}" presName="compNode" presStyleCnt="0"/>
      <dgm:spPr/>
    </dgm:pt>
    <dgm:pt modelId="{49BA41AC-C618-4A3B-89A2-2C62C7B76CB4}" type="pres">
      <dgm:prSet presAssocID="{CCC7527C-05BE-4418-BA16-F1A431FEFB60}" presName="iconBgRect" presStyleLbl="bgShp" presStyleIdx="1" presStyleCnt="2"/>
      <dgm:spPr/>
    </dgm:pt>
    <dgm:pt modelId="{36A91129-8BF4-49F9-9591-A5297ADA1BE4}" type="pres">
      <dgm:prSet presAssocID="{CCC7527C-05BE-4418-BA16-F1A431FEFB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E6D13CAA-6998-46FF-A2FE-2017056B42AF}" type="pres">
      <dgm:prSet presAssocID="{CCC7527C-05BE-4418-BA16-F1A431FEFB60}" presName="spaceRect" presStyleCnt="0"/>
      <dgm:spPr/>
    </dgm:pt>
    <dgm:pt modelId="{AFD152E8-5AAA-41E1-A10F-25CA453C1F33}" type="pres">
      <dgm:prSet presAssocID="{CCC7527C-05BE-4418-BA16-F1A431FEFB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BB42933-2638-4DCB-80BD-8A6E30B72EA7}" srcId="{0F7575DF-549A-463E-A374-B18FA95E4FEE}" destId="{CCC7527C-05BE-4418-BA16-F1A431FEFB60}" srcOrd="1" destOrd="0" parTransId="{24F497D7-278E-49CC-A574-090899008069}" sibTransId="{3C827BC3-16AD-46CB-802D-7F3FD36E7B8B}"/>
    <dgm:cxn modelId="{5E492077-5B6F-4ABE-8B2E-BB99173048EE}" type="presOf" srcId="{38F45B95-034C-4E57-AF71-05F8E26A8E7C}" destId="{0BF8EE86-EDBA-4561-A7DD-C949AC5E1F3E}" srcOrd="0" destOrd="0" presId="urn:microsoft.com/office/officeart/2018/5/layout/IconCircleLabelList"/>
    <dgm:cxn modelId="{5B5AB48D-0570-431D-AB67-DB5DB14E9673}" type="presOf" srcId="{CCC7527C-05BE-4418-BA16-F1A431FEFB60}" destId="{AFD152E8-5AAA-41E1-A10F-25CA453C1F33}" srcOrd="0" destOrd="0" presId="urn:microsoft.com/office/officeart/2018/5/layout/IconCircleLabelList"/>
    <dgm:cxn modelId="{BC0705A4-C599-4AE0-8373-0128EE7A659F}" srcId="{0F7575DF-549A-463E-A374-B18FA95E4FEE}" destId="{38F45B95-034C-4E57-AF71-05F8E26A8E7C}" srcOrd="0" destOrd="0" parTransId="{373BDBF3-E36F-453D-9B6B-048736AC7328}" sibTransId="{BA825673-4195-49AC-B343-89B67BD36841}"/>
    <dgm:cxn modelId="{F4F5B3FB-0A17-4381-8841-7E80C051F227}" type="presOf" srcId="{0F7575DF-549A-463E-A374-B18FA95E4FEE}" destId="{2C1B3A47-B6C9-4F12-BB6B-F02C48DAD31A}" srcOrd="0" destOrd="0" presId="urn:microsoft.com/office/officeart/2018/5/layout/IconCircleLabelList"/>
    <dgm:cxn modelId="{5E3FA119-2CEB-485E-BD8A-C2286155D6D7}" type="presParOf" srcId="{2C1B3A47-B6C9-4F12-BB6B-F02C48DAD31A}" destId="{E9891EB6-BBC8-4D17-B52E-3BDBD7D423E0}" srcOrd="0" destOrd="0" presId="urn:microsoft.com/office/officeart/2018/5/layout/IconCircleLabelList"/>
    <dgm:cxn modelId="{D4E5701A-ADD4-4402-943F-43F5A0BAA2E0}" type="presParOf" srcId="{E9891EB6-BBC8-4D17-B52E-3BDBD7D423E0}" destId="{DB6DE958-705C-4758-B83F-BF005000E3DC}" srcOrd="0" destOrd="0" presId="urn:microsoft.com/office/officeart/2018/5/layout/IconCircleLabelList"/>
    <dgm:cxn modelId="{8554CA6C-A634-4C3F-BBA9-F1ABFD05721E}" type="presParOf" srcId="{E9891EB6-BBC8-4D17-B52E-3BDBD7D423E0}" destId="{36C8E5BD-3D18-4373-913A-B96D13B4BEB1}" srcOrd="1" destOrd="0" presId="urn:microsoft.com/office/officeart/2018/5/layout/IconCircleLabelList"/>
    <dgm:cxn modelId="{4DA75BB7-3798-4E70-82A8-DC8942555A34}" type="presParOf" srcId="{E9891EB6-BBC8-4D17-B52E-3BDBD7D423E0}" destId="{0EF0B6CA-BB3B-494F-9399-EA9FA9C37F6D}" srcOrd="2" destOrd="0" presId="urn:microsoft.com/office/officeart/2018/5/layout/IconCircleLabelList"/>
    <dgm:cxn modelId="{5AA3FBD6-711F-42B2-999D-46C65959BE25}" type="presParOf" srcId="{E9891EB6-BBC8-4D17-B52E-3BDBD7D423E0}" destId="{0BF8EE86-EDBA-4561-A7DD-C949AC5E1F3E}" srcOrd="3" destOrd="0" presId="urn:microsoft.com/office/officeart/2018/5/layout/IconCircleLabelList"/>
    <dgm:cxn modelId="{6BE57589-F7D0-45EA-BF5D-394A1781EFF4}" type="presParOf" srcId="{2C1B3A47-B6C9-4F12-BB6B-F02C48DAD31A}" destId="{B2A34105-47BB-4BA4-869C-DEDED34FF4BA}" srcOrd="1" destOrd="0" presId="urn:microsoft.com/office/officeart/2018/5/layout/IconCircleLabelList"/>
    <dgm:cxn modelId="{D57AEC6B-9842-4ED6-A318-01CD9C28B81C}" type="presParOf" srcId="{2C1B3A47-B6C9-4F12-BB6B-F02C48DAD31A}" destId="{C2DC323E-AB43-46B4-9A21-714A0E23A5F7}" srcOrd="2" destOrd="0" presId="urn:microsoft.com/office/officeart/2018/5/layout/IconCircleLabelList"/>
    <dgm:cxn modelId="{E449A86A-0347-49EE-9FA5-C8A6FC533038}" type="presParOf" srcId="{C2DC323E-AB43-46B4-9A21-714A0E23A5F7}" destId="{49BA41AC-C618-4A3B-89A2-2C62C7B76CB4}" srcOrd="0" destOrd="0" presId="urn:microsoft.com/office/officeart/2018/5/layout/IconCircleLabelList"/>
    <dgm:cxn modelId="{64B2640D-9ED3-4C5B-9C8F-A5EE1B2D7825}" type="presParOf" srcId="{C2DC323E-AB43-46B4-9A21-714A0E23A5F7}" destId="{36A91129-8BF4-49F9-9591-A5297ADA1BE4}" srcOrd="1" destOrd="0" presId="urn:microsoft.com/office/officeart/2018/5/layout/IconCircleLabelList"/>
    <dgm:cxn modelId="{552D1015-F39D-47B7-AE6C-44A422731F98}" type="presParOf" srcId="{C2DC323E-AB43-46B4-9A21-714A0E23A5F7}" destId="{E6D13CAA-6998-46FF-A2FE-2017056B42AF}" srcOrd="2" destOrd="0" presId="urn:microsoft.com/office/officeart/2018/5/layout/IconCircleLabelList"/>
    <dgm:cxn modelId="{79CF5A5C-593D-42BF-9E76-E1D364DB5B17}" type="presParOf" srcId="{C2DC323E-AB43-46B4-9A21-714A0E23A5F7}" destId="{AFD152E8-5AAA-41E1-A10F-25CA453C1F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2731EB-E549-4A10-851D-C80B82AF203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CEA868-FC6B-458C-B182-C7BEC1D5E841}">
      <dgm:prSet custT="1"/>
      <dgm:spPr/>
      <dgm:t>
        <a:bodyPr/>
        <a:lstStyle/>
        <a:p>
          <a:r>
            <a:rPr lang="en-US" sz="2800"/>
            <a:t>add r3, r2, r1 </a:t>
          </a:r>
        </a:p>
      </dgm:t>
    </dgm:pt>
    <dgm:pt modelId="{60B16E08-91CA-46BE-9B9C-83D5D396EAD9}" type="parTrans" cxnId="{B7072941-DD17-46BC-BFD7-CA227A744DB8}">
      <dgm:prSet/>
      <dgm:spPr/>
      <dgm:t>
        <a:bodyPr/>
        <a:lstStyle/>
        <a:p>
          <a:endParaRPr lang="en-US"/>
        </a:p>
      </dgm:t>
    </dgm:pt>
    <dgm:pt modelId="{64C1488A-B96E-418D-A050-D11A866732EF}" type="sibTrans" cxnId="{B7072941-DD17-46BC-BFD7-CA227A744DB8}">
      <dgm:prSet/>
      <dgm:spPr/>
      <dgm:t>
        <a:bodyPr/>
        <a:lstStyle/>
        <a:p>
          <a:endParaRPr lang="en-US"/>
        </a:p>
      </dgm:t>
    </dgm:pt>
    <dgm:pt modelId="{EA6A0A99-215E-4F0F-939C-249D0B86FC3A}">
      <dgm:prSet custT="1"/>
      <dgm:spPr/>
      <dgm:t>
        <a:bodyPr/>
        <a:lstStyle/>
        <a:p>
          <a:r>
            <a:rPr lang="en-US" sz="2800"/>
            <a:t>add r6, r5, r4</a:t>
          </a:r>
        </a:p>
      </dgm:t>
    </dgm:pt>
    <dgm:pt modelId="{14D45E43-5988-4488-BF39-32DE413911CE}" type="parTrans" cxnId="{89AE4D7C-22D7-4D45-AD7B-92DE9F73B955}">
      <dgm:prSet/>
      <dgm:spPr/>
      <dgm:t>
        <a:bodyPr/>
        <a:lstStyle/>
        <a:p>
          <a:endParaRPr lang="en-US"/>
        </a:p>
      </dgm:t>
    </dgm:pt>
    <dgm:pt modelId="{C79BDDC5-7056-45E5-95FF-8CEC50269DFF}" type="sibTrans" cxnId="{89AE4D7C-22D7-4D45-AD7B-92DE9F73B955}">
      <dgm:prSet/>
      <dgm:spPr/>
      <dgm:t>
        <a:bodyPr/>
        <a:lstStyle/>
        <a:p>
          <a:endParaRPr lang="en-US"/>
        </a:p>
      </dgm:t>
    </dgm:pt>
    <dgm:pt modelId="{47298189-5825-4B88-B8CD-F3C7399C101C}">
      <dgm:prSet custT="1"/>
      <dgm:spPr/>
      <dgm:t>
        <a:bodyPr/>
        <a:lstStyle/>
        <a:p>
          <a:r>
            <a:rPr lang="en-US" sz="2800" dirty="0"/>
            <a:t>C1        C2         C3       C4        C5        C6      C7     C8</a:t>
          </a:r>
        </a:p>
      </dgm:t>
    </dgm:pt>
    <dgm:pt modelId="{3F0548EC-9DAE-41A5-8CCC-00D2F3663220}" type="parTrans" cxnId="{5863B484-C5B9-4444-BD1F-1CE454B24621}">
      <dgm:prSet/>
      <dgm:spPr/>
      <dgm:t>
        <a:bodyPr/>
        <a:lstStyle/>
        <a:p>
          <a:endParaRPr lang="en-US"/>
        </a:p>
      </dgm:t>
    </dgm:pt>
    <dgm:pt modelId="{F29065D9-6128-4660-BC6E-BE82985DBF5D}" type="sibTrans" cxnId="{5863B484-C5B9-4444-BD1F-1CE454B24621}">
      <dgm:prSet/>
      <dgm:spPr/>
      <dgm:t>
        <a:bodyPr/>
        <a:lstStyle/>
        <a:p>
          <a:endParaRPr lang="en-US"/>
        </a:p>
      </dgm:t>
    </dgm:pt>
    <dgm:pt modelId="{BDA06074-F5D8-4A6F-ABFE-609131229108}">
      <dgm:prSet custT="1"/>
      <dgm:spPr/>
      <dgm:t>
        <a:bodyPr/>
        <a:lstStyle/>
        <a:p>
          <a:r>
            <a:rPr lang="en-US" sz="2800"/>
            <a:t>IF1       ID1        IE1      IM1     IWB1 </a:t>
          </a:r>
        </a:p>
      </dgm:t>
    </dgm:pt>
    <dgm:pt modelId="{A287D0B8-A970-4591-B76C-D2BFB04F8194}" type="parTrans" cxnId="{D6CD2E96-80BD-44F8-83F3-3506F424B520}">
      <dgm:prSet/>
      <dgm:spPr/>
      <dgm:t>
        <a:bodyPr/>
        <a:lstStyle/>
        <a:p>
          <a:endParaRPr lang="en-US"/>
        </a:p>
      </dgm:t>
    </dgm:pt>
    <dgm:pt modelId="{A253ECF7-32E3-4188-9F1E-947B6A1BB6F3}" type="sibTrans" cxnId="{D6CD2E96-80BD-44F8-83F3-3506F424B520}">
      <dgm:prSet/>
      <dgm:spPr/>
      <dgm:t>
        <a:bodyPr/>
        <a:lstStyle/>
        <a:p>
          <a:endParaRPr lang="en-US"/>
        </a:p>
      </dgm:t>
    </dgm:pt>
    <dgm:pt modelId="{46985811-B4EA-49FE-8EDF-54FFD9A2AEE8}">
      <dgm:prSet custT="1"/>
      <dgm:spPr/>
      <dgm:t>
        <a:bodyPr/>
        <a:lstStyle/>
        <a:p>
          <a:r>
            <a:rPr lang="en-US" sz="2800" dirty="0"/>
            <a:t>             IF2        ID2      IE2      IM2     IWB2 </a:t>
          </a:r>
        </a:p>
      </dgm:t>
    </dgm:pt>
    <dgm:pt modelId="{501BC6A9-EE03-4738-A07D-B9681A2D42DA}" type="parTrans" cxnId="{A261FC03-FCD6-4DA3-B298-977D18338A0D}">
      <dgm:prSet/>
      <dgm:spPr/>
      <dgm:t>
        <a:bodyPr/>
        <a:lstStyle/>
        <a:p>
          <a:endParaRPr lang="en-US"/>
        </a:p>
      </dgm:t>
    </dgm:pt>
    <dgm:pt modelId="{86A190CF-9C6D-4288-85E8-944A6292993F}" type="sibTrans" cxnId="{A261FC03-FCD6-4DA3-B298-977D18338A0D}">
      <dgm:prSet/>
      <dgm:spPr/>
      <dgm:t>
        <a:bodyPr/>
        <a:lstStyle/>
        <a:p>
          <a:endParaRPr lang="en-US"/>
        </a:p>
      </dgm:t>
    </dgm:pt>
    <dgm:pt modelId="{291D611E-A194-4E81-91D9-2F8378E70483}" type="pres">
      <dgm:prSet presAssocID="{712731EB-E549-4A10-851D-C80B82AF2030}" presName="linear" presStyleCnt="0">
        <dgm:presLayoutVars>
          <dgm:animLvl val="lvl"/>
          <dgm:resizeHandles val="exact"/>
        </dgm:presLayoutVars>
      </dgm:prSet>
      <dgm:spPr/>
    </dgm:pt>
    <dgm:pt modelId="{4E9FBA3C-2A45-4F89-A3D0-A8C639F3BE8F}" type="pres">
      <dgm:prSet presAssocID="{68CEA868-FC6B-458C-B182-C7BEC1D5E84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28C40CA-1503-4D69-A582-D2CBC501DB98}" type="pres">
      <dgm:prSet presAssocID="{64C1488A-B96E-418D-A050-D11A866732EF}" presName="spacer" presStyleCnt="0"/>
      <dgm:spPr/>
    </dgm:pt>
    <dgm:pt modelId="{D46A53D9-77D0-4C56-BD47-5717B95DA45F}" type="pres">
      <dgm:prSet presAssocID="{EA6A0A99-215E-4F0F-939C-249D0B86FC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F619005-C1B2-43B8-B0BD-2663E1938378}" type="pres">
      <dgm:prSet presAssocID="{C79BDDC5-7056-45E5-95FF-8CEC50269DFF}" presName="spacer" presStyleCnt="0"/>
      <dgm:spPr/>
    </dgm:pt>
    <dgm:pt modelId="{E10C35F5-E40C-4C04-847D-3BCDA9DF6793}" type="pres">
      <dgm:prSet presAssocID="{47298189-5825-4B88-B8CD-F3C7399C10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193A39-A6A0-4388-B55F-8BDB9B3134B0}" type="pres">
      <dgm:prSet presAssocID="{F29065D9-6128-4660-BC6E-BE82985DBF5D}" presName="spacer" presStyleCnt="0"/>
      <dgm:spPr/>
    </dgm:pt>
    <dgm:pt modelId="{CFEBFB4B-7E66-4971-A5D2-390293C6CA42}" type="pres">
      <dgm:prSet presAssocID="{BDA06074-F5D8-4A6F-ABFE-60913122910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92E35FF-89AC-46A1-8D3B-81AC9C2C7B65}" type="pres">
      <dgm:prSet presAssocID="{A253ECF7-32E3-4188-9F1E-947B6A1BB6F3}" presName="spacer" presStyleCnt="0"/>
      <dgm:spPr/>
    </dgm:pt>
    <dgm:pt modelId="{6D477095-870D-4011-8D84-71CB2EBF1D48}" type="pres">
      <dgm:prSet presAssocID="{46985811-B4EA-49FE-8EDF-54FFD9A2AEE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261FC03-FCD6-4DA3-B298-977D18338A0D}" srcId="{712731EB-E549-4A10-851D-C80B82AF2030}" destId="{46985811-B4EA-49FE-8EDF-54FFD9A2AEE8}" srcOrd="4" destOrd="0" parTransId="{501BC6A9-EE03-4738-A07D-B9681A2D42DA}" sibTransId="{86A190CF-9C6D-4288-85E8-944A6292993F}"/>
    <dgm:cxn modelId="{4895D505-218F-4684-857B-5116E7C74584}" type="presOf" srcId="{712731EB-E549-4A10-851D-C80B82AF2030}" destId="{291D611E-A194-4E81-91D9-2F8378E70483}" srcOrd="0" destOrd="0" presId="urn:microsoft.com/office/officeart/2005/8/layout/vList2"/>
    <dgm:cxn modelId="{32762417-B099-4003-8395-12EAAD38367F}" type="presOf" srcId="{46985811-B4EA-49FE-8EDF-54FFD9A2AEE8}" destId="{6D477095-870D-4011-8D84-71CB2EBF1D48}" srcOrd="0" destOrd="0" presId="urn:microsoft.com/office/officeart/2005/8/layout/vList2"/>
    <dgm:cxn modelId="{BC29A61C-CD47-4BA3-819A-959AAFE6C248}" type="presOf" srcId="{68CEA868-FC6B-458C-B182-C7BEC1D5E841}" destId="{4E9FBA3C-2A45-4F89-A3D0-A8C639F3BE8F}" srcOrd="0" destOrd="0" presId="urn:microsoft.com/office/officeart/2005/8/layout/vList2"/>
    <dgm:cxn modelId="{D083052D-2529-46CD-9B08-14BF312CE7D7}" type="presOf" srcId="{EA6A0A99-215E-4F0F-939C-249D0B86FC3A}" destId="{D46A53D9-77D0-4C56-BD47-5717B95DA45F}" srcOrd="0" destOrd="0" presId="urn:microsoft.com/office/officeart/2005/8/layout/vList2"/>
    <dgm:cxn modelId="{B7072941-DD17-46BC-BFD7-CA227A744DB8}" srcId="{712731EB-E549-4A10-851D-C80B82AF2030}" destId="{68CEA868-FC6B-458C-B182-C7BEC1D5E841}" srcOrd="0" destOrd="0" parTransId="{60B16E08-91CA-46BE-9B9C-83D5D396EAD9}" sibTransId="{64C1488A-B96E-418D-A050-D11A866732EF}"/>
    <dgm:cxn modelId="{89AE4D7C-22D7-4D45-AD7B-92DE9F73B955}" srcId="{712731EB-E549-4A10-851D-C80B82AF2030}" destId="{EA6A0A99-215E-4F0F-939C-249D0B86FC3A}" srcOrd="1" destOrd="0" parTransId="{14D45E43-5988-4488-BF39-32DE413911CE}" sibTransId="{C79BDDC5-7056-45E5-95FF-8CEC50269DFF}"/>
    <dgm:cxn modelId="{5E5B6382-5833-4FCE-9B34-07A133AF3C6A}" type="presOf" srcId="{47298189-5825-4B88-B8CD-F3C7399C101C}" destId="{E10C35F5-E40C-4C04-847D-3BCDA9DF6793}" srcOrd="0" destOrd="0" presId="urn:microsoft.com/office/officeart/2005/8/layout/vList2"/>
    <dgm:cxn modelId="{5863B484-C5B9-4444-BD1F-1CE454B24621}" srcId="{712731EB-E549-4A10-851D-C80B82AF2030}" destId="{47298189-5825-4B88-B8CD-F3C7399C101C}" srcOrd="2" destOrd="0" parTransId="{3F0548EC-9DAE-41A5-8CCC-00D2F3663220}" sibTransId="{F29065D9-6128-4660-BC6E-BE82985DBF5D}"/>
    <dgm:cxn modelId="{D6CD2E96-80BD-44F8-83F3-3506F424B520}" srcId="{712731EB-E549-4A10-851D-C80B82AF2030}" destId="{BDA06074-F5D8-4A6F-ABFE-609131229108}" srcOrd="3" destOrd="0" parTransId="{A287D0B8-A970-4591-B76C-D2BFB04F8194}" sibTransId="{A253ECF7-32E3-4188-9F1E-947B6A1BB6F3}"/>
    <dgm:cxn modelId="{A4D31FBD-EDFE-422C-9265-D1DE4AE536A0}" type="presOf" srcId="{BDA06074-F5D8-4A6F-ABFE-609131229108}" destId="{CFEBFB4B-7E66-4971-A5D2-390293C6CA42}" srcOrd="0" destOrd="0" presId="urn:microsoft.com/office/officeart/2005/8/layout/vList2"/>
    <dgm:cxn modelId="{89F295EF-C8C0-4857-9BF6-99E368365938}" type="presParOf" srcId="{291D611E-A194-4E81-91D9-2F8378E70483}" destId="{4E9FBA3C-2A45-4F89-A3D0-A8C639F3BE8F}" srcOrd="0" destOrd="0" presId="urn:microsoft.com/office/officeart/2005/8/layout/vList2"/>
    <dgm:cxn modelId="{46CF0A02-4D3A-4778-B02E-434C007E59DE}" type="presParOf" srcId="{291D611E-A194-4E81-91D9-2F8378E70483}" destId="{E28C40CA-1503-4D69-A582-D2CBC501DB98}" srcOrd="1" destOrd="0" presId="urn:microsoft.com/office/officeart/2005/8/layout/vList2"/>
    <dgm:cxn modelId="{FEC60D6C-DB6C-49AF-A0E5-213B614052D8}" type="presParOf" srcId="{291D611E-A194-4E81-91D9-2F8378E70483}" destId="{D46A53D9-77D0-4C56-BD47-5717B95DA45F}" srcOrd="2" destOrd="0" presId="urn:microsoft.com/office/officeart/2005/8/layout/vList2"/>
    <dgm:cxn modelId="{20C1EC8E-0360-49FA-A46D-2C94CC0B6715}" type="presParOf" srcId="{291D611E-A194-4E81-91D9-2F8378E70483}" destId="{3F619005-C1B2-43B8-B0BD-2663E1938378}" srcOrd="3" destOrd="0" presId="urn:microsoft.com/office/officeart/2005/8/layout/vList2"/>
    <dgm:cxn modelId="{1D4DEF5A-642D-410C-B0A2-478EDEC536FF}" type="presParOf" srcId="{291D611E-A194-4E81-91D9-2F8378E70483}" destId="{E10C35F5-E40C-4C04-847D-3BCDA9DF6793}" srcOrd="4" destOrd="0" presId="urn:microsoft.com/office/officeart/2005/8/layout/vList2"/>
    <dgm:cxn modelId="{E4B0F0DE-66FE-4001-9D77-75E10DF907B1}" type="presParOf" srcId="{291D611E-A194-4E81-91D9-2F8378E70483}" destId="{00193A39-A6A0-4388-B55F-8BDB9B3134B0}" srcOrd="5" destOrd="0" presId="urn:microsoft.com/office/officeart/2005/8/layout/vList2"/>
    <dgm:cxn modelId="{35EDD3AB-073E-49F7-A7C2-FEBA39C4CC02}" type="presParOf" srcId="{291D611E-A194-4E81-91D9-2F8378E70483}" destId="{CFEBFB4B-7E66-4971-A5D2-390293C6CA42}" srcOrd="6" destOrd="0" presId="urn:microsoft.com/office/officeart/2005/8/layout/vList2"/>
    <dgm:cxn modelId="{7E5B0D45-D1A5-415F-BA01-035FFC987DCB}" type="presParOf" srcId="{291D611E-A194-4E81-91D9-2F8378E70483}" destId="{B92E35FF-89AC-46A1-8D3B-81AC9C2C7B65}" srcOrd="7" destOrd="0" presId="urn:microsoft.com/office/officeart/2005/8/layout/vList2"/>
    <dgm:cxn modelId="{79AF0373-1B8B-4E70-A799-128272E8DE5C}" type="presParOf" srcId="{291D611E-A194-4E81-91D9-2F8378E70483}" destId="{6D477095-870D-4011-8D84-71CB2EBF1D4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2FD711-DC7B-4E2C-971D-1433BD06FEA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F0CF30-76B7-4F3A-A290-3208B04C2159}">
      <dgm:prSet custT="1"/>
      <dgm:spPr/>
      <dgm:t>
        <a:bodyPr/>
        <a:lstStyle/>
        <a:p>
          <a:r>
            <a:rPr lang="en-US" sz="2800"/>
            <a:t>add r3, r2, r1 </a:t>
          </a:r>
        </a:p>
      </dgm:t>
    </dgm:pt>
    <dgm:pt modelId="{5B972F02-83F4-49BD-B6BF-204C43AD25D3}" type="parTrans" cxnId="{D183170E-8909-4A0E-A471-EBB316A86D5B}">
      <dgm:prSet/>
      <dgm:spPr/>
      <dgm:t>
        <a:bodyPr/>
        <a:lstStyle/>
        <a:p>
          <a:endParaRPr lang="en-US" sz="2800"/>
        </a:p>
      </dgm:t>
    </dgm:pt>
    <dgm:pt modelId="{A11F5904-AEC7-41F8-A13C-68DF6E2474EF}" type="sibTrans" cxnId="{D183170E-8909-4A0E-A471-EBB316A86D5B}">
      <dgm:prSet/>
      <dgm:spPr/>
      <dgm:t>
        <a:bodyPr/>
        <a:lstStyle/>
        <a:p>
          <a:endParaRPr lang="en-US" sz="2800"/>
        </a:p>
      </dgm:t>
    </dgm:pt>
    <dgm:pt modelId="{DB521230-2564-408A-919B-170A1AB27515}">
      <dgm:prSet custT="1"/>
      <dgm:spPr/>
      <dgm:t>
        <a:bodyPr/>
        <a:lstStyle/>
        <a:p>
          <a:r>
            <a:rPr lang="en-US" sz="2800"/>
            <a:t>add r6, r5, r3</a:t>
          </a:r>
        </a:p>
      </dgm:t>
    </dgm:pt>
    <dgm:pt modelId="{63D516B0-E97F-4DB6-9AD5-25BF6C540F35}" type="parTrans" cxnId="{27BAAD06-24D2-4949-BBB6-F96E7D5CB54E}">
      <dgm:prSet/>
      <dgm:spPr/>
      <dgm:t>
        <a:bodyPr/>
        <a:lstStyle/>
        <a:p>
          <a:endParaRPr lang="en-US" sz="2800"/>
        </a:p>
      </dgm:t>
    </dgm:pt>
    <dgm:pt modelId="{DAC00A8D-BDFE-451B-BF77-7CB1DABF22D3}" type="sibTrans" cxnId="{27BAAD06-24D2-4949-BBB6-F96E7D5CB54E}">
      <dgm:prSet/>
      <dgm:spPr/>
      <dgm:t>
        <a:bodyPr/>
        <a:lstStyle/>
        <a:p>
          <a:endParaRPr lang="en-US" sz="2800"/>
        </a:p>
      </dgm:t>
    </dgm:pt>
    <dgm:pt modelId="{FF59F5CF-6DEF-44D4-8060-8BAD8C972B61}">
      <dgm:prSet custT="1"/>
      <dgm:spPr/>
      <dgm:t>
        <a:bodyPr/>
        <a:lstStyle/>
        <a:p>
          <a:r>
            <a:rPr lang="en-US" sz="2800"/>
            <a:t>C1        C2        C3       C4         C5        C6      C7     C8</a:t>
          </a:r>
        </a:p>
      </dgm:t>
    </dgm:pt>
    <dgm:pt modelId="{663B1E49-FEA4-47C7-82C4-E262284ACC8F}" type="parTrans" cxnId="{5C63A3BA-5206-4BC2-871A-A16766A330AB}">
      <dgm:prSet/>
      <dgm:spPr/>
      <dgm:t>
        <a:bodyPr/>
        <a:lstStyle/>
        <a:p>
          <a:endParaRPr lang="en-US" sz="2800"/>
        </a:p>
      </dgm:t>
    </dgm:pt>
    <dgm:pt modelId="{114F42DA-993A-44FC-AD4E-B4ADD4BAF032}" type="sibTrans" cxnId="{5C63A3BA-5206-4BC2-871A-A16766A330AB}">
      <dgm:prSet/>
      <dgm:spPr/>
      <dgm:t>
        <a:bodyPr/>
        <a:lstStyle/>
        <a:p>
          <a:endParaRPr lang="en-US" sz="2800"/>
        </a:p>
      </dgm:t>
    </dgm:pt>
    <dgm:pt modelId="{C47C316C-A9B2-4FC0-A438-FEBECADDCCEF}">
      <dgm:prSet custT="1"/>
      <dgm:spPr/>
      <dgm:t>
        <a:bodyPr/>
        <a:lstStyle/>
        <a:p>
          <a:r>
            <a:rPr lang="en-US" sz="2800"/>
            <a:t>IF1       ID1       IE1      IM1       IWB1 </a:t>
          </a:r>
        </a:p>
      </dgm:t>
    </dgm:pt>
    <dgm:pt modelId="{53660D8E-A2B5-4C72-9D0B-E7C62CCFE8D2}" type="parTrans" cxnId="{FF06D892-EDC5-4784-8BA3-3C323CDC33B8}">
      <dgm:prSet/>
      <dgm:spPr/>
      <dgm:t>
        <a:bodyPr/>
        <a:lstStyle/>
        <a:p>
          <a:endParaRPr lang="en-US" sz="2800"/>
        </a:p>
      </dgm:t>
    </dgm:pt>
    <dgm:pt modelId="{65FBE748-2798-4286-A760-7BE4360D1164}" type="sibTrans" cxnId="{FF06D892-EDC5-4784-8BA3-3C323CDC33B8}">
      <dgm:prSet/>
      <dgm:spPr/>
      <dgm:t>
        <a:bodyPr/>
        <a:lstStyle/>
        <a:p>
          <a:endParaRPr lang="en-US" sz="2800"/>
        </a:p>
      </dgm:t>
    </dgm:pt>
    <dgm:pt modelId="{3347C78E-6FA8-4B89-BB28-C0FF298F4141}">
      <dgm:prSet custT="1"/>
      <dgm:spPr/>
      <dgm:t>
        <a:bodyPr/>
        <a:lstStyle/>
        <a:p>
          <a:r>
            <a:rPr lang="en-US" sz="2800" dirty="0"/>
            <a:t>             IF2        ID2     </a:t>
          </a:r>
          <a:r>
            <a:rPr lang="en-US" sz="2800" dirty="0" err="1"/>
            <a:t>ID2</a:t>
          </a:r>
          <a:r>
            <a:rPr lang="en-US" sz="2800" dirty="0"/>
            <a:t>       </a:t>
          </a:r>
          <a:r>
            <a:rPr lang="en-US" sz="2800" dirty="0" err="1"/>
            <a:t>ID2</a:t>
          </a:r>
          <a:r>
            <a:rPr lang="en-US" sz="2800" dirty="0"/>
            <a:t>       IE2   IM2  IWB2 </a:t>
          </a:r>
        </a:p>
      </dgm:t>
    </dgm:pt>
    <dgm:pt modelId="{68F25764-986D-41F4-A270-018816AA33B9}" type="parTrans" cxnId="{46A26A03-E307-4DB5-9CF4-305678D5250F}">
      <dgm:prSet/>
      <dgm:spPr/>
      <dgm:t>
        <a:bodyPr/>
        <a:lstStyle/>
        <a:p>
          <a:endParaRPr lang="en-US" sz="2800"/>
        </a:p>
      </dgm:t>
    </dgm:pt>
    <dgm:pt modelId="{8145318B-566F-462E-A294-09090531F59B}" type="sibTrans" cxnId="{46A26A03-E307-4DB5-9CF4-305678D5250F}">
      <dgm:prSet/>
      <dgm:spPr/>
      <dgm:t>
        <a:bodyPr/>
        <a:lstStyle/>
        <a:p>
          <a:endParaRPr lang="en-US" sz="2800"/>
        </a:p>
      </dgm:t>
    </dgm:pt>
    <dgm:pt modelId="{F678E13E-4720-46DB-BBC1-20727BF51B5C}" type="pres">
      <dgm:prSet presAssocID="{9F2FD711-DC7B-4E2C-971D-1433BD06FEAB}" presName="linear" presStyleCnt="0">
        <dgm:presLayoutVars>
          <dgm:animLvl val="lvl"/>
          <dgm:resizeHandles val="exact"/>
        </dgm:presLayoutVars>
      </dgm:prSet>
      <dgm:spPr/>
    </dgm:pt>
    <dgm:pt modelId="{78B7DE22-B308-44F9-8525-00C1ED53652B}" type="pres">
      <dgm:prSet presAssocID="{A9F0CF30-76B7-4F3A-A290-3208B04C215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57946A4-F768-4000-AEC7-8AE53A190A6B}" type="pres">
      <dgm:prSet presAssocID="{A11F5904-AEC7-41F8-A13C-68DF6E2474EF}" presName="spacer" presStyleCnt="0"/>
      <dgm:spPr/>
    </dgm:pt>
    <dgm:pt modelId="{30754707-F296-4AF9-AC87-FCAD4F8A46FD}" type="pres">
      <dgm:prSet presAssocID="{DB521230-2564-408A-919B-170A1AB275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F1832B-3057-47E4-BDB3-993B7C70DA4C}" type="pres">
      <dgm:prSet presAssocID="{DAC00A8D-BDFE-451B-BF77-7CB1DABF22D3}" presName="spacer" presStyleCnt="0"/>
      <dgm:spPr/>
    </dgm:pt>
    <dgm:pt modelId="{6F0887D1-5DDE-49C9-8491-E9495AC40FFF}" type="pres">
      <dgm:prSet presAssocID="{FF59F5CF-6DEF-44D4-8060-8BAD8C972B6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3BD98C7-5A52-40C4-9EA4-330D2B161B81}" type="pres">
      <dgm:prSet presAssocID="{114F42DA-993A-44FC-AD4E-B4ADD4BAF032}" presName="spacer" presStyleCnt="0"/>
      <dgm:spPr/>
    </dgm:pt>
    <dgm:pt modelId="{BB010A61-8DFB-4994-95A8-61F93C7AA6C4}" type="pres">
      <dgm:prSet presAssocID="{C47C316C-A9B2-4FC0-A438-FEBECADDCC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14289B-30DE-41D5-9230-8B75F86A784C}" type="pres">
      <dgm:prSet presAssocID="{65FBE748-2798-4286-A760-7BE4360D1164}" presName="spacer" presStyleCnt="0"/>
      <dgm:spPr/>
    </dgm:pt>
    <dgm:pt modelId="{AC2D8BCB-0478-4353-B062-5E00C6D90F33}" type="pres">
      <dgm:prSet presAssocID="{3347C78E-6FA8-4B89-BB28-C0FF298F414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6A26A03-E307-4DB5-9CF4-305678D5250F}" srcId="{9F2FD711-DC7B-4E2C-971D-1433BD06FEAB}" destId="{3347C78E-6FA8-4B89-BB28-C0FF298F4141}" srcOrd="4" destOrd="0" parTransId="{68F25764-986D-41F4-A270-018816AA33B9}" sibTransId="{8145318B-566F-462E-A294-09090531F59B}"/>
    <dgm:cxn modelId="{27BAAD06-24D2-4949-BBB6-F96E7D5CB54E}" srcId="{9F2FD711-DC7B-4E2C-971D-1433BD06FEAB}" destId="{DB521230-2564-408A-919B-170A1AB27515}" srcOrd="1" destOrd="0" parTransId="{63D516B0-E97F-4DB6-9AD5-25BF6C540F35}" sibTransId="{DAC00A8D-BDFE-451B-BF77-7CB1DABF22D3}"/>
    <dgm:cxn modelId="{D183170E-8909-4A0E-A471-EBB316A86D5B}" srcId="{9F2FD711-DC7B-4E2C-971D-1433BD06FEAB}" destId="{A9F0CF30-76B7-4F3A-A290-3208B04C2159}" srcOrd="0" destOrd="0" parTransId="{5B972F02-83F4-49BD-B6BF-204C43AD25D3}" sibTransId="{A11F5904-AEC7-41F8-A13C-68DF6E2474EF}"/>
    <dgm:cxn modelId="{C4916E11-9DE0-4060-901E-B469B93C392B}" type="presOf" srcId="{C47C316C-A9B2-4FC0-A438-FEBECADDCCEF}" destId="{BB010A61-8DFB-4994-95A8-61F93C7AA6C4}" srcOrd="0" destOrd="0" presId="urn:microsoft.com/office/officeart/2005/8/layout/vList2"/>
    <dgm:cxn modelId="{331D7B28-C0D0-4391-8A47-C66F6E2420EE}" type="presOf" srcId="{FF59F5CF-6DEF-44D4-8060-8BAD8C972B61}" destId="{6F0887D1-5DDE-49C9-8491-E9495AC40FFF}" srcOrd="0" destOrd="0" presId="urn:microsoft.com/office/officeart/2005/8/layout/vList2"/>
    <dgm:cxn modelId="{2D188748-5C89-44B4-BE3A-8B895BD35F72}" type="presOf" srcId="{DB521230-2564-408A-919B-170A1AB27515}" destId="{30754707-F296-4AF9-AC87-FCAD4F8A46FD}" srcOrd="0" destOrd="0" presId="urn:microsoft.com/office/officeart/2005/8/layout/vList2"/>
    <dgm:cxn modelId="{FF06D892-EDC5-4784-8BA3-3C323CDC33B8}" srcId="{9F2FD711-DC7B-4E2C-971D-1433BD06FEAB}" destId="{C47C316C-A9B2-4FC0-A438-FEBECADDCCEF}" srcOrd="3" destOrd="0" parTransId="{53660D8E-A2B5-4C72-9D0B-E7C62CCFE8D2}" sibTransId="{65FBE748-2798-4286-A760-7BE4360D1164}"/>
    <dgm:cxn modelId="{C35EA7B0-B939-4EDA-909C-25788BB977F0}" type="presOf" srcId="{9F2FD711-DC7B-4E2C-971D-1433BD06FEAB}" destId="{F678E13E-4720-46DB-BBC1-20727BF51B5C}" srcOrd="0" destOrd="0" presId="urn:microsoft.com/office/officeart/2005/8/layout/vList2"/>
    <dgm:cxn modelId="{91A5B7B9-D2DF-4AAE-8E5F-B960CB1DCE97}" type="presOf" srcId="{A9F0CF30-76B7-4F3A-A290-3208B04C2159}" destId="{78B7DE22-B308-44F9-8525-00C1ED53652B}" srcOrd="0" destOrd="0" presId="urn:microsoft.com/office/officeart/2005/8/layout/vList2"/>
    <dgm:cxn modelId="{5C63A3BA-5206-4BC2-871A-A16766A330AB}" srcId="{9F2FD711-DC7B-4E2C-971D-1433BD06FEAB}" destId="{FF59F5CF-6DEF-44D4-8060-8BAD8C972B61}" srcOrd="2" destOrd="0" parTransId="{663B1E49-FEA4-47C7-82C4-E262284ACC8F}" sibTransId="{114F42DA-993A-44FC-AD4E-B4ADD4BAF032}"/>
    <dgm:cxn modelId="{C3DF17C5-6336-427C-9CD2-496AE7508535}" type="presOf" srcId="{3347C78E-6FA8-4B89-BB28-C0FF298F4141}" destId="{AC2D8BCB-0478-4353-B062-5E00C6D90F33}" srcOrd="0" destOrd="0" presId="urn:microsoft.com/office/officeart/2005/8/layout/vList2"/>
    <dgm:cxn modelId="{5CA9230E-133D-42BA-941F-752D815A2C4D}" type="presParOf" srcId="{F678E13E-4720-46DB-BBC1-20727BF51B5C}" destId="{78B7DE22-B308-44F9-8525-00C1ED53652B}" srcOrd="0" destOrd="0" presId="urn:microsoft.com/office/officeart/2005/8/layout/vList2"/>
    <dgm:cxn modelId="{CEAB4A41-3022-40B8-BD86-6C01DF206A4A}" type="presParOf" srcId="{F678E13E-4720-46DB-BBC1-20727BF51B5C}" destId="{557946A4-F768-4000-AEC7-8AE53A190A6B}" srcOrd="1" destOrd="0" presId="urn:microsoft.com/office/officeart/2005/8/layout/vList2"/>
    <dgm:cxn modelId="{33A4B8A0-1965-4424-AC01-D61D9C12E94B}" type="presParOf" srcId="{F678E13E-4720-46DB-BBC1-20727BF51B5C}" destId="{30754707-F296-4AF9-AC87-FCAD4F8A46FD}" srcOrd="2" destOrd="0" presId="urn:microsoft.com/office/officeart/2005/8/layout/vList2"/>
    <dgm:cxn modelId="{42AF5E33-67B7-431D-B797-A93A08C827A3}" type="presParOf" srcId="{F678E13E-4720-46DB-BBC1-20727BF51B5C}" destId="{66F1832B-3057-47E4-BDB3-993B7C70DA4C}" srcOrd="3" destOrd="0" presId="urn:microsoft.com/office/officeart/2005/8/layout/vList2"/>
    <dgm:cxn modelId="{E807D431-C9C4-4639-BE14-E072C5F93BA1}" type="presParOf" srcId="{F678E13E-4720-46DB-BBC1-20727BF51B5C}" destId="{6F0887D1-5DDE-49C9-8491-E9495AC40FFF}" srcOrd="4" destOrd="0" presId="urn:microsoft.com/office/officeart/2005/8/layout/vList2"/>
    <dgm:cxn modelId="{2FF751D5-E63E-4469-AEC8-3309F9259585}" type="presParOf" srcId="{F678E13E-4720-46DB-BBC1-20727BF51B5C}" destId="{93BD98C7-5A52-40C4-9EA4-330D2B161B81}" srcOrd="5" destOrd="0" presId="urn:microsoft.com/office/officeart/2005/8/layout/vList2"/>
    <dgm:cxn modelId="{EFDC9E03-53DE-4C9E-8292-33A1B1330D24}" type="presParOf" srcId="{F678E13E-4720-46DB-BBC1-20727BF51B5C}" destId="{BB010A61-8DFB-4994-95A8-61F93C7AA6C4}" srcOrd="6" destOrd="0" presId="urn:microsoft.com/office/officeart/2005/8/layout/vList2"/>
    <dgm:cxn modelId="{AA9029E5-1EEA-4013-ADD4-52F8F1EBF60C}" type="presParOf" srcId="{F678E13E-4720-46DB-BBC1-20727BF51B5C}" destId="{E514289B-30DE-41D5-9230-8B75F86A784C}" srcOrd="7" destOrd="0" presId="urn:microsoft.com/office/officeart/2005/8/layout/vList2"/>
    <dgm:cxn modelId="{C7EF1E65-D410-4FF4-8E01-1B63FCFD1CB0}" type="presParOf" srcId="{F678E13E-4720-46DB-BBC1-20727BF51B5C}" destId="{AC2D8BCB-0478-4353-B062-5E00C6D90F3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DE958-705C-4758-B83F-BF005000E3DC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8E5BD-3D18-4373-913A-B96D13B4BEB1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8EE86-EDBA-4561-A7DD-C949AC5E1F3E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Instruction depends on the result (data) of previous instruction(s). </a:t>
          </a:r>
        </a:p>
      </dsp:txBody>
      <dsp:txXfrm>
        <a:off x="1548914" y="3176402"/>
        <a:ext cx="3600000" cy="720000"/>
      </dsp:txXfrm>
    </dsp:sp>
    <dsp:sp modelId="{49BA41AC-C618-4A3B-89A2-2C62C7B76CB4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91129-8BF4-49F9-9591-A5297ADA1BE4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152E8-5AAA-41E1-A10F-25CA453C1F33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Hazards happen because of data dependences. </a:t>
          </a:r>
        </a:p>
      </dsp:txBody>
      <dsp:txXfrm>
        <a:off x="5778914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FBA3C-2A45-4F89-A3D0-A8C639F3BE8F}">
      <dsp:nvSpPr>
        <dsp:cNvPr id="0" name=""/>
        <dsp:cNvSpPr/>
      </dsp:nvSpPr>
      <dsp:spPr>
        <a:xfrm>
          <a:off x="0" y="50699"/>
          <a:ext cx="7376024" cy="786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 r3, r2, r1 </a:t>
          </a:r>
        </a:p>
      </dsp:txBody>
      <dsp:txXfrm>
        <a:off x="38381" y="89080"/>
        <a:ext cx="7299262" cy="709478"/>
      </dsp:txXfrm>
    </dsp:sp>
    <dsp:sp modelId="{D46A53D9-77D0-4C56-BD47-5717B95DA45F}">
      <dsp:nvSpPr>
        <dsp:cNvPr id="0" name=""/>
        <dsp:cNvSpPr/>
      </dsp:nvSpPr>
      <dsp:spPr>
        <a:xfrm>
          <a:off x="0" y="957899"/>
          <a:ext cx="7376024" cy="7862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 r6, r5, r4</a:t>
          </a:r>
        </a:p>
      </dsp:txBody>
      <dsp:txXfrm>
        <a:off x="38381" y="996280"/>
        <a:ext cx="7299262" cy="709478"/>
      </dsp:txXfrm>
    </dsp:sp>
    <dsp:sp modelId="{E10C35F5-E40C-4C04-847D-3BCDA9DF6793}">
      <dsp:nvSpPr>
        <dsp:cNvPr id="0" name=""/>
        <dsp:cNvSpPr/>
      </dsp:nvSpPr>
      <dsp:spPr>
        <a:xfrm>
          <a:off x="0" y="1865099"/>
          <a:ext cx="7376024" cy="7862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C1        C2         C3       C4        C5        C6      C7     C8</a:t>
          </a:r>
        </a:p>
      </dsp:txBody>
      <dsp:txXfrm>
        <a:off x="38381" y="1903480"/>
        <a:ext cx="7299262" cy="709478"/>
      </dsp:txXfrm>
    </dsp:sp>
    <dsp:sp modelId="{CFEBFB4B-7E66-4971-A5D2-390293C6CA42}">
      <dsp:nvSpPr>
        <dsp:cNvPr id="0" name=""/>
        <dsp:cNvSpPr/>
      </dsp:nvSpPr>
      <dsp:spPr>
        <a:xfrm>
          <a:off x="0" y="2772299"/>
          <a:ext cx="7376024" cy="7862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IF1       ID1        IE1      IM1     IWB1 </a:t>
          </a:r>
        </a:p>
      </dsp:txBody>
      <dsp:txXfrm>
        <a:off x="38381" y="2810680"/>
        <a:ext cx="7299262" cy="709478"/>
      </dsp:txXfrm>
    </dsp:sp>
    <dsp:sp modelId="{6D477095-870D-4011-8D84-71CB2EBF1D48}">
      <dsp:nvSpPr>
        <dsp:cNvPr id="0" name=""/>
        <dsp:cNvSpPr/>
      </dsp:nvSpPr>
      <dsp:spPr>
        <a:xfrm>
          <a:off x="0" y="3679499"/>
          <a:ext cx="7376024" cy="786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            IF2        ID2      IE2      IM2     IWB2 </a:t>
          </a:r>
        </a:p>
      </dsp:txBody>
      <dsp:txXfrm>
        <a:off x="38381" y="3717880"/>
        <a:ext cx="7299262" cy="709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7DE22-B308-44F9-8525-00C1ED53652B}">
      <dsp:nvSpPr>
        <dsp:cNvPr id="0" name=""/>
        <dsp:cNvSpPr/>
      </dsp:nvSpPr>
      <dsp:spPr>
        <a:xfrm>
          <a:off x="0" y="50699"/>
          <a:ext cx="7641674" cy="786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 r3, r2, r1 </a:t>
          </a:r>
        </a:p>
      </dsp:txBody>
      <dsp:txXfrm>
        <a:off x="38381" y="89080"/>
        <a:ext cx="7564912" cy="709478"/>
      </dsp:txXfrm>
    </dsp:sp>
    <dsp:sp modelId="{30754707-F296-4AF9-AC87-FCAD4F8A46FD}">
      <dsp:nvSpPr>
        <dsp:cNvPr id="0" name=""/>
        <dsp:cNvSpPr/>
      </dsp:nvSpPr>
      <dsp:spPr>
        <a:xfrm>
          <a:off x="0" y="957899"/>
          <a:ext cx="7641674" cy="7862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 r6, r5, r3</a:t>
          </a:r>
        </a:p>
      </dsp:txBody>
      <dsp:txXfrm>
        <a:off x="38381" y="996280"/>
        <a:ext cx="7564912" cy="709478"/>
      </dsp:txXfrm>
    </dsp:sp>
    <dsp:sp modelId="{6F0887D1-5DDE-49C9-8491-E9495AC40FFF}">
      <dsp:nvSpPr>
        <dsp:cNvPr id="0" name=""/>
        <dsp:cNvSpPr/>
      </dsp:nvSpPr>
      <dsp:spPr>
        <a:xfrm>
          <a:off x="0" y="1865099"/>
          <a:ext cx="7641674" cy="7862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C1        C2        C3       C4         C5        C6      C7     C8</a:t>
          </a:r>
        </a:p>
      </dsp:txBody>
      <dsp:txXfrm>
        <a:off x="38381" y="1903480"/>
        <a:ext cx="7564912" cy="709478"/>
      </dsp:txXfrm>
    </dsp:sp>
    <dsp:sp modelId="{BB010A61-8DFB-4994-95A8-61F93C7AA6C4}">
      <dsp:nvSpPr>
        <dsp:cNvPr id="0" name=""/>
        <dsp:cNvSpPr/>
      </dsp:nvSpPr>
      <dsp:spPr>
        <a:xfrm>
          <a:off x="0" y="2772299"/>
          <a:ext cx="7641674" cy="7862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IF1       ID1       IE1      IM1       IWB1 </a:t>
          </a:r>
        </a:p>
      </dsp:txBody>
      <dsp:txXfrm>
        <a:off x="38381" y="2810680"/>
        <a:ext cx="7564912" cy="709478"/>
      </dsp:txXfrm>
    </dsp:sp>
    <dsp:sp modelId="{AC2D8BCB-0478-4353-B062-5E00C6D90F33}">
      <dsp:nvSpPr>
        <dsp:cNvPr id="0" name=""/>
        <dsp:cNvSpPr/>
      </dsp:nvSpPr>
      <dsp:spPr>
        <a:xfrm>
          <a:off x="0" y="3679499"/>
          <a:ext cx="7641674" cy="7862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            IF2        ID2     </a:t>
          </a:r>
          <a:r>
            <a:rPr lang="en-US" sz="2800" kern="1200" dirty="0" err="1"/>
            <a:t>ID2</a:t>
          </a:r>
          <a:r>
            <a:rPr lang="en-US" sz="2800" kern="1200" dirty="0"/>
            <a:t>       </a:t>
          </a:r>
          <a:r>
            <a:rPr lang="en-US" sz="2800" kern="1200" dirty="0" err="1"/>
            <a:t>ID2</a:t>
          </a:r>
          <a:r>
            <a:rPr lang="en-US" sz="2800" kern="1200" dirty="0"/>
            <a:t>       IE2   IM2  IWB2 </a:t>
          </a:r>
        </a:p>
      </dsp:txBody>
      <dsp:txXfrm>
        <a:off x="38381" y="3717880"/>
        <a:ext cx="7564912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13: Data/Control Hazards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5C8E-15C6-4231-A0B6-321238DD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dependences (hazards)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5EBCB-A5B6-4AD8-94F6-3E31CD0D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858CB-C561-451E-AAB6-AAB8504A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10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E44BF1-55E5-4DA8-BEA2-01229612731A}"/>
              </a:ext>
            </a:extLst>
          </p:cNvPr>
          <p:cNvGrpSpPr/>
          <p:nvPr/>
        </p:nvGrpSpPr>
        <p:grpSpPr>
          <a:xfrm>
            <a:off x="819482" y="1843089"/>
            <a:ext cx="10269535" cy="4658994"/>
            <a:chOff x="1545222" y="2168526"/>
            <a:chExt cx="7654205" cy="2874395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0C73B305-8220-4F21-8E4D-B377E0AA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2112" y="2168526"/>
              <a:ext cx="2081214" cy="1576388"/>
              <a:chOff x="672" y="1896"/>
              <a:chExt cx="1311" cy="993"/>
            </a:xfrm>
          </p:grpSpPr>
          <p:sp>
            <p:nvSpPr>
              <p:cNvPr id="20" name="Text Box 5">
                <a:extLst>
                  <a:ext uri="{FF2B5EF4-FFF2-40B4-BE49-F238E27FC236}">
                    <a16:creationId xmlns:a16="http://schemas.microsoft.com/office/drawing/2014/main" id="{0E5083EE-5400-41FA-9717-55C735DE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896"/>
                <a:ext cx="1311" cy="9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u="none" dirty="0">
                    <a:latin typeface="Calibri body"/>
                  </a:rPr>
                  <a:t>add	</a:t>
                </a:r>
                <a:r>
                  <a:rPr lang="en-US" altLang="en-US" sz="3200" u="none" dirty="0">
                    <a:solidFill>
                      <a:srgbClr val="FF0000"/>
                    </a:solidFill>
                    <a:latin typeface="Calibri body"/>
                  </a:rPr>
                  <a:t>R1</a:t>
                </a:r>
                <a:r>
                  <a:rPr lang="en-US" altLang="en-US" sz="3200" u="none" dirty="0">
                    <a:latin typeface="Calibri body"/>
                  </a:rPr>
                  <a:t>, R2, R3</a:t>
                </a:r>
              </a:p>
              <a:p>
                <a:endParaRPr lang="en-US" altLang="en-US" sz="3200" u="none" dirty="0">
                  <a:latin typeface="Calibri body"/>
                </a:endParaRPr>
              </a:p>
              <a:p>
                <a:r>
                  <a:rPr lang="en-US" altLang="en-US" sz="3200" u="none" dirty="0">
                    <a:latin typeface="Calibri body"/>
                  </a:rPr>
                  <a:t>sub	R2, R4, </a:t>
                </a:r>
                <a:r>
                  <a:rPr lang="en-US" altLang="en-US" sz="3200" u="none" dirty="0">
                    <a:solidFill>
                      <a:srgbClr val="FF0000"/>
                    </a:solidFill>
                    <a:latin typeface="Calibri body"/>
                  </a:rPr>
                  <a:t>R1</a:t>
                </a:r>
              </a:p>
              <a:p>
                <a:endParaRPr lang="en-US" altLang="en-US" sz="3200" u="none" dirty="0">
                  <a:solidFill>
                    <a:srgbClr val="FF0000"/>
                  </a:solidFill>
                  <a:latin typeface="Calibri body"/>
                </a:endParaRPr>
              </a:p>
              <a:p>
                <a:r>
                  <a:rPr lang="en-US" altLang="en-US" sz="3200" u="none" dirty="0">
                    <a:latin typeface="Calibri body"/>
                  </a:rPr>
                  <a:t>or	R1, R6, R3</a:t>
                </a:r>
              </a:p>
            </p:txBody>
          </p:sp>
          <p:sp>
            <p:nvSpPr>
              <p:cNvPr id="21" name="Line 6">
                <a:extLst>
                  <a:ext uri="{FF2B5EF4-FFF2-40B4-BE49-F238E27FC236}">
                    <a16:creationId xmlns:a16="http://schemas.microsoft.com/office/drawing/2014/main" id="{40FA9883-C3DE-4335-8620-AA5D83496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8" y="2048"/>
                <a:ext cx="576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3200">
                  <a:latin typeface="Calibri body"/>
                </a:endParaRPr>
              </a:p>
            </p:txBody>
          </p:sp>
        </p:grp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0BFC8AEE-F963-4323-BF4A-4DC249E80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7192" y="2168526"/>
              <a:ext cx="2081214" cy="1576388"/>
              <a:chOff x="3850" y="1896"/>
              <a:chExt cx="1311" cy="993"/>
            </a:xfrm>
          </p:grpSpPr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61EA5B29-FBC2-448C-95C5-BF9837C9ED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0" y="1896"/>
                <a:ext cx="1311" cy="9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u="none">
                    <a:latin typeface="Calibri body"/>
                  </a:rPr>
                  <a:t>add	</a:t>
                </a:r>
                <a:r>
                  <a:rPr lang="en-US" altLang="en-US" sz="3200" u="none">
                    <a:solidFill>
                      <a:srgbClr val="008000"/>
                    </a:solidFill>
                    <a:latin typeface="Calibri body"/>
                  </a:rPr>
                  <a:t>R1</a:t>
                </a:r>
                <a:r>
                  <a:rPr lang="en-US" altLang="en-US" sz="3200" u="none">
                    <a:latin typeface="Calibri body"/>
                  </a:rPr>
                  <a:t>, R2, R3</a:t>
                </a:r>
              </a:p>
              <a:p>
                <a:endParaRPr lang="en-US" altLang="en-US" sz="3200" u="none">
                  <a:latin typeface="Calibri body"/>
                </a:endParaRPr>
              </a:p>
              <a:p>
                <a:r>
                  <a:rPr lang="en-US" altLang="en-US" sz="3200" u="none">
                    <a:latin typeface="Calibri body"/>
                  </a:rPr>
                  <a:t>sub	R2, R4, R1</a:t>
                </a:r>
              </a:p>
              <a:p>
                <a:endParaRPr lang="en-US" altLang="en-US" sz="3200" u="none">
                  <a:solidFill>
                    <a:srgbClr val="FF0000"/>
                  </a:solidFill>
                  <a:latin typeface="Calibri body"/>
                </a:endParaRPr>
              </a:p>
              <a:p>
                <a:r>
                  <a:rPr lang="en-US" altLang="en-US" sz="3200" u="none">
                    <a:latin typeface="Calibri body"/>
                  </a:rPr>
                  <a:t>or	</a:t>
                </a:r>
                <a:r>
                  <a:rPr lang="en-US" altLang="en-US" sz="3200" u="none">
                    <a:solidFill>
                      <a:srgbClr val="008000"/>
                    </a:solidFill>
                    <a:latin typeface="Calibri body"/>
                  </a:rPr>
                  <a:t>R1</a:t>
                </a:r>
                <a:r>
                  <a:rPr lang="en-US" altLang="en-US" sz="3200" u="none">
                    <a:latin typeface="Calibri body"/>
                  </a:rPr>
                  <a:t>, R6, R3</a:t>
                </a:r>
              </a:p>
            </p:txBody>
          </p:sp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D6670C3C-F1EC-4210-B305-D3AD5C716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1" y="2046"/>
                <a:ext cx="17" cy="63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3200">
                  <a:latin typeface="Calibri body"/>
                </a:endParaRP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6C944561-CE1D-46D3-86FD-7E1E265E4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4653" y="2168526"/>
              <a:ext cx="2081214" cy="1576388"/>
              <a:chOff x="2261" y="1896"/>
              <a:chExt cx="1311" cy="993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AB600D6-0FC0-47E9-8B38-5AB11B9A9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1" y="1896"/>
                <a:ext cx="1311" cy="9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u="none">
                    <a:latin typeface="Calibri body"/>
                  </a:rPr>
                  <a:t>add	R1, </a:t>
                </a:r>
                <a:r>
                  <a:rPr lang="en-US" altLang="en-US" sz="3200" u="none">
                    <a:solidFill>
                      <a:srgbClr val="3333FF"/>
                    </a:solidFill>
                    <a:latin typeface="Calibri body"/>
                  </a:rPr>
                  <a:t>R2</a:t>
                </a:r>
                <a:r>
                  <a:rPr lang="en-US" altLang="en-US" sz="3200" u="none">
                    <a:latin typeface="Calibri body"/>
                  </a:rPr>
                  <a:t>, R3</a:t>
                </a:r>
              </a:p>
              <a:p>
                <a:endParaRPr lang="en-US" altLang="en-US" sz="3200" u="none">
                  <a:latin typeface="Calibri body"/>
                </a:endParaRPr>
              </a:p>
              <a:p>
                <a:r>
                  <a:rPr lang="en-US" altLang="en-US" sz="3200" u="none">
                    <a:latin typeface="Calibri body"/>
                  </a:rPr>
                  <a:t>sub	</a:t>
                </a:r>
                <a:r>
                  <a:rPr lang="en-US" altLang="en-US" sz="3200" u="none">
                    <a:solidFill>
                      <a:srgbClr val="3333FF"/>
                    </a:solidFill>
                    <a:latin typeface="Calibri body"/>
                  </a:rPr>
                  <a:t>R2</a:t>
                </a:r>
                <a:r>
                  <a:rPr lang="en-US" altLang="en-US" sz="3200" u="none">
                    <a:latin typeface="Calibri body"/>
                  </a:rPr>
                  <a:t>, R4, R1</a:t>
                </a:r>
              </a:p>
              <a:p>
                <a:endParaRPr lang="en-US" altLang="en-US" sz="3200" u="none">
                  <a:solidFill>
                    <a:srgbClr val="FF0000"/>
                  </a:solidFill>
                  <a:latin typeface="Calibri body"/>
                </a:endParaRPr>
              </a:p>
              <a:p>
                <a:r>
                  <a:rPr lang="en-US" altLang="en-US" sz="3200" u="none">
                    <a:latin typeface="Calibri body"/>
                  </a:rPr>
                  <a:t>or	R1, R6, R3</a:t>
                </a: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91A61244-8424-4E39-8D95-8F44F01B7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096"/>
                <a:ext cx="244" cy="224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3200">
                  <a:latin typeface="Calibri body"/>
                </a:endParaRPr>
              </a:p>
            </p:txBody>
          </p:sp>
        </p:grp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9E96FEBB-6BB4-4200-A274-E272C94BB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9738" y="3828882"/>
              <a:ext cx="2128838" cy="66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solidFill>
                    <a:srgbClr val="FF0000"/>
                  </a:solidFill>
                  <a:latin typeface="Calibri body"/>
                </a:rPr>
                <a:t>read-after-write</a:t>
              </a:r>
            </a:p>
            <a:p>
              <a:pPr algn="ctr"/>
              <a:r>
                <a:rPr lang="en-US" altLang="en-US" sz="3200" u="none" dirty="0">
                  <a:solidFill>
                    <a:srgbClr val="FF0000"/>
                  </a:solidFill>
                  <a:latin typeface="Calibri body"/>
                </a:rPr>
                <a:t>(RAW)</a:t>
              </a: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92DEDB2B-AB65-4CFE-83B0-8D1F1683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577" y="3800475"/>
              <a:ext cx="2128838" cy="66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solidFill>
                    <a:srgbClr val="3333FF"/>
                  </a:solidFill>
                  <a:latin typeface="Calibri body"/>
                </a:rPr>
                <a:t>write-after-read</a:t>
              </a:r>
            </a:p>
            <a:p>
              <a:pPr algn="ctr"/>
              <a:r>
                <a:rPr lang="en-US" altLang="en-US" sz="3200" u="none" dirty="0">
                  <a:solidFill>
                    <a:srgbClr val="3333FF"/>
                  </a:solidFill>
                  <a:latin typeface="Calibri body"/>
                </a:rPr>
                <a:t>(WAR)</a:t>
              </a:r>
            </a:p>
          </p:txBody>
        </p:sp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DFDACE0D-BCCD-46E6-B60D-7012C35CF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8825" y="3793623"/>
              <a:ext cx="2213189" cy="66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solidFill>
                    <a:srgbClr val="008000"/>
                  </a:solidFill>
                  <a:latin typeface="Calibri body"/>
                </a:rPr>
                <a:t>write-after-write</a:t>
              </a:r>
            </a:p>
            <a:p>
              <a:pPr algn="ctr"/>
              <a:r>
                <a:rPr lang="en-US" altLang="en-US" sz="3200" u="none" dirty="0">
                  <a:solidFill>
                    <a:srgbClr val="008000"/>
                  </a:solidFill>
                  <a:latin typeface="Calibri body"/>
                </a:rPr>
                <a:t>(WAW)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11D05389-F290-4FEC-B1E3-C56F2D01B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222" y="4378325"/>
              <a:ext cx="2299116" cy="36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latin typeface="Calibri body"/>
                </a:rPr>
                <a:t>True dependence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1A5D597C-69D5-45E9-9697-28B4BBDBB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073" y="4378325"/>
              <a:ext cx="2228051" cy="66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latin typeface="Calibri body"/>
                </a:rPr>
                <a:t>anti dependence</a:t>
              </a:r>
            </a:p>
            <a:p>
              <a:pPr algn="ctr"/>
              <a:endParaRPr lang="en-US" altLang="en-US" sz="3200" u="none" dirty="0">
                <a:latin typeface="Calibri body"/>
              </a:endParaRP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DE7D35E-5122-4ECF-BA77-23324CD60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9373" y="4378325"/>
              <a:ext cx="2600054" cy="36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latin typeface="Calibri body"/>
                </a:rPr>
                <a:t>output 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772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6F546-AD1D-4117-B4B8-9867EEC7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Hazards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21364-80DD-4ED1-AA48-2B1C970B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00">
                <a:solidFill>
                  <a:srgbClr val="FFFFFF"/>
                </a:solidFill>
              </a:rPr>
              <a:t>Computer Architecture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E74536-B73F-4A52-9200-5C873EF9A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2000" i="1" u="sng"/>
              <a:t>Read-After-Write</a:t>
            </a:r>
            <a:r>
              <a:rPr lang="en-US" sz="2000"/>
              <a:t> (</a:t>
            </a:r>
            <a:r>
              <a:rPr lang="en-US" sz="2000" i="1" u="sng"/>
              <a:t>RAW</a:t>
            </a:r>
            <a:r>
              <a:rPr lang="en-US" sz="2000"/>
              <a:t>) </a:t>
            </a:r>
          </a:p>
          <a:p>
            <a:pPr lvl="2"/>
            <a:r>
              <a:rPr lang="en-US"/>
              <a:t>Read must wait until earlier write finishes</a:t>
            </a:r>
          </a:p>
          <a:p>
            <a:pPr marL="914400" lvl="2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sz="2000" i="1" u="sng"/>
              <a:t>Anti-Dependence</a:t>
            </a:r>
            <a:r>
              <a:rPr lang="en-US" sz="2000"/>
              <a:t> (</a:t>
            </a:r>
            <a:r>
              <a:rPr lang="en-US" sz="2000" i="1" u="sng"/>
              <a:t>WAR</a:t>
            </a:r>
            <a:r>
              <a:rPr lang="en-US" sz="2000"/>
              <a:t>)</a:t>
            </a:r>
          </a:p>
          <a:p>
            <a:pPr lvl="2"/>
            <a:r>
              <a:rPr lang="en-US"/>
              <a:t>Write must wait until earlier read finishes </a:t>
            </a:r>
          </a:p>
          <a:p>
            <a:pPr marL="914400" lvl="2" indent="0">
              <a:buNone/>
            </a:pPr>
            <a:endParaRPr lang="en-US"/>
          </a:p>
          <a:p>
            <a:pPr lvl="1"/>
            <a:r>
              <a:rPr lang="en-US" sz="2000" i="1" u="sng"/>
              <a:t>Output Dependence</a:t>
            </a:r>
            <a:r>
              <a:rPr lang="en-US" sz="2000"/>
              <a:t> (</a:t>
            </a:r>
            <a:r>
              <a:rPr lang="en-US" sz="2000" i="1" u="sng"/>
              <a:t>WAW</a:t>
            </a:r>
            <a:r>
              <a:rPr lang="en-US" sz="2000"/>
              <a:t>)</a:t>
            </a:r>
          </a:p>
          <a:p>
            <a:pPr lvl="2"/>
            <a:r>
              <a:rPr lang="en-US"/>
              <a:t>Earlier write can’t overwrite later write </a:t>
            </a:r>
          </a:p>
          <a:p>
            <a:pPr marL="914400" lvl="2" indent="0">
              <a:buNone/>
            </a:pPr>
            <a:r>
              <a:rPr lang="en-US"/>
              <a:t>(WAW hazard: not possible with vanilla 5-stage pipeline)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08673-D946-42C8-B4F1-700CC61B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IN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IN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0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B590-233E-4227-958C-A430F5F7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 (Examples)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86DC8-D560-4219-A8D0-3E5D411D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8F13C-7F63-4E0F-AAC9-22B622CF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900B560F-274B-4FE5-9108-A0978EE00A1D}"/>
              </a:ext>
            </a:extLst>
          </p:cNvPr>
          <p:cNvGrpSpPr>
            <a:grpSpLocks/>
          </p:cNvGrpSpPr>
          <p:nvPr/>
        </p:nvGrpSpPr>
        <p:grpSpPr bwMode="auto">
          <a:xfrm>
            <a:off x="187695" y="2097308"/>
            <a:ext cx="11570181" cy="4152794"/>
            <a:chOff x="103" y="1228"/>
            <a:chExt cx="5637" cy="268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A6A485BA-5CA1-494E-8453-AE876F0E1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" y="1228"/>
              <a:ext cx="1906" cy="2685"/>
              <a:chOff x="154" y="1228"/>
              <a:chExt cx="1906" cy="2685"/>
            </a:xfrm>
          </p:grpSpPr>
          <p:sp>
            <p:nvSpPr>
              <p:cNvPr id="179" name="Rectangle 4">
                <a:extLst>
                  <a:ext uri="{FF2B5EF4-FFF2-40B4-BE49-F238E27FC236}">
                    <a16:creationId xmlns:a16="http://schemas.microsoft.com/office/drawing/2014/main" id="{97AEBCD7-593D-4027-BBEE-71ED6093F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0" y="1350"/>
                <a:ext cx="720" cy="24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Calibri body"/>
                </a:endParaRPr>
              </a:p>
            </p:txBody>
          </p:sp>
          <p:sp>
            <p:nvSpPr>
              <p:cNvPr id="180" name="Rectangle 5">
                <a:extLst>
                  <a:ext uri="{FF2B5EF4-FFF2-40B4-BE49-F238E27FC236}">
                    <a16:creationId xmlns:a16="http://schemas.microsoft.com/office/drawing/2014/main" id="{2BED5A98-5423-4DA8-8A2F-046BCA80A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" y="1228"/>
                <a:ext cx="187" cy="26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I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n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s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t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r.</a:t>
                </a:r>
              </a:p>
              <a:p>
                <a:pPr algn="ctr">
                  <a:spcBef>
                    <a:spcPct val="0"/>
                  </a:spcBef>
                </a:pPr>
                <a:endParaRPr lang="en-US" sz="2400" i="1" dirty="0">
                  <a:solidFill>
                    <a:schemeClr val="tx1"/>
                  </a:solidFill>
                  <a:latin typeface="Calibri body"/>
                </a:endParaRPr>
              </a:p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O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r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d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e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2400" i="1" dirty="0">
                    <a:solidFill>
                      <a:schemeClr val="tx1"/>
                    </a:solidFill>
                    <a:latin typeface="Calibri body"/>
                  </a:rPr>
                  <a:t>r</a:t>
                </a:r>
              </a:p>
            </p:txBody>
          </p:sp>
          <p:sp>
            <p:nvSpPr>
              <p:cNvPr id="181" name="Line 6">
                <a:extLst>
                  <a:ext uri="{FF2B5EF4-FFF2-40B4-BE49-F238E27FC236}">
                    <a16:creationId xmlns:a16="http://schemas.microsoft.com/office/drawing/2014/main" id="{3213B119-BEF5-4708-890D-BD680CBB2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" y="1410"/>
                <a:ext cx="0" cy="23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Calibri body"/>
                </a:endParaRPr>
              </a:p>
            </p:txBody>
          </p:sp>
          <p:sp>
            <p:nvSpPr>
              <p:cNvPr id="182" name="Rectangle 7">
                <a:extLst>
                  <a:ext uri="{FF2B5EF4-FFF2-40B4-BE49-F238E27FC236}">
                    <a16:creationId xmlns:a16="http://schemas.microsoft.com/office/drawing/2014/main" id="{9E353814-08E6-4A03-AA16-5B958A3F7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1446"/>
                <a:ext cx="934" cy="6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add </a:t>
                </a:r>
                <a:r>
                  <a:rPr lang="en-US" sz="2800" dirty="0">
                    <a:solidFill>
                      <a:srgbClr val="C00000"/>
                    </a:solidFill>
                    <a:latin typeface="Calibri body"/>
                  </a:rPr>
                  <a:t>r1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,r2,r3</a:t>
                </a:r>
              </a:p>
              <a:p>
                <a:pPr latinLnBrk="1">
                  <a:spcBef>
                    <a:spcPct val="0"/>
                  </a:spcBef>
                </a:pP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</p:txBody>
          </p:sp>
          <p:sp>
            <p:nvSpPr>
              <p:cNvPr id="183" name="Rectangle 8">
                <a:extLst>
                  <a:ext uri="{FF2B5EF4-FFF2-40B4-BE49-F238E27FC236}">
                    <a16:creationId xmlns:a16="http://schemas.microsoft.com/office/drawing/2014/main" id="{508A465D-AD5C-4459-8136-3CDB55C35F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1998"/>
                <a:ext cx="919" cy="6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sub r4,</a:t>
                </a:r>
                <a:r>
                  <a:rPr lang="en-US" sz="2800" dirty="0">
                    <a:solidFill>
                      <a:srgbClr val="C00000"/>
                    </a:solidFill>
                    <a:latin typeface="Calibri body"/>
                  </a:rPr>
                  <a:t>r1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,r3</a:t>
                </a:r>
              </a:p>
              <a:p>
                <a:pPr latinLnBrk="1">
                  <a:spcBef>
                    <a:spcPct val="0"/>
                  </a:spcBef>
                </a:pP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</p:txBody>
          </p:sp>
          <p:sp>
            <p:nvSpPr>
              <p:cNvPr id="184" name="Rectangle 9">
                <a:extLst>
                  <a:ext uri="{FF2B5EF4-FFF2-40B4-BE49-F238E27FC236}">
                    <a16:creationId xmlns:a16="http://schemas.microsoft.com/office/drawing/2014/main" id="{7E4399C2-CEDF-4DEC-AD50-DC7363EA7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2526"/>
                <a:ext cx="934" cy="6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and r6,</a:t>
                </a:r>
                <a:r>
                  <a:rPr lang="en-US" sz="2800" dirty="0">
                    <a:solidFill>
                      <a:srgbClr val="C00000"/>
                    </a:solidFill>
                    <a:latin typeface="Calibri body"/>
                  </a:rPr>
                  <a:t>r1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,r7</a:t>
                </a:r>
              </a:p>
              <a:p>
                <a:pPr latinLnBrk="1">
                  <a:spcBef>
                    <a:spcPct val="0"/>
                  </a:spcBef>
                </a:pP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</p:txBody>
          </p:sp>
          <p:sp>
            <p:nvSpPr>
              <p:cNvPr id="185" name="Rectangle 10">
                <a:extLst>
                  <a:ext uri="{FF2B5EF4-FFF2-40B4-BE49-F238E27FC236}">
                    <a16:creationId xmlns:a16="http://schemas.microsoft.com/office/drawing/2014/main" id="{68FD53CD-BE2B-44F2-9106-2CEEBD247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" y="3066"/>
                <a:ext cx="899" cy="6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or   r8,</a:t>
                </a:r>
                <a:r>
                  <a:rPr lang="en-US" sz="2800" dirty="0">
                    <a:solidFill>
                      <a:srgbClr val="00B050"/>
                    </a:solidFill>
                    <a:latin typeface="Calibri body"/>
                  </a:rPr>
                  <a:t>r1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,r9</a:t>
                </a:r>
              </a:p>
              <a:p>
                <a:pPr latinLnBrk="1">
                  <a:spcBef>
                    <a:spcPct val="0"/>
                  </a:spcBef>
                </a:pP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</p:txBody>
          </p:sp>
          <p:sp>
            <p:nvSpPr>
              <p:cNvPr id="186" name="Rectangle 11">
                <a:extLst>
                  <a:ext uri="{FF2B5EF4-FFF2-40B4-BE49-F238E27FC236}">
                    <a16:creationId xmlns:a16="http://schemas.microsoft.com/office/drawing/2014/main" id="{0F9D89E5-7705-4C6C-9EBD-B9B0B58AA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552"/>
                <a:ext cx="1068" cy="3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 err="1">
                    <a:solidFill>
                      <a:schemeClr val="tx1"/>
                    </a:solidFill>
                    <a:latin typeface="Calibri body"/>
                  </a:rPr>
                  <a:t>xor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 r10,</a:t>
                </a:r>
                <a:r>
                  <a:rPr lang="en-US" sz="2800" dirty="0">
                    <a:solidFill>
                      <a:srgbClr val="00B050"/>
                    </a:solidFill>
                    <a:latin typeface="Calibri body"/>
                  </a:rPr>
                  <a:t>r1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,r11</a:t>
                </a:r>
              </a:p>
            </p:txBody>
          </p:sp>
        </p:grp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F382656-8487-46DD-ACE4-AE8583B9A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6" y="1363"/>
              <a:ext cx="3764" cy="2537"/>
              <a:chOff x="1981" y="1200"/>
              <a:chExt cx="3569" cy="2537"/>
            </a:xfrm>
          </p:grpSpPr>
          <p:grpSp>
            <p:nvGrpSpPr>
              <p:cNvPr id="9" name="Group 13">
                <a:extLst>
                  <a:ext uri="{FF2B5EF4-FFF2-40B4-BE49-F238E27FC236}">
                    <a16:creationId xmlns:a16="http://schemas.microsoft.com/office/drawing/2014/main" id="{F2CFCDE7-851C-4F12-B1B1-44B4F75C5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5" y="2256"/>
                <a:ext cx="1897" cy="441"/>
                <a:chOff x="1982" y="1200"/>
                <a:chExt cx="1897" cy="441"/>
              </a:xfrm>
            </p:grpSpPr>
            <p:grpSp>
              <p:nvGrpSpPr>
                <p:cNvPr id="146" name="Group 14">
                  <a:extLst>
                    <a:ext uri="{FF2B5EF4-FFF2-40B4-BE49-F238E27FC236}">
                      <a16:creationId xmlns:a16="http://schemas.microsoft.com/office/drawing/2014/main" id="{CC611DCC-51DB-448F-9211-2BAA69E7064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30" y="1304"/>
                  <a:ext cx="222" cy="233"/>
                  <a:chOff x="1374" y="528"/>
                  <a:chExt cx="480" cy="432"/>
                </a:xfrm>
              </p:grpSpPr>
              <p:grpSp>
                <p:nvGrpSpPr>
                  <p:cNvPr id="175" name="Group 15">
                    <a:extLst>
                      <a:ext uri="{FF2B5EF4-FFF2-40B4-BE49-F238E27FC236}">
                        <a16:creationId xmlns:a16="http://schemas.microsoft.com/office/drawing/2014/main" id="{57020D22-D2E5-4EDA-97E1-63854C21642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77" name="Rectangle 16">
                      <a:extLst>
                        <a:ext uri="{FF2B5EF4-FFF2-40B4-BE49-F238E27FC236}">
                          <a16:creationId xmlns:a16="http://schemas.microsoft.com/office/drawing/2014/main" id="{50CD88F8-B294-42CD-8DDD-56A77F2580B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178" name="Rectangle 17">
                      <a:extLst>
                        <a:ext uri="{FF2B5EF4-FFF2-40B4-BE49-F238E27FC236}">
                          <a16:creationId xmlns:a16="http://schemas.microsoft.com/office/drawing/2014/main" id="{6238D367-FA38-4FD4-8DDD-7045970A112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176" name="Text Box 18">
                    <a:extLst>
                      <a:ext uri="{FF2B5EF4-FFF2-40B4-BE49-F238E27FC236}">
                        <a16:creationId xmlns:a16="http://schemas.microsoft.com/office/drawing/2014/main" id="{F1FE82C7-CE8A-42D9-9FC6-FE06642E5C6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08" y="550"/>
                    <a:ext cx="419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  <p:sp>
              <p:nvSpPr>
                <p:cNvPr id="147" name="Line 19">
                  <a:extLst>
                    <a:ext uri="{FF2B5EF4-FFF2-40B4-BE49-F238E27FC236}">
                      <a16:creationId xmlns:a16="http://schemas.microsoft.com/office/drawing/2014/main" id="{6D2C00A2-8B0F-4F91-A2C4-A9F44DFCE5F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48" name="Line 20">
                  <a:extLst>
                    <a:ext uri="{FF2B5EF4-FFF2-40B4-BE49-F238E27FC236}">
                      <a16:creationId xmlns:a16="http://schemas.microsoft.com/office/drawing/2014/main" id="{734DE5ED-9D9C-4D84-8779-3405AB2C001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149" name="Group 21">
                  <a:extLst>
                    <a:ext uri="{FF2B5EF4-FFF2-40B4-BE49-F238E27FC236}">
                      <a16:creationId xmlns:a16="http://schemas.microsoft.com/office/drawing/2014/main" id="{9F0704AE-032F-4A50-AFD2-7340F4AD6F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48" y="1235"/>
                  <a:ext cx="199" cy="371"/>
                  <a:chOff x="2991" y="411"/>
                  <a:chExt cx="359" cy="768"/>
                </a:xfrm>
              </p:grpSpPr>
              <p:sp>
                <p:nvSpPr>
                  <p:cNvPr id="171" name="AutoShape 22">
                    <a:extLst>
                      <a:ext uri="{FF2B5EF4-FFF2-40B4-BE49-F238E27FC236}">
                        <a16:creationId xmlns:a16="http://schemas.microsoft.com/office/drawing/2014/main" id="{9C1C2D2C-55F9-42E2-9CD8-9DC6BF1F35C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72" name="AutoShape 23">
                    <a:extLst>
                      <a:ext uri="{FF2B5EF4-FFF2-40B4-BE49-F238E27FC236}">
                        <a16:creationId xmlns:a16="http://schemas.microsoft.com/office/drawing/2014/main" id="{6F05CDD2-9794-4FD4-BBA3-6670384ECC0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73" name="Freeform 24">
                    <a:extLst>
                      <a:ext uri="{FF2B5EF4-FFF2-40B4-BE49-F238E27FC236}">
                        <a16:creationId xmlns:a16="http://schemas.microsoft.com/office/drawing/2014/main" id="{CB4BD9D9-B268-46D2-9141-DF32608B7E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74" name="Text Box 25">
                    <a:extLst>
                      <a:ext uri="{FF2B5EF4-FFF2-40B4-BE49-F238E27FC236}">
                        <a16:creationId xmlns:a16="http://schemas.microsoft.com/office/drawing/2014/main" id="{F19A1A61-D8D9-481D-BC7B-71FEAE94418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36" y="635"/>
                    <a:ext cx="59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ALU</a:t>
                    </a:r>
                  </a:p>
                </p:txBody>
              </p:sp>
            </p:grpSp>
            <p:sp>
              <p:nvSpPr>
                <p:cNvPr id="150" name="Line 26">
                  <a:extLst>
                    <a:ext uri="{FF2B5EF4-FFF2-40B4-BE49-F238E27FC236}">
                      <a16:creationId xmlns:a16="http://schemas.microsoft.com/office/drawing/2014/main" id="{A2109DF9-E692-4886-9395-E7B4B79FB77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51" name="Line 27">
                  <a:extLst>
                    <a:ext uri="{FF2B5EF4-FFF2-40B4-BE49-F238E27FC236}">
                      <a16:creationId xmlns:a16="http://schemas.microsoft.com/office/drawing/2014/main" id="{23CA392D-49DA-45F4-B4DE-ABEDEFE1C71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152" name="Group 28">
                  <a:extLst>
                    <a:ext uri="{FF2B5EF4-FFF2-40B4-BE49-F238E27FC236}">
                      <a16:creationId xmlns:a16="http://schemas.microsoft.com/office/drawing/2014/main" id="{236C5424-8483-486D-8054-F07AD751B9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06" y="1305"/>
                  <a:ext cx="286" cy="232"/>
                  <a:chOff x="3844" y="576"/>
                  <a:chExt cx="619" cy="480"/>
                </a:xfrm>
              </p:grpSpPr>
              <p:sp>
                <p:nvSpPr>
                  <p:cNvPr id="169" name="Rectangle 29">
                    <a:extLst>
                      <a:ext uri="{FF2B5EF4-FFF2-40B4-BE49-F238E27FC236}">
                        <a16:creationId xmlns:a16="http://schemas.microsoft.com/office/drawing/2014/main" id="{1F569FD3-4645-4CCB-9D80-A9B5AA295D1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170" name="Text Box 30">
                    <a:extLst>
                      <a:ext uri="{FF2B5EF4-FFF2-40B4-BE49-F238E27FC236}">
                        <a16:creationId xmlns:a16="http://schemas.microsoft.com/office/drawing/2014/main" id="{5E20186C-8E78-4175-9B99-92459665982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44" y="601"/>
                    <a:ext cx="619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DMem</a:t>
                    </a:r>
                  </a:p>
                </p:txBody>
              </p:sp>
            </p:grpSp>
            <p:sp>
              <p:nvSpPr>
                <p:cNvPr id="153" name="Freeform 31">
                  <a:extLst>
                    <a:ext uri="{FF2B5EF4-FFF2-40B4-BE49-F238E27FC236}">
                      <a16:creationId xmlns:a16="http://schemas.microsoft.com/office/drawing/2014/main" id="{CFA7BC6B-2843-449D-9C5B-FF1B10CD7F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54" name="Line 32">
                  <a:extLst>
                    <a:ext uri="{FF2B5EF4-FFF2-40B4-BE49-F238E27FC236}">
                      <a16:creationId xmlns:a16="http://schemas.microsoft.com/office/drawing/2014/main" id="{4097F2D4-AAFA-44C1-928E-4193E4EE810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55" name="Line 33">
                  <a:extLst>
                    <a:ext uri="{FF2B5EF4-FFF2-40B4-BE49-F238E27FC236}">
                      <a16:creationId xmlns:a16="http://schemas.microsoft.com/office/drawing/2014/main" id="{39496073-48A1-4E6D-BA59-D1B221A547D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156" name="Group 34">
                  <a:extLst>
                    <a:ext uri="{FF2B5EF4-FFF2-40B4-BE49-F238E27FC236}">
                      <a16:creationId xmlns:a16="http://schemas.microsoft.com/office/drawing/2014/main" id="{1CD329A2-AD0E-4145-9AB4-C8D2B3487DB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82" y="1305"/>
                  <a:ext cx="252" cy="232"/>
                  <a:chOff x="1169" y="576"/>
                  <a:chExt cx="545" cy="480"/>
                </a:xfrm>
              </p:grpSpPr>
              <p:sp>
                <p:nvSpPr>
                  <p:cNvPr id="167" name="Rectangle 35">
                    <a:extLst>
                      <a:ext uri="{FF2B5EF4-FFF2-40B4-BE49-F238E27FC236}">
                        <a16:creationId xmlns:a16="http://schemas.microsoft.com/office/drawing/2014/main" id="{C6101303-4BD3-45C8-A921-843CB9E08F5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168" name="Text Box 36">
                    <a:extLst>
                      <a:ext uri="{FF2B5EF4-FFF2-40B4-BE49-F238E27FC236}">
                        <a16:creationId xmlns:a16="http://schemas.microsoft.com/office/drawing/2014/main" id="{94132C7B-D2E2-446A-ADDD-E53C3BA0A3C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69" y="601"/>
                    <a:ext cx="545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Ifetch</a:t>
                    </a:r>
                  </a:p>
                </p:txBody>
              </p:sp>
            </p:grpSp>
            <p:grpSp>
              <p:nvGrpSpPr>
                <p:cNvPr id="157" name="Group 37">
                  <a:extLst>
                    <a:ext uri="{FF2B5EF4-FFF2-40B4-BE49-F238E27FC236}">
                      <a16:creationId xmlns:a16="http://schemas.microsoft.com/office/drawing/2014/main" id="{7A0B0918-DB26-4FC1-9028-1B3FE64B27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63" name="Rectangle 38">
                    <a:extLst>
                      <a:ext uri="{FF2B5EF4-FFF2-40B4-BE49-F238E27FC236}">
                        <a16:creationId xmlns:a16="http://schemas.microsoft.com/office/drawing/2014/main" id="{1BB380E9-765F-403F-95E8-6C1F633A94A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64" name="Rectangle 39">
                    <a:extLst>
                      <a:ext uri="{FF2B5EF4-FFF2-40B4-BE49-F238E27FC236}">
                        <a16:creationId xmlns:a16="http://schemas.microsoft.com/office/drawing/2014/main" id="{019DBBFD-4C04-45A6-9D83-48E2A8165B0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65" name="Rectangle 40">
                    <a:extLst>
                      <a:ext uri="{FF2B5EF4-FFF2-40B4-BE49-F238E27FC236}">
                        <a16:creationId xmlns:a16="http://schemas.microsoft.com/office/drawing/2014/main" id="{D146DA86-4F08-43FA-A67C-E0FACD54D97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66" name="Rectangle 41">
                    <a:extLst>
                      <a:ext uri="{FF2B5EF4-FFF2-40B4-BE49-F238E27FC236}">
                        <a16:creationId xmlns:a16="http://schemas.microsoft.com/office/drawing/2014/main" id="{4DC4757B-F036-484C-9D59-E5EBAD83BCB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</p:grpSp>
            <p:grpSp>
              <p:nvGrpSpPr>
                <p:cNvPr id="158" name="Group 42">
                  <a:extLst>
                    <a:ext uri="{FF2B5EF4-FFF2-40B4-BE49-F238E27FC236}">
                      <a16:creationId xmlns:a16="http://schemas.microsoft.com/office/drawing/2014/main" id="{A36B1168-E06F-4AD4-A1FD-3E0AD7E78C5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56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159" name="Group 43">
                    <a:extLst>
                      <a:ext uri="{FF2B5EF4-FFF2-40B4-BE49-F238E27FC236}">
                        <a16:creationId xmlns:a16="http://schemas.microsoft.com/office/drawing/2014/main" id="{AEE92ED5-DDE6-4494-8D9C-4E2FACED87F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61" name="Rectangle 44">
                      <a:extLst>
                        <a:ext uri="{FF2B5EF4-FFF2-40B4-BE49-F238E27FC236}">
                          <a16:creationId xmlns:a16="http://schemas.microsoft.com/office/drawing/2014/main" id="{6F689735-9106-4637-8C33-4BE5CBF39BA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162" name="Rectangle 45">
                      <a:extLst>
                        <a:ext uri="{FF2B5EF4-FFF2-40B4-BE49-F238E27FC236}">
                          <a16:creationId xmlns:a16="http://schemas.microsoft.com/office/drawing/2014/main" id="{EA1D9B14-A9B0-4110-A97B-8F6F3C3473B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160" name="Text Box 46">
                    <a:extLst>
                      <a:ext uri="{FF2B5EF4-FFF2-40B4-BE49-F238E27FC236}">
                        <a16:creationId xmlns:a16="http://schemas.microsoft.com/office/drawing/2014/main" id="{6D1366B3-0EEB-49DA-9384-18C701132D1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12" y="550"/>
                    <a:ext cx="417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0" name="Group 47">
                <a:extLst>
                  <a:ext uri="{FF2B5EF4-FFF2-40B4-BE49-F238E27FC236}">
                    <a16:creationId xmlns:a16="http://schemas.microsoft.com/office/drawing/2014/main" id="{B869A8E2-0134-4B5D-9513-4E736EC58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5" y="1720"/>
                <a:ext cx="1899" cy="441"/>
                <a:chOff x="1982" y="1200"/>
                <a:chExt cx="1899" cy="441"/>
              </a:xfrm>
            </p:grpSpPr>
            <p:grpSp>
              <p:nvGrpSpPr>
                <p:cNvPr id="113" name="Group 48">
                  <a:extLst>
                    <a:ext uri="{FF2B5EF4-FFF2-40B4-BE49-F238E27FC236}">
                      <a16:creationId xmlns:a16="http://schemas.microsoft.com/office/drawing/2014/main" id="{35CB3596-1F75-4D67-A20A-9A2BAD6243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30" y="1304"/>
                  <a:ext cx="222" cy="233"/>
                  <a:chOff x="1374" y="528"/>
                  <a:chExt cx="480" cy="432"/>
                </a:xfrm>
              </p:grpSpPr>
              <p:grpSp>
                <p:nvGrpSpPr>
                  <p:cNvPr id="142" name="Group 49">
                    <a:extLst>
                      <a:ext uri="{FF2B5EF4-FFF2-40B4-BE49-F238E27FC236}">
                        <a16:creationId xmlns:a16="http://schemas.microsoft.com/office/drawing/2014/main" id="{B4AD9C35-97DB-482F-B433-363FB924E2B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44" name="Rectangle 50">
                      <a:extLst>
                        <a:ext uri="{FF2B5EF4-FFF2-40B4-BE49-F238E27FC236}">
                          <a16:creationId xmlns:a16="http://schemas.microsoft.com/office/drawing/2014/main" id="{C48C5AFE-9D9D-4CE5-ADB7-0E432CEFEA3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145" name="Rectangle 51">
                      <a:extLst>
                        <a:ext uri="{FF2B5EF4-FFF2-40B4-BE49-F238E27FC236}">
                          <a16:creationId xmlns:a16="http://schemas.microsoft.com/office/drawing/2014/main" id="{18DABB79-3BF7-4CB3-ACB4-D7D1DA2E9EB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143" name="Text Box 52">
                    <a:extLst>
                      <a:ext uri="{FF2B5EF4-FFF2-40B4-BE49-F238E27FC236}">
                        <a16:creationId xmlns:a16="http://schemas.microsoft.com/office/drawing/2014/main" id="{11D7ED5D-83C1-408C-80A9-1696599A0D2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08" y="550"/>
                    <a:ext cx="419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 dirty="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  <p:sp>
              <p:nvSpPr>
                <p:cNvPr id="114" name="Line 53">
                  <a:extLst>
                    <a:ext uri="{FF2B5EF4-FFF2-40B4-BE49-F238E27FC236}">
                      <a16:creationId xmlns:a16="http://schemas.microsoft.com/office/drawing/2014/main" id="{26AF33BC-08FF-4ACE-B37F-787FD81A4D7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15" name="Line 54">
                  <a:extLst>
                    <a:ext uri="{FF2B5EF4-FFF2-40B4-BE49-F238E27FC236}">
                      <a16:creationId xmlns:a16="http://schemas.microsoft.com/office/drawing/2014/main" id="{16598995-A42D-4331-8057-B2ACD98BC9B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116" name="Group 55">
                  <a:extLst>
                    <a:ext uri="{FF2B5EF4-FFF2-40B4-BE49-F238E27FC236}">
                      <a16:creationId xmlns:a16="http://schemas.microsoft.com/office/drawing/2014/main" id="{94BBC34F-91B8-4CFB-BE13-CC27C3011D8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48" y="1235"/>
                  <a:ext cx="199" cy="371"/>
                  <a:chOff x="2991" y="411"/>
                  <a:chExt cx="359" cy="768"/>
                </a:xfrm>
              </p:grpSpPr>
              <p:sp>
                <p:nvSpPr>
                  <p:cNvPr id="138" name="AutoShape 56">
                    <a:extLst>
                      <a:ext uri="{FF2B5EF4-FFF2-40B4-BE49-F238E27FC236}">
                        <a16:creationId xmlns:a16="http://schemas.microsoft.com/office/drawing/2014/main" id="{4207B1B5-DA41-4723-ABD8-0974AA9FD29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39" name="AutoShape 57">
                    <a:extLst>
                      <a:ext uri="{FF2B5EF4-FFF2-40B4-BE49-F238E27FC236}">
                        <a16:creationId xmlns:a16="http://schemas.microsoft.com/office/drawing/2014/main" id="{CEFFA581-3FE0-4E29-BDD7-A6A0001AE1F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40" name="Freeform 58">
                    <a:extLst>
                      <a:ext uri="{FF2B5EF4-FFF2-40B4-BE49-F238E27FC236}">
                        <a16:creationId xmlns:a16="http://schemas.microsoft.com/office/drawing/2014/main" id="{CA24FEFF-5179-4300-9F07-ED26489194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41" name="Text Box 59">
                    <a:extLst>
                      <a:ext uri="{FF2B5EF4-FFF2-40B4-BE49-F238E27FC236}">
                        <a16:creationId xmlns:a16="http://schemas.microsoft.com/office/drawing/2014/main" id="{8C621AF8-ED73-418C-86E4-A6981E8DC7F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36" y="637"/>
                    <a:ext cx="59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ALU</a:t>
                    </a:r>
                  </a:p>
                </p:txBody>
              </p:sp>
            </p:grpSp>
            <p:sp>
              <p:nvSpPr>
                <p:cNvPr id="117" name="Line 60">
                  <a:extLst>
                    <a:ext uri="{FF2B5EF4-FFF2-40B4-BE49-F238E27FC236}">
                      <a16:creationId xmlns:a16="http://schemas.microsoft.com/office/drawing/2014/main" id="{BAA1AE87-D9CA-4872-9686-B265231A6A3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18" name="Line 61">
                  <a:extLst>
                    <a:ext uri="{FF2B5EF4-FFF2-40B4-BE49-F238E27FC236}">
                      <a16:creationId xmlns:a16="http://schemas.microsoft.com/office/drawing/2014/main" id="{512CDB2D-A548-4A39-981F-D013DAF974E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119" name="Group 62">
                  <a:extLst>
                    <a:ext uri="{FF2B5EF4-FFF2-40B4-BE49-F238E27FC236}">
                      <a16:creationId xmlns:a16="http://schemas.microsoft.com/office/drawing/2014/main" id="{B475E612-3B96-4775-AF81-2E07ED2B6B7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06" y="1305"/>
                  <a:ext cx="286" cy="232"/>
                  <a:chOff x="3844" y="576"/>
                  <a:chExt cx="619" cy="480"/>
                </a:xfrm>
              </p:grpSpPr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E3A8F923-0533-4272-9483-6D4244477EE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137" name="Text Box 64">
                    <a:extLst>
                      <a:ext uri="{FF2B5EF4-FFF2-40B4-BE49-F238E27FC236}">
                        <a16:creationId xmlns:a16="http://schemas.microsoft.com/office/drawing/2014/main" id="{089FF584-111F-44E4-8200-4CAA953E4F0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44" y="601"/>
                    <a:ext cx="619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DMem</a:t>
                    </a:r>
                  </a:p>
                </p:txBody>
              </p:sp>
            </p:grpSp>
            <p:sp>
              <p:nvSpPr>
                <p:cNvPr id="120" name="Freeform 65">
                  <a:extLst>
                    <a:ext uri="{FF2B5EF4-FFF2-40B4-BE49-F238E27FC236}">
                      <a16:creationId xmlns:a16="http://schemas.microsoft.com/office/drawing/2014/main" id="{4426D413-A1CE-4498-B3CC-B2C3090386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21" name="Line 66">
                  <a:extLst>
                    <a:ext uri="{FF2B5EF4-FFF2-40B4-BE49-F238E27FC236}">
                      <a16:creationId xmlns:a16="http://schemas.microsoft.com/office/drawing/2014/main" id="{F06551D7-26E9-4FCB-8E77-D6FAB686547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22" name="Line 67">
                  <a:extLst>
                    <a:ext uri="{FF2B5EF4-FFF2-40B4-BE49-F238E27FC236}">
                      <a16:creationId xmlns:a16="http://schemas.microsoft.com/office/drawing/2014/main" id="{08828BE2-4D95-47ED-9883-FD45C98878B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123" name="Group 68">
                  <a:extLst>
                    <a:ext uri="{FF2B5EF4-FFF2-40B4-BE49-F238E27FC236}">
                      <a16:creationId xmlns:a16="http://schemas.microsoft.com/office/drawing/2014/main" id="{2F48D60E-3C43-4F97-959A-8A9923C95B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82" y="1305"/>
                  <a:ext cx="252" cy="232"/>
                  <a:chOff x="1169" y="576"/>
                  <a:chExt cx="544" cy="480"/>
                </a:xfrm>
              </p:grpSpPr>
              <p:sp>
                <p:nvSpPr>
                  <p:cNvPr id="134" name="Rectangle 69">
                    <a:extLst>
                      <a:ext uri="{FF2B5EF4-FFF2-40B4-BE49-F238E27FC236}">
                        <a16:creationId xmlns:a16="http://schemas.microsoft.com/office/drawing/2014/main" id="{D26BDEBC-07A4-485C-A9AA-4C3DFFD52ED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135" name="Text Box 70">
                    <a:extLst>
                      <a:ext uri="{FF2B5EF4-FFF2-40B4-BE49-F238E27FC236}">
                        <a16:creationId xmlns:a16="http://schemas.microsoft.com/office/drawing/2014/main" id="{81D480EB-B8F4-4699-8D61-F53D17263E90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69" y="601"/>
                    <a:ext cx="544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Ifetch</a:t>
                    </a:r>
                  </a:p>
                </p:txBody>
              </p:sp>
            </p:grpSp>
            <p:grpSp>
              <p:nvGrpSpPr>
                <p:cNvPr id="124" name="Group 71">
                  <a:extLst>
                    <a:ext uri="{FF2B5EF4-FFF2-40B4-BE49-F238E27FC236}">
                      <a16:creationId xmlns:a16="http://schemas.microsoft.com/office/drawing/2014/main" id="{9C2F9DB4-F0EF-471A-B01E-6D8331FBA9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30" name="Rectangle 72">
                    <a:extLst>
                      <a:ext uri="{FF2B5EF4-FFF2-40B4-BE49-F238E27FC236}">
                        <a16:creationId xmlns:a16="http://schemas.microsoft.com/office/drawing/2014/main" id="{28A7C98A-7979-4AB3-BDD8-5642F160E4F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31" name="Rectangle 73">
                    <a:extLst>
                      <a:ext uri="{FF2B5EF4-FFF2-40B4-BE49-F238E27FC236}">
                        <a16:creationId xmlns:a16="http://schemas.microsoft.com/office/drawing/2014/main" id="{222CA6E4-F345-456E-A228-2568B614F88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32" name="Rectangle 74">
                    <a:extLst>
                      <a:ext uri="{FF2B5EF4-FFF2-40B4-BE49-F238E27FC236}">
                        <a16:creationId xmlns:a16="http://schemas.microsoft.com/office/drawing/2014/main" id="{9A114391-3C3A-4EF6-B5D6-3235B8AF785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33" name="Rectangle 75">
                    <a:extLst>
                      <a:ext uri="{FF2B5EF4-FFF2-40B4-BE49-F238E27FC236}">
                        <a16:creationId xmlns:a16="http://schemas.microsoft.com/office/drawing/2014/main" id="{DDC0C9AB-1CE2-4FF7-B8A9-A92289BF91A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</p:grpSp>
            <p:grpSp>
              <p:nvGrpSpPr>
                <p:cNvPr id="125" name="Group 76">
                  <a:extLst>
                    <a:ext uri="{FF2B5EF4-FFF2-40B4-BE49-F238E27FC236}">
                      <a16:creationId xmlns:a16="http://schemas.microsoft.com/office/drawing/2014/main" id="{AEB29B5C-4C1C-440A-834B-0E3ECD0D089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58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126" name="Group 77">
                    <a:extLst>
                      <a:ext uri="{FF2B5EF4-FFF2-40B4-BE49-F238E27FC236}">
                        <a16:creationId xmlns:a16="http://schemas.microsoft.com/office/drawing/2014/main" id="{AA2E232D-7B84-4F29-B4C0-FDD4B35584A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28" name="Rectangle 78">
                      <a:extLst>
                        <a:ext uri="{FF2B5EF4-FFF2-40B4-BE49-F238E27FC236}">
                          <a16:creationId xmlns:a16="http://schemas.microsoft.com/office/drawing/2014/main" id="{A66FB0C5-195F-4512-B812-EB7CE491CFA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129" name="Rectangle 79">
                      <a:extLst>
                        <a:ext uri="{FF2B5EF4-FFF2-40B4-BE49-F238E27FC236}">
                          <a16:creationId xmlns:a16="http://schemas.microsoft.com/office/drawing/2014/main" id="{4682705E-A119-4C29-8D4E-9F65A8637D3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127" name="Text Box 80">
                    <a:extLst>
                      <a:ext uri="{FF2B5EF4-FFF2-40B4-BE49-F238E27FC236}">
                        <a16:creationId xmlns:a16="http://schemas.microsoft.com/office/drawing/2014/main" id="{0973B137-A3CC-456B-A42F-137E9CE0D73B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14" y="550"/>
                    <a:ext cx="417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1" name="Group 81">
                <a:extLst>
                  <a:ext uri="{FF2B5EF4-FFF2-40B4-BE49-F238E27FC236}">
                    <a16:creationId xmlns:a16="http://schemas.microsoft.com/office/drawing/2014/main" id="{18CF7DCE-B408-40AB-B88D-D7E987C52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1" y="1200"/>
                <a:ext cx="1896" cy="441"/>
                <a:chOff x="1981" y="1200"/>
                <a:chExt cx="1896" cy="441"/>
              </a:xfrm>
            </p:grpSpPr>
            <p:grpSp>
              <p:nvGrpSpPr>
                <p:cNvPr id="80" name="Group 82">
                  <a:extLst>
                    <a:ext uri="{FF2B5EF4-FFF2-40B4-BE49-F238E27FC236}">
                      <a16:creationId xmlns:a16="http://schemas.microsoft.com/office/drawing/2014/main" id="{E731B8BB-45DE-4266-BF4B-AA4E85440EA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30" y="1304"/>
                  <a:ext cx="222" cy="233"/>
                  <a:chOff x="1374" y="528"/>
                  <a:chExt cx="480" cy="432"/>
                </a:xfrm>
              </p:grpSpPr>
              <p:grpSp>
                <p:nvGrpSpPr>
                  <p:cNvPr id="109" name="Group 83">
                    <a:extLst>
                      <a:ext uri="{FF2B5EF4-FFF2-40B4-BE49-F238E27FC236}">
                        <a16:creationId xmlns:a16="http://schemas.microsoft.com/office/drawing/2014/main" id="{1E462EED-09E1-49FB-8BD8-EB311AFE77B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11" name="Rectangle 84">
                      <a:extLst>
                        <a:ext uri="{FF2B5EF4-FFF2-40B4-BE49-F238E27FC236}">
                          <a16:creationId xmlns:a16="http://schemas.microsoft.com/office/drawing/2014/main" id="{D28E83AE-0A00-4103-A251-6B28854EA31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112" name="Rectangle 85">
                      <a:extLst>
                        <a:ext uri="{FF2B5EF4-FFF2-40B4-BE49-F238E27FC236}">
                          <a16:creationId xmlns:a16="http://schemas.microsoft.com/office/drawing/2014/main" id="{30CC9D7C-DEFF-4E12-B5B8-EBF00A9BB25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110" name="Text Box 86">
                    <a:extLst>
                      <a:ext uri="{FF2B5EF4-FFF2-40B4-BE49-F238E27FC236}">
                        <a16:creationId xmlns:a16="http://schemas.microsoft.com/office/drawing/2014/main" id="{81B953C9-815B-4D25-B8FE-4E0EC83C54C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06" y="550"/>
                    <a:ext cx="419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  <p:sp>
              <p:nvSpPr>
                <p:cNvPr id="81" name="Line 87">
                  <a:extLst>
                    <a:ext uri="{FF2B5EF4-FFF2-40B4-BE49-F238E27FC236}">
                      <a16:creationId xmlns:a16="http://schemas.microsoft.com/office/drawing/2014/main" id="{61D8C442-D9A2-483C-B86A-1F8543DB49D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82" name="Line 88">
                  <a:extLst>
                    <a:ext uri="{FF2B5EF4-FFF2-40B4-BE49-F238E27FC236}">
                      <a16:creationId xmlns:a16="http://schemas.microsoft.com/office/drawing/2014/main" id="{6656FAF9-248F-4C64-9AC2-17915D08387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83" name="Group 89">
                  <a:extLst>
                    <a:ext uri="{FF2B5EF4-FFF2-40B4-BE49-F238E27FC236}">
                      <a16:creationId xmlns:a16="http://schemas.microsoft.com/office/drawing/2014/main" id="{0AF5DDC7-7710-4BF6-AD27-C085F335E07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48" y="1235"/>
                  <a:ext cx="199" cy="371"/>
                  <a:chOff x="2991" y="411"/>
                  <a:chExt cx="359" cy="768"/>
                </a:xfrm>
              </p:grpSpPr>
              <p:sp>
                <p:nvSpPr>
                  <p:cNvPr id="105" name="AutoShape 90">
                    <a:extLst>
                      <a:ext uri="{FF2B5EF4-FFF2-40B4-BE49-F238E27FC236}">
                        <a16:creationId xmlns:a16="http://schemas.microsoft.com/office/drawing/2014/main" id="{0AFC6FFF-68CB-467E-AC91-A5C3C4520EA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06" name="AutoShape 91">
                    <a:extLst>
                      <a:ext uri="{FF2B5EF4-FFF2-40B4-BE49-F238E27FC236}">
                        <a16:creationId xmlns:a16="http://schemas.microsoft.com/office/drawing/2014/main" id="{EA786542-5937-4004-BBF6-056AAFBA1F6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07" name="Freeform 92">
                    <a:extLst>
                      <a:ext uri="{FF2B5EF4-FFF2-40B4-BE49-F238E27FC236}">
                        <a16:creationId xmlns:a16="http://schemas.microsoft.com/office/drawing/2014/main" id="{5F59854E-6783-46CA-8B58-167B888A97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08" name="Text Box 93">
                    <a:extLst>
                      <a:ext uri="{FF2B5EF4-FFF2-40B4-BE49-F238E27FC236}">
                        <a16:creationId xmlns:a16="http://schemas.microsoft.com/office/drawing/2014/main" id="{C9F165F1-B837-4DED-843D-3FD0CF16E07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36" y="637"/>
                    <a:ext cx="59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ALU</a:t>
                    </a:r>
                  </a:p>
                </p:txBody>
              </p:sp>
            </p:grpSp>
            <p:sp>
              <p:nvSpPr>
                <p:cNvPr id="84" name="Line 94">
                  <a:extLst>
                    <a:ext uri="{FF2B5EF4-FFF2-40B4-BE49-F238E27FC236}">
                      <a16:creationId xmlns:a16="http://schemas.microsoft.com/office/drawing/2014/main" id="{7AFF785B-244E-4E08-A534-B1F1187A238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85" name="Line 95">
                  <a:extLst>
                    <a:ext uri="{FF2B5EF4-FFF2-40B4-BE49-F238E27FC236}">
                      <a16:creationId xmlns:a16="http://schemas.microsoft.com/office/drawing/2014/main" id="{0CAE4EB5-5DC3-4FB6-8FF0-AC0EF88820F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86" name="Group 96">
                  <a:extLst>
                    <a:ext uri="{FF2B5EF4-FFF2-40B4-BE49-F238E27FC236}">
                      <a16:creationId xmlns:a16="http://schemas.microsoft.com/office/drawing/2014/main" id="{73B6481B-36F8-408D-B5B4-54B4FF7A897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02" y="1305"/>
                  <a:ext cx="286" cy="232"/>
                  <a:chOff x="3842" y="576"/>
                  <a:chExt cx="619" cy="480"/>
                </a:xfrm>
              </p:grpSpPr>
              <p:sp>
                <p:nvSpPr>
                  <p:cNvPr id="103" name="Rectangle 97">
                    <a:extLst>
                      <a:ext uri="{FF2B5EF4-FFF2-40B4-BE49-F238E27FC236}">
                        <a16:creationId xmlns:a16="http://schemas.microsoft.com/office/drawing/2014/main" id="{921E67D1-75E7-48B1-ABF0-A2AE33ECB56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104" name="Text Box 98">
                    <a:extLst>
                      <a:ext uri="{FF2B5EF4-FFF2-40B4-BE49-F238E27FC236}">
                        <a16:creationId xmlns:a16="http://schemas.microsoft.com/office/drawing/2014/main" id="{7269462D-867A-44FD-A606-1D1439F09DC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42" y="601"/>
                    <a:ext cx="619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DMem</a:t>
                    </a:r>
                  </a:p>
                </p:txBody>
              </p:sp>
            </p:grpSp>
            <p:sp>
              <p:nvSpPr>
                <p:cNvPr id="87" name="Freeform 99">
                  <a:extLst>
                    <a:ext uri="{FF2B5EF4-FFF2-40B4-BE49-F238E27FC236}">
                      <a16:creationId xmlns:a16="http://schemas.microsoft.com/office/drawing/2014/main" id="{0006BD5C-DEBD-4C93-BB9F-49EA92ED06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88" name="Line 100">
                  <a:extLst>
                    <a:ext uri="{FF2B5EF4-FFF2-40B4-BE49-F238E27FC236}">
                      <a16:creationId xmlns:a16="http://schemas.microsoft.com/office/drawing/2014/main" id="{4A60EF5B-966E-457D-9525-ECFF32DB9BF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89" name="Line 101">
                  <a:extLst>
                    <a:ext uri="{FF2B5EF4-FFF2-40B4-BE49-F238E27FC236}">
                      <a16:creationId xmlns:a16="http://schemas.microsoft.com/office/drawing/2014/main" id="{45CAB440-0101-435B-8399-C1B6D95A019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90" name="Group 102">
                  <a:extLst>
                    <a:ext uri="{FF2B5EF4-FFF2-40B4-BE49-F238E27FC236}">
                      <a16:creationId xmlns:a16="http://schemas.microsoft.com/office/drawing/2014/main" id="{B38665E1-6E61-478C-91E5-32A5869BAA7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81" y="1305"/>
                  <a:ext cx="252" cy="232"/>
                  <a:chOff x="1166" y="576"/>
                  <a:chExt cx="545" cy="480"/>
                </a:xfrm>
              </p:grpSpPr>
              <p:sp>
                <p:nvSpPr>
                  <p:cNvPr id="101" name="Rectangle 103">
                    <a:extLst>
                      <a:ext uri="{FF2B5EF4-FFF2-40B4-BE49-F238E27FC236}">
                        <a16:creationId xmlns:a16="http://schemas.microsoft.com/office/drawing/2014/main" id="{A9829C39-F87D-4029-94C9-8CF43C88ECE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102" name="Text Box 104">
                    <a:extLst>
                      <a:ext uri="{FF2B5EF4-FFF2-40B4-BE49-F238E27FC236}">
                        <a16:creationId xmlns:a16="http://schemas.microsoft.com/office/drawing/2014/main" id="{79AB4CD4-38BA-4A8F-B700-08FAB5543DE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66" y="601"/>
                    <a:ext cx="545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1" name="Group 105">
                  <a:extLst>
                    <a:ext uri="{FF2B5EF4-FFF2-40B4-BE49-F238E27FC236}">
                      <a16:creationId xmlns:a16="http://schemas.microsoft.com/office/drawing/2014/main" id="{9230DCDD-4C54-42CE-88E9-A563F1C2CC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97" name="Rectangle 106">
                    <a:extLst>
                      <a:ext uri="{FF2B5EF4-FFF2-40B4-BE49-F238E27FC236}">
                        <a16:creationId xmlns:a16="http://schemas.microsoft.com/office/drawing/2014/main" id="{1B74CE88-0FEA-4769-A81A-FE740199D0E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98" name="Rectangle 107">
                    <a:extLst>
                      <a:ext uri="{FF2B5EF4-FFF2-40B4-BE49-F238E27FC236}">
                        <a16:creationId xmlns:a16="http://schemas.microsoft.com/office/drawing/2014/main" id="{2CB041A5-FE8C-43F5-9980-283F5BE10E3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99" name="Rectangle 108">
                    <a:extLst>
                      <a:ext uri="{FF2B5EF4-FFF2-40B4-BE49-F238E27FC236}">
                        <a16:creationId xmlns:a16="http://schemas.microsoft.com/office/drawing/2014/main" id="{E85C919E-7F2B-4CC7-9CF2-E7076A540FD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100" name="Rectangle 109">
                    <a:extLst>
                      <a:ext uri="{FF2B5EF4-FFF2-40B4-BE49-F238E27FC236}">
                        <a16:creationId xmlns:a16="http://schemas.microsoft.com/office/drawing/2014/main" id="{4A376C62-D197-448B-AE70-DDA37E6EE96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</p:grpSp>
            <p:grpSp>
              <p:nvGrpSpPr>
                <p:cNvPr id="92" name="Group 110">
                  <a:extLst>
                    <a:ext uri="{FF2B5EF4-FFF2-40B4-BE49-F238E27FC236}">
                      <a16:creationId xmlns:a16="http://schemas.microsoft.com/office/drawing/2014/main" id="{B4947798-9D2B-4253-A9B5-04CD023BE6D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54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93" name="Group 111">
                    <a:extLst>
                      <a:ext uri="{FF2B5EF4-FFF2-40B4-BE49-F238E27FC236}">
                        <a16:creationId xmlns:a16="http://schemas.microsoft.com/office/drawing/2014/main" id="{47B131E9-903D-4690-B01A-BD8E497192A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95" name="Rectangle 112">
                      <a:extLst>
                        <a:ext uri="{FF2B5EF4-FFF2-40B4-BE49-F238E27FC236}">
                          <a16:creationId xmlns:a16="http://schemas.microsoft.com/office/drawing/2014/main" id="{FAE566C3-905B-4FE5-AEBD-EDAC349772A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96" name="Rectangle 113">
                      <a:extLst>
                        <a:ext uri="{FF2B5EF4-FFF2-40B4-BE49-F238E27FC236}">
                          <a16:creationId xmlns:a16="http://schemas.microsoft.com/office/drawing/2014/main" id="{8BFF9F8E-FF34-4A21-92A8-32496455551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94" name="Text Box 114">
                    <a:extLst>
                      <a:ext uri="{FF2B5EF4-FFF2-40B4-BE49-F238E27FC236}">
                        <a16:creationId xmlns:a16="http://schemas.microsoft.com/office/drawing/2014/main" id="{D97FC9A0-79A0-451A-A190-00E85867F0B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10" y="550"/>
                    <a:ext cx="417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2" name="Group 115">
                <a:extLst>
                  <a:ext uri="{FF2B5EF4-FFF2-40B4-BE49-F238E27FC236}">
                    <a16:creationId xmlns:a16="http://schemas.microsoft.com/office/drawing/2014/main" id="{B3C30AFA-638F-453A-9588-9CFFE52FEB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5" y="2784"/>
                <a:ext cx="1895" cy="441"/>
                <a:chOff x="1982" y="1200"/>
                <a:chExt cx="1895" cy="441"/>
              </a:xfrm>
            </p:grpSpPr>
            <p:grpSp>
              <p:nvGrpSpPr>
                <p:cNvPr id="47" name="Group 116">
                  <a:extLst>
                    <a:ext uri="{FF2B5EF4-FFF2-40B4-BE49-F238E27FC236}">
                      <a16:creationId xmlns:a16="http://schemas.microsoft.com/office/drawing/2014/main" id="{B9F28158-889A-46DA-9E8F-36002A65F5A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30" y="1304"/>
                  <a:ext cx="222" cy="233"/>
                  <a:chOff x="1374" y="528"/>
                  <a:chExt cx="480" cy="432"/>
                </a:xfrm>
              </p:grpSpPr>
              <p:grpSp>
                <p:nvGrpSpPr>
                  <p:cNvPr id="76" name="Group 117">
                    <a:extLst>
                      <a:ext uri="{FF2B5EF4-FFF2-40B4-BE49-F238E27FC236}">
                        <a16:creationId xmlns:a16="http://schemas.microsoft.com/office/drawing/2014/main" id="{E73C85DD-B790-44A6-AEE1-2DF4A8CC6BD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8" name="Rectangle 118">
                      <a:extLst>
                        <a:ext uri="{FF2B5EF4-FFF2-40B4-BE49-F238E27FC236}">
                          <a16:creationId xmlns:a16="http://schemas.microsoft.com/office/drawing/2014/main" id="{6DF9BBBC-58D7-4C3D-8017-686BA2D9042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79" name="Rectangle 119">
                      <a:extLst>
                        <a:ext uri="{FF2B5EF4-FFF2-40B4-BE49-F238E27FC236}">
                          <a16:creationId xmlns:a16="http://schemas.microsoft.com/office/drawing/2014/main" id="{B67AD36D-04AA-4EC7-950D-E7FB6F07C48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77" name="Text Box 120">
                    <a:extLst>
                      <a:ext uri="{FF2B5EF4-FFF2-40B4-BE49-F238E27FC236}">
                        <a16:creationId xmlns:a16="http://schemas.microsoft.com/office/drawing/2014/main" id="{41E2C21E-53D5-4588-AD03-1E05143A1D5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02" y="550"/>
                    <a:ext cx="419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  <p:sp>
              <p:nvSpPr>
                <p:cNvPr id="48" name="Line 121">
                  <a:extLst>
                    <a:ext uri="{FF2B5EF4-FFF2-40B4-BE49-F238E27FC236}">
                      <a16:creationId xmlns:a16="http://schemas.microsoft.com/office/drawing/2014/main" id="{3716B856-4E17-49A8-9EBC-DE719AEC222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49" name="Line 122">
                  <a:extLst>
                    <a:ext uri="{FF2B5EF4-FFF2-40B4-BE49-F238E27FC236}">
                      <a16:creationId xmlns:a16="http://schemas.microsoft.com/office/drawing/2014/main" id="{AAF4797F-A46C-4F5D-B3B9-E01246F2C09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50" name="Group 123">
                  <a:extLst>
                    <a:ext uri="{FF2B5EF4-FFF2-40B4-BE49-F238E27FC236}">
                      <a16:creationId xmlns:a16="http://schemas.microsoft.com/office/drawing/2014/main" id="{1EEA4013-5A3A-4B91-92CA-7E964A5FE5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48" y="1235"/>
                  <a:ext cx="199" cy="371"/>
                  <a:chOff x="2991" y="411"/>
                  <a:chExt cx="359" cy="768"/>
                </a:xfrm>
              </p:grpSpPr>
              <p:sp>
                <p:nvSpPr>
                  <p:cNvPr id="72" name="AutoShape 124">
                    <a:extLst>
                      <a:ext uri="{FF2B5EF4-FFF2-40B4-BE49-F238E27FC236}">
                        <a16:creationId xmlns:a16="http://schemas.microsoft.com/office/drawing/2014/main" id="{12AA199A-AF09-4B80-A4B3-8A77ACB3A0D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73" name="AutoShape 125">
                    <a:extLst>
                      <a:ext uri="{FF2B5EF4-FFF2-40B4-BE49-F238E27FC236}">
                        <a16:creationId xmlns:a16="http://schemas.microsoft.com/office/drawing/2014/main" id="{82A36A00-6CAB-4D92-AC68-FD1E34DD90D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74" name="Freeform 126">
                    <a:extLst>
                      <a:ext uri="{FF2B5EF4-FFF2-40B4-BE49-F238E27FC236}">
                        <a16:creationId xmlns:a16="http://schemas.microsoft.com/office/drawing/2014/main" id="{7745646D-9329-444C-B5BD-E3AC4AEF9A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75" name="Text Box 127">
                    <a:extLst>
                      <a:ext uri="{FF2B5EF4-FFF2-40B4-BE49-F238E27FC236}">
                        <a16:creationId xmlns:a16="http://schemas.microsoft.com/office/drawing/2014/main" id="{FABFDACA-986A-4380-BDC1-4C7473AE6EB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36" y="637"/>
                    <a:ext cx="59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ALU</a:t>
                    </a:r>
                  </a:p>
                </p:txBody>
              </p:sp>
            </p:grpSp>
            <p:sp>
              <p:nvSpPr>
                <p:cNvPr id="51" name="Line 128">
                  <a:extLst>
                    <a:ext uri="{FF2B5EF4-FFF2-40B4-BE49-F238E27FC236}">
                      <a16:creationId xmlns:a16="http://schemas.microsoft.com/office/drawing/2014/main" id="{DB5560ED-26A0-405B-A841-F6FE2FE22CB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52" name="Line 129">
                  <a:extLst>
                    <a:ext uri="{FF2B5EF4-FFF2-40B4-BE49-F238E27FC236}">
                      <a16:creationId xmlns:a16="http://schemas.microsoft.com/office/drawing/2014/main" id="{2DF29D37-0B28-4AD0-8B49-E3477778CF9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53" name="Group 130">
                  <a:extLst>
                    <a:ext uri="{FF2B5EF4-FFF2-40B4-BE49-F238E27FC236}">
                      <a16:creationId xmlns:a16="http://schemas.microsoft.com/office/drawing/2014/main" id="{963B5493-0B04-414D-B0FD-D6B9336A191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02" y="1305"/>
                  <a:ext cx="286" cy="232"/>
                  <a:chOff x="3842" y="576"/>
                  <a:chExt cx="619" cy="480"/>
                </a:xfrm>
              </p:grpSpPr>
              <p:sp>
                <p:nvSpPr>
                  <p:cNvPr id="70" name="Rectangle 131">
                    <a:extLst>
                      <a:ext uri="{FF2B5EF4-FFF2-40B4-BE49-F238E27FC236}">
                        <a16:creationId xmlns:a16="http://schemas.microsoft.com/office/drawing/2014/main" id="{4F402C51-3231-4674-A2CF-9025AC27950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71" name="Text Box 132">
                    <a:extLst>
                      <a:ext uri="{FF2B5EF4-FFF2-40B4-BE49-F238E27FC236}">
                        <a16:creationId xmlns:a16="http://schemas.microsoft.com/office/drawing/2014/main" id="{B3437ECA-6648-4F95-B67A-A3E69FB4B04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42" y="601"/>
                    <a:ext cx="619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DMem</a:t>
                    </a:r>
                  </a:p>
                </p:txBody>
              </p:sp>
            </p:grpSp>
            <p:sp>
              <p:nvSpPr>
                <p:cNvPr id="54" name="Freeform 133">
                  <a:extLst>
                    <a:ext uri="{FF2B5EF4-FFF2-40B4-BE49-F238E27FC236}">
                      <a16:creationId xmlns:a16="http://schemas.microsoft.com/office/drawing/2014/main" id="{792ADB77-BE74-43BF-AEED-0BEB83780F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55" name="Line 134">
                  <a:extLst>
                    <a:ext uri="{FF2B5EF4-FFF2-40B4-BE49-F238E27FC236}">
                      <a16:creationId xmlns:a16="http://schemas.microsoft.com/office/drawing/2014/main" id="{81C7112D-C79A-4D0C-ACAF-74C4CFC265F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56" name="Line 135">
                  <a:extLst>
                    <a:ext uri="{FF2B5EF4-FFF2-40B4-BE49-F238E27FC236}">
                      <a16:creationId xmlns:a16="http://schemas.microsoft.com/office/drawing/2014/main" id="{AF4F3BEE-54E0-427E-B8A8-A3336C7F898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57" name="Group 136">
                  <a:extLst>
                    <a:ext uri="{FF2B5EF4-FFF2-40B4-BE49-F238E27FC236}">
                      <a16:creationId xmlns:a16="http://schemas.microsoft.com/office/drawing/2014/main" id="{AEABE973-776D-41D2-A5D5-879DA4F8E9B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82" y="1305"/>
                  <a:ext cx="252" cy="232"/>
                  <a:chOff x="1169" y="576"/>
                  <a:chExt cx="544" cy="480"/>
                </a:xfrm>
              </p:grpSpPr>
              <p:sp>
                <p:nvSpPr>
                  <p:cNvPr id="68" name="Rectangle 137">
                    <a:extLst>
                      <a:ext uri="{FF2B5EF4-FFF2-40B4-BE49-F238E27FC236}">
                        <a16:creationId xmlns:a16="http://schemas.microsoft.com/office/drawing/2014/main" id="{E8450121-7E43-441B-90F4-6FB15FFDEA6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69" name="Text Box 138">
                    <a:extLst>
                      <a:ext uri="{FF2B5EF4-FFF2-40B4-BE49-F238E27FC236}">
                        <a16:creationId xmlns:a16="http://schemas.microsoft.com/office/drawing/2014/main" id="{29E41EE4-9C00-483A-B00D-E11BFFA14BB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69" y="601"/>
                    <a:ext cx="544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Ifetch</a:t>
                    </a:r>
                  </a:p>
                </p:txBody>
              </p:sp>
            </p:grpSp>
            <p:grpSp>
              <p:nvGrpSpPr>
                <p:cNvPr id="58" name="Group 139">
                  <a:extLst>
                    <a:ext uri="{FF2B5EF4-FFF2-40B4-BE49-F238E27FC236}">
                      <a16:creationId xmlns:a16="http://schemas.microsoft.com/office/drawing/2014/main" id="{C7644ACC-6BAC-42A3-9A53-3452B956AD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64" name="Rectangle 140">
                    <a:extLst>
                      <a:ext uri="{FF2B5EF4-FFF2-40B4-BE49-F238E27FC236}">
                        <a16:creationId xmlns:a16="http://schemas.microsoft.com/office/drawing/2014/main" id="{BB44F0DD-13F1-4A65-A769-3D212FA848C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65" name="Rectangle 141">
                    <a:extLst>
                      <a:ext uri="{FF2B5EF4-FFF2-40B4-BE49-F238E27FC236}">
                        <a16:creationId xmlns:a16="http://schemas.microsoft.com/office/drawing/2014/main" id="{E2A8A3E4-E153-4297-A965-B1BE0C8E007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66" name="Rectangle 142">
                    <a:extLst>
                      <a:ext uri="{FF2B5EF4-FFF2-40B4-BE49-F238E27FC236}">
                        <a16:creationId xmlns:a16="http://schemas.microsoft.com/office/drawing/2014/main" id="{E52D6218-AB53-4EC6-993C-D7F1E82A5D0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67" name="Rectangle 143">
                    <a:extLst>
                      <a:ext uri="{FF2B5EF4-FFF2-40B4-BE49-F238E27FC236}">
                        <a16:creationId xmlns:a16="http://schemas.microsoft.com/office/drawing/2014/main" id="{84FA125A-032F-4198-B353-FAA3DBCED1F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</p:grpSp>
            <p:grpSp>
              <p:nvGrpSpPr>
                <p:cNvPr id="59" name="Group 144">
                  <a:extLst>
                    <a:ext uri="{FF2B5EF4-FFF2-40B4-BE49-F238E27FC236}">
                      <a16:creationId xmlns:a16="http://schemas.microsoft.com/office/drawing/2014/main" id="{9615365D-CFCC-4021-B9B2-7CEC4D9100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54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60" name="Group 145">
                    <a:extLst>
                      <a:ext uri="{FF2B5EF4-FFF2-40B4-BE49-F238E27FC236}">
                        <a16:creationId xmlns:a16="http://schemas.microsoft.com/office/drawing/2014/main" id="{125A7361-E2B5-4A37-8562-8F78B28CEAD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62" name="Rectangle 146">
                      <a:extLst>
                        <a:ext uri="{FF2B5EF4-FFF2-40B4-BE49-F238E27FC236}">
                          <a16:creationId xmlns:a16="http://schemas.microsoft.com/office/drawing/2014/main" id="{36173D6A-896D-43A1-B752-847F29803F6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63" name="Rectangle 147">
                      <a:extLst>
                        <a:ext uri="{FF2B5EF4-FFF2-40B4-BE49-F238E27FC236}">
                          <a16:creationId xmlns:a16="http://schemas.microsoft.com/office/drawing/2014/main" id="{4129BA68-38D0-42BB-A246-9BEAC4DD2B2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61" name="Text Box 148">
                    <a:extLst>
                      <a:ext uri="{FF2B5EF4-FFF2-40B4-BE49-F238E27FC236}">
                        <a16:creationId xmlns:a16="http://schemas.microsoft.com/office/drawing/2014/main" id="{BDF901DC-45ED-4DF9-825D-6B11C25BB8A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10" y="550"/>
                    <a:ext cx="417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3" name="Group 149">
                <a:extLst>
                  <a:ext uri="{FF2B5EF4-FFF2-40B4-BE49-F238E27FC236}">
                    <a16:creationId xmlns:a16="http://schemas.microsoft.com/office/drawing/2014/main" id="{639EFC83-C81E-4C4D-838E-0AA620AB9B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5" y="3296"/>
                <a:ext cx="1895" cy="441"/>
                <a:chOff x="1982" y="1200"/>
                <a:chExt cx="1895" cy="441"/>
              </a:xfrm>
            </p:grpSpPr>
            <p:grpSp>
              <p:nvGrpSpPr>
                <p:cNvPr id="14" name="Group 150">
                  <a:extLst>
                    <a:ext uri="{FF2B5EF4-FFF2-40B4-BE49-F238E27FC236}">
                      <a16:creationId xmlns:a16="http://schemas.microsoft.com/office/drawing/2014/main" id="{84B12CD7-3EA9-42AD-A62A-E653F82CBF3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30" y="1304"/>
                  <a:ext cx="222" cy="233"/>
                  <a:chOff x="1374" y="528"/>
                  <a:chExt cx="480" cy="432"/>
                </a:xfrm>
              </p:grpSpPr>
              <p:grpSp>
                <p:nvGrpSpPr>
                  <p:cNvPr id="43" name="Group 151">
                    <a:extLst>
                      <a:ext uri="{FF2B5EF4-FFF2-40B4-BE49-F238E27FC236}">
                        <a16:creationId xmlns:a16="http://schemas.microsoft.com/office/drawing/2014/main" id="{4B015817-653D-442A-AEE7-59979DF5B30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45" name="Rectangle 152">
                      <a:extLst>
                        <a:ext uri="{FF2B5EF4-FFF2-40B4-BE49-F238E27FC236}">
                          <a16:creationId xmlns:a16="http://schemas.microsoft.com/office/drawing/2014/main" id="{822C07BB-C8FD-4628-9A6C-321D011AE99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46" name="Rectangle 153">
                      <a:extLst>
                        <a:ext uri="{FF2B5EF4-FFF2-40B4-BE49-F238E27FC236}">
                          <a16:creationId xmlns:a16="http://schemas.microsoft.com/office/drawing/2014/main" id="{54B74210-2182-496C-B1E5-9B213A412BC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44" name="Text Box 154">
                    <a:extLst>
                      <a:ext uri="{FF2B5EF4-FFF2-40B4-BE49-F238E27FC236}">
                        <a16:creationId xmlns:a16="http://schemas.microsoft.com/office/drawing/2014/main" id="{504AEAB1-DEC3-43C5-B4FB-736EB0DA8D6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05" y="550"/>
                    <a:ext cx="419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  <p:sp>
              <p:nvSpPr>
                <p:cNvPr id="15" name="Line 155">
                  <a:extLst>
                    <a:ext uri="{FF2B5EF4-FFF2-40B4-BE49-F238E27FC236}">
                      <a16:creationId xmlns:a16="http://schemas.microsoft.com/office/drawing/2014/main" id="{5C807A46-20CB-4CCD-B9FA-5A2A00D452F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6" name="Line 156">
                  <a:extLst>
                    <a:ext uri="{FF2B5EF4-FFF2-40B4-BE49-F238E27FC236}">
                      <a16:creationId xmlns:a16="http://schemas.microsoft.com/office/drawing/2014/main" id="{E0D12F57-4C43-477A-9A35-EFFBB713417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17" name="Group 157">
                  <a:extLst>
                    <a:ext uri="{FF2B5EF4-FFF2-40B4-BE49-F238E27FC236}">
                      <a16:creationId xmlns:a16="http://schemas.microsoft.com/office/drawing/2014/main" id="{979FF944-BF2B-40FC-A9C3-A9E99C86B9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48" y="1235"/>
                  <a:ext cx="199" cy="371"/>
                  <a:chOff x="2991" y="411"/>
                  <a:chExt cx="359" cy="768"/>
                </a:xfrm>
              </p:grpSpPr>
              <p:sp>
                <p:nvSpPr>
                  <p:cNvPr id="39" name="AutoShape 158">
                    <a:extLst>
                      <a:ext uri="{FF2B5EF4-FFF2-40B4-BE49-F238E27FC236}">
                        <a16:creationId xmlns:a16="http://schemas.microsoft.com/office/drawing/2014/main" id="{67A71EC2-9052-48ED-8649-D0030E44653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40" name="AutoShape 159">
                    <a:extLst>
                      <a:ext uri="{FF2B5EF4-FFF2-40B4-BE49-F238E27FC236}">
                        <a16:creationId xmlns:a16="http://schemas.microsoft.com/office/drawing/2014/main" id="{C6AC2BE5-8015-4725-B64B-F7DAD75586B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41" name="Freeform 160">
                    <a:extLst>
                      <a:ext uri="{FF2B5EF4-FFF2-40B4-BE49-F238E27FC236}">
                        <a16:creationId xmlns:a16="http://schemas.microsoft.com/office/drawing/2014/main" id="{9282B87E-E801-42B1-9891-56674A0D1D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42" name="Text Box 161">
                    <a:extLst>
                      <a:ext uri="{FF2B5EF4-FFF2-40B4-BE49-F238E27FC236}">
                        <a16:creationId xmlns:a16="http://schemas.microsoft.com/office/drawing/2014/main" id="{D6F8D18D-EE5D-471C-B7C5-5470B911B720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16200000">
                    <a:off x="2936" y="637"/>
                    <a:ext cx="59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ALU</a:t>
                    </a:r>
                  </a:p>
                </p:txBody>
              </p:sp>
            </p:grpSp>
            <p:sp>
              <p:nvSpPr>
                <p:cNvPr id="18" name="Line 162">
                  <a:extLst>
                    <a:ext uri="{FF2B5EF4-FFF2-40B4-BE49-F238E27FC236}">
                      <a16:creationId xmlns:a16="http://schemas.microsoft.com/office/drawing/2014/main" id="{3DB5B0D2-2BA5-4E92-9967-7309237D42B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19" name="Line 163">
                  <a:extLst>
                    <a:ext uri="{FF2B5EF4-FFF2-40B4-BE49-F238E27FC236}">
                      <a16:creationId xmlns:a16="http://schemas.microsoft.com/office/drawing/2014/main" id="{5AECC851-A5BF-4F97-AA91-DE5F804DAA8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20" name="Group 164">
                  <a:extLst>
                    <a:ext uri="{FF2B5EF4-FFF2-40B4-BE49-F238E27FC236}">
                      <a16:creationId xmlns:a16="http://schemas.microsoft.com/office/drawing/2014/main" id="{77165A28-7F8C-4F8C-BFEB-3C0F9C0B1AF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02" y="1305"/>
                  <a:ext cx="286" cy="232"/>
                  <a:chOff x="3842" y="576"/>
                  <a:chExt cx="619" cy="480"/>
                </a:xfrm>
              </p:grpSpPr>
              <p:sp>
                <p:nvSpPr>
                  <p:cNvPr id="37" name="Rectangle 165">
                    <a:extLst>
                      <a:ext uri="{FF2B5EF4-FFF2-40B4-BE49-F238E27FC236}">
                        <a16:creationId xmlns:a16="http://schemas.microsoft.com/office/drawing/2014/main" id="{5C24F92C-F516-43E7-A8AC-EBDAD184020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38" name="Text Box 166">
                    <a:extLst>
                      <a:ext uri="{FF2B5EF4-FFF2-40B4-BE49-F238E27FC236}">
                        <a16:creationId xmlns:a16="http://schemas.microsoft.com/office/drawing/2014/main" id="{CB3A10E1-9848-43BC-A4F9-C7DEA65A67F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42" y="601"/>
                    <a:ext cx="619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DMem</a:t>
                    </a:r>
                  </a:p>
                </p:txBody>
              </p:sp>
            </p:grpSp>
            <p:sp>
              <p:nvSpPr>
                <p:cNvPr id="21" name="Freeform 167">
                  <a:extLst>
                    <a:ext uri="{FF2B5EF4-FFF2-40B4-BE49-F238E27FC236}">
                      <a16:creationId xmlns:a16="http://schemas.microsoft.com/office/drawing/2014/main" id="{B609DE6A-6865-4333-8105-705B545400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22" name="Line 168">
                  <a:extLst>
                    <a:ext uri="{FF2B5EF4-FFF2-40B4-BE49-F238E27FC236}">
                      <a16:creationId xmlns:a16="http://schemas.microsoft.com/office/drawing/2014/main" id="{615E1A61-1A01-49F4-832C-D9E7F8B4009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sp>
              <p:nvSpPr>
                <p:cNvPr id="23" name="Line 169">
                  <a:extLst>
                    <a:ext uri="{FF2B5EF4-FFF2-40B4-BE49-F238E27FC236}">
                      <a16:creationId xmlns:a16="http://schemas.microsoft.com/office/drawing/2014/main" id="{1B38D358-847A-4C22-B3F9-062A3FBFDC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200">
                    <a:latin typeface="Calibri body"/>
                  </a:endParaRPr>
                </a:p>
              </p:txBody>
            </p:sp>
            <p:grpSp>
              <p:nvGrpSpPr>
                <p:cNvPr id="24" name="Group 170">
                  <a:extLst>
                    <a:ext uri="{FF2B5EF4-FFF2-40B4-BE49-F238E27FC236}">
                      <a16:creationId xmlns:a16="http://schemas.microsoft.com/office/drawing/2014/main" id="{16EA51B3-84D3-48E9-92B2-7EDFBC812E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82" y="1305"/>
                  <a:ext cx="252" cy="232"/>
                  <a:chOff x="1169" y="576"/>
                  <a:chExt cx="545" cy="480"/>
                </a:xfrm>
              </p:grpSpPr>
              <p:sp>
                <p:nvSpPr>
                  <p:cNvPr id="35" name="Rectangle 171">
                    <a:extLst>
                      <a:ext uri="{FF2B5EF4-FFF2-40B4-BE49-F238E27FC236}">
                        <a16:creationId xmlns:a16="http://schemas.microsoft.com/office/drawing/2014/main" id="{7FA2B6F6-614F-4316-986E-63053191A42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200">
                      <a:solidFill>
                        <a:schemeClr val="tx1"/>
                      </a:solidFill>
                      <a:latin typeface="Calibri body"/>
                    </a:endParaRPr>
                  </a:p>
                </p:txBody>
              </p:sp>
              <p:sp>
                <p:nvSpPr>
                  <p:cNvPr id="36" name="Text Box 172">
                    <a:extLst>
                      <a:ext uri="{FF2B5EF4-FFF2-40B4-BE49-F238E27FC236}">
                        <a16:creationId xmlns:a16="http://schemas.microsoft.com/office/drawing/2014/main" id="{1D7E309C-FC10-42A3-8ADA-384ED577005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69" y="601"/>
                    <a:ext cx="545" cy="3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Ifetch</a:t>
                    </a:r>
                  </a:p>
                </p:txBody>
              </p:sp>
            </p:grpSp>
            <p:grpSp>
              <p:nvGrpSpPr>
                <p:cNvPr id="25" name="Group 173">
                  <a:extLst>
                    <a:ext uri="{FF2B5EF4-FFF2-40B4-BE49-F238E27FC236}">
                      <a16:creationId xmlns:a16="http://schemas.microsoft.com/office/drawing/2014/main" id="{CC0FA640-E4C5-4118-AA22-DA94D56E2A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31" name="Rectangle 174">
                    <a:extLst>
                      <a:ext uri="{FF2B5EF4-FFF2-40B4-BE49-F238E27FC236}">
                        <a16:creationId xmlns:a16="http://schemas.microsoft.com/office/drawing/2014/main" id="{386C2206-DFC5-4819-A394-2596C8D88E2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32" name="Rectangle 175">
                    <a:extLst>
                      <a:ext uri="{FF2B5EF4-FFF2-40B4-BE49-F238E27FC236}">
                        <a16:creationId xmlns:a16="http://schemas.microsoft.com/office/drawing/2014/main" id="{A4E4E258-E335-4F0F-A125-7BC2F8D5E77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33" name="Rectangle 176">
                    <a:extLst>
                      <a:ext uri="{FF2B5EF4-FFF2-40B4-BE49-F238E27FC236}">
                        <a16:creationId xmlns:a16="http://schemas.microsoft.com/office/drawing/2014/main" id="{6D01D4D8-599B-4632-A01A-A99BD1CBE02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  <p:sp>
                <p:nvSpPr>
                  <p:cNvPr id="34" name="Rectangle 177">
                    <a:extLst>
                      <a:ext uri="{FF2B5EF4-FFF2-40B4-BE49-F238E27FC236}">
                        <a16:creationId xmlns:a16="http://schemas.microsoft.com/office/drawing/2014/main" id="{337A637B-EECC-449A-B79B-D89707BDE87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200">
                      <a:latin typeface="Calibri body"/>
                    </a:endParaRPr>
                  </a:p>
                </p:txBody>
              </p:sp>
            </p:grpSp>
            <p:grpSp>
              <p:nvGrpSpPr>
                <p:cNvPr id="26" name="Group 178">
                  <a:extLst>
                    <a:ext uri="{FF2B5EF4-FFF2-40B4-BE49-F238E27FC236}">
                      <a16:creationId xmlns:a16="http://schemas.microsoft.com/office/drawing/2014/main" id="{8C9CFBCD-8765-4BFB-8540-B861C1E0A08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54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27" name="Group 179">
                    <a:extLst>
                      <a:ext uri="{FF2B5EF4-FFF2-40B4-BE49-F238E27FC236}">
                        <a16:creationId xmlns:a16="http://schemas.microsoft.com/office/drawing/2014/main" id="{DD10D33B-39B5-4E02-BDAF-0EA045FA6C5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29" name="Rectangle 180">
                      <a:extLst>
                        <a:ext uri="{FF2B5EF4-FFF2-40B4-BE49-F238E27FC236}">
                          <a16:creationId xmlns:a16="http://schemas.microsoft.com/office/drawing/2014/main" id="{E00D1051-C430-4DD0-AF7E-5BA8029898C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200">
                        <a:latin typeface="Calibri body"/>
                      </a:endParaRPr>
                    </a:p>
                  </p:txBody>
                </p:sp>
                <p:sp>
                  <p:nvSpPr>
                    <p:cNvPr id="30" name="Rectangle 181">
                      <a:extLst>
                        <a:ext uri="{FF2B5EF4-FFF2-40B4-BE49-F238E27FC236}">
                          <a16:creationId xmlns:a16="http://schemas.microsoft.com/office/drawing/2014/main" id="{1426BC3D-CBDF-4598-A975-F7341EC1EE3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200">
                        <a:solidFill>
                          <a:schemeClr val="tx1"/>
                        </a:solidFill>
                        <a:latin typeface="Calibri body"/>
                      </a:endParaRPr>
                    </a:p>
                  </p:txBody>
                </p:sp>
              </p:grpSp>
              <p:sp>
                <p:nvSpPr>
                  <p:cNvPr id="28" name="Text Box 182">
                    <a:extLst>
                      <a:ext uri="{FF2B5EF4-FFF2-40B4-BE49-F238E27FC236}">
                        <a16:creationId xmlns:a16="http://schemas.microsoft.com/office/drawing/2014/main" id="{04E9D25E-2608-467C-B75B-3C686B64514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410" y="550"/>
                    <a:ext cx="417" cy="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Calibri body"/>
                      </a:rPr>
                      <a:t>Reg</a:t>
                    </a:r>
                  </a:p>
                </p:txBody>
              </p:sp>
            </p:grpSp>
          </p:grpSp>
        </p:grpSp>
      </p:grpSp>
      <p:sp>
        <p:nvSpPr>
          <p:cNvPr id="187" name="Line 184">
            <a:extLst>
              <a:ext uri="{FF2B5EF4-FFF2-40B4-BE49-F238E27FC236}">
                <a16:creationId xmlns:a16="http://schemas.microsoft.com/office/drawing/2014/main" id="{4AEE7174-22F3-41CF-8AD8-72DD6B635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651" y="1743074"/>
            <a:ext cx="10175483" cy="682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Rectangle 185">
            <a:extLst>
              <a:ext uri="{FF2B5EF4-FFF2-40B4-BE49-F238E27FC236}">
                <a16:creationId xmlns:a16="http://schemas.microsoft.com/office/drawing/2014/main" id="{7847786A-EF4D-497E-ADF7-7FD479C95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52" y="1285875"/>
            <a:ext cx="336063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schemeClr val="tx1"/>
                </a:solidFill>
                <a:latin typeface="Comic Sans MS" pitchFamily="66" charset="0"/>
              </a:rPr>
              <a:t>Time (clock cycles)</a:t>
            </a:r>
          </a:p>
        </p:txBody>
      </p:sp>
      <p:sp>
        <p:nvSpPr>
          <p:cNvPr id="195" name="Line 192">
            <a:extLst>
              <a:ext uri="{FF2B5EF4-FFF2-40B4-BE49-F238E27FC236}">
                <a16:creationId xmlns:a16="http://schemas.microsoft.com/office/drawing/2014/main" id="{285957BE-5847-4956-BB3F-FBE4E69DF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9236" y="2587239"/>
            <a:ext cx="1837713" cy="65502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" name="Line 193">
            <a:extLst>
              <a:ext uri="{FF2B5EF4-FFF2-40B4-BE49-F238E27FC236}">
                <a16:creationId xmlns:a16="http://schemas.microsoft.com/office/drawing/2014/main" id="{9096F3A6-9504-4068-99F9-0013DE6A8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3891" y="2491863"/>
            <a:ext cx="918856" cy="163755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Line 194">
            <a:extLst>
              <a:ext uri="{FF2B5EF4-FFF2-40B4-BE49-F238E27FC236}">
                <a16:creationId xmlns:a16="http://schemas.microsoft.com/office/drawing/2014/main" id="{0B8C37C7-EECF-448B-9A77-43472AE5CD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0047" y="2700194"/>
            <a:ext cx="769893" cy="2984739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Line 195">
            <a:extLst>
              <a:ext uri="{FF2B5EF4-FFF2-40B4-BE49-F238E27FC236}">
                <a16:creationId xmlns:a16="http://schemas.microsoft.com/office/drawing/2014/main" id="{23C42652-7613-49A2-95A1-62FABDC060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028" y="2828996"/>
            <a:ext cx="150873" cy="209569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of audio equipment">
            <a:extLst>
              <a:ext uri="{FF2B5EF4-FFF2-40B4-BE49-F238E27FC236}">
                <a16:creationId xmlns:a16="http://schemas.microsoft.com/office/drawing/2014/main" id="{9A476041-FE51-CBD0-219B-47A01E2AB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E2F7F-AAD8-444D-8050-B74C0825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Control Hazards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F4E9-C92B-4E53-9E92-B68705FB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Hazards that arise from branch/jump instructions and any instructions that change the PC.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FFEC7-78A4-426A-A998-A3026E7C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073D5-E4B5-486E-AED3-CD61ADEB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229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1439-C56F-428E-91B7-172E2836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99625-8843-4CEB-9815-FB55D5FB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DA9D9-C3A0-4A9D-8950-640A3726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7" name="Text Box 187">
            <a:extLst>
              <a:ext uri="{FF2B5EF4-FFF2-40B4-BE49-F238E27FC236}">
                <a16:creationId xmlns:a16="http://schemas.microsoft.com/office/drawing/2014/main" id="{69FF81B3-0C39-4C03-9C13-50841C912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33" y="5449654"/>
            <a:ext cx="99095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hlink"/>
                </a:solidFill>
                <a:latin typeface="Arial" charset="0"/>
              </a:defRPr>
            </a:lvl1pPr>
            <a:lvl2pPr marL="742950" indent="-285750">
              <a:defRPr sz="1600" b="1">
                <a:solidFill>
                  <a:schemeClr val="hlink"/>
                </a:solidFill>
                <a:latin typeface="Arial" charset="0"/>
              </a:defRPr>
            </a:lvl2pPr>
            <a:lvl3pPr marL="1143000" indent="-228600">
              <a:defRPr sz="1600" b="1">
                <a:solidFill>
                  <a:schemeClr val="hlink"/>
                </a:solidFill>
                <a:latin typeface="Arial" charset="0"/>
              </a:defRPr>
            </a:lvl3pPr>
            <a:lvl4pPr marL="1600200" indent="-228600">
              <a:defRPr sz="1600" b="1">
                <a:solidFill>
                  <a:schemeClr val="hlink"/>
                </a:solidFill>
                <a:latin typeface="Arial" charset="0"/>
              </a:defRPr>
            </a:lvl4pPr>
            <a:lvl5pPr marL="2057400" indent="-228600">
              <a:defRPr sz="1600" b="1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hlink"/>
                </a:solidFill>
                <a:latin typeface="Arial" charset="0"/>
              </a:defRPr>
            </a:lvl9pPr>
          </a:lstStyle>
          <a:p>
            <a:r>
              <a:rPr lang="en-US" sz="3600" b="0" dirty="0">
                <a:solidFill>
                  <a:schemeClr val="tx1"/>
                </a:solidFill>
                <a:latin typeface="Calibri body"/>
              </a:rPr>
              <a:t>What do you do with the 3 instructions in between?</a:t>
            </a:r>
          </a:p>
          <a:p>
            <a:r>
              <a:rPr lang="en-US" sz="3600" b="0" dirty="0">
                <a:solidFill>
                  <a:schemeClr val="tx1"/>
                </a:solidFill>
                <a:latin typeface="Calibri body"/>
              </a:rPr>
              <a:t>How do you do it?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3AF2DC-5BE7-4AB6-899C-A05225104F07}"/>
              </a:ext>
            </a:extLst>
          </p:cNvPr>
          <p:cNvGrpSpPr/>
          <p:nvPr/>
        </p:nvGrpSpPr>
        <p:grpSpPr>
          <a:xfrm>
            <a:off x="114300" y="1360850"/>
            <a:ext cx="11963400" cy="4253554"/>
            <a:chOff x="76200" y="1168400"/>
            <a:chExt cx="9136063" cy="4057650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C87A27-1F7D-45D1-B800-2AAD5642C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288" y="1168400"/>
              <a:ext cx="1143000" cy="396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EC448A11-1CA7-4A50-B537-44BE8080E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00" y="1320800"/>
              <a:ext cx="2297673" cy="3840163"/>
              <a:chOff x="473" y="1446"/>
              <a:chExt cx="1208" cy="2419"/>
            </a:xfrm>
          </p:grpSpPr>
          <p:sp>
            <p:nvSpPr>
              <p:cNvPr id="189" name="Rectangle 5">
                <a:extLst>
                  <a:ext uri="{FF2B5EF4-FFF2-40B4-BE49-F238E27FC236}">
                    <a16:creationId xmlns:a16="http://schemas.microsoft.com/office/drawing/2014/main" id="{0B6508F6-B420-453C-867F-D043AD952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" y="1446"/>
                <a:ext cx="1014" cy="5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10: </a:t>
                </a:r>
                <a:r>
                  <a:rPr lang="en-US" sz="2800" dirty="0" err="1">
                    <a:solidFill>
                      <a:schemeClr val="tx1"/>
                    </a:solidFill>
                    <a:latin typeface="Calibri body"/>
                  </a:rPr>
                  <a:t>beq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 r1,r3,</a:t>
                </a:r>
                <a:r>
                  <a:rPr lang="en-US" sz="2800" dirty="0">
                    <a:solidFill>
                      <a:srgbClr val="C00000"/>
                    </a:solidFill>
                    <a:latin typeface="Calibri body"/>
                  </a:rPr>
                  <a:t>36</a:t>
                </a: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  <a:p>
                <a:pPr latinLnBrk="1">
                  <a:spcBef>
                    <a:spcPct val="0"/>
                  </a:spcBef>
                </a:pP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</p:txBody>
          </p:sp>
          <p:sp>
            <p:nvSpPr>
              <p:cNvPr id="190" name="Rectangle 6">
                <a:extLst>
                  <a:ext uri="{FF2B5EF4-FFF2-40B4-BE49-F238E27FC236}">
                    <a16:creationId xmlns:a16="http://schemas.microsoft.com/office/drawing/2014/main" id="{A59299A3-DCCA-46A7-A15F-3D13A9C6F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" y="1998"/>
                <a:ext cx="1208" cy="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14: and r2,r3,r5 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  <a:sym typeface="Wingdings" panose="05000000000000000000" pitchFamily="2" charset="2"/>
                  </a:rPr>
                  <a:t> 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 </a:t>
                </a:r>
              </a:p>
              <a:p>
                <a:pPr latinLnBrk="1">
                  <a:spcBef>
                    <a:spcPct val="0"/>
                  </a:spcBef>
                </a:pP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</p:txBody>
          </p:sp>
          <p:sp>
            <p:nvSpPr>
              <p:cNvPr id="191" name="Rectangle 7">
                <a:extLst>
                  <a:ext uri="{FF2B5EF4-FFF2-40B4-BE49-F238E27FC236}">
                    <a16:creationId xmlns:a16="http://schemas.microsoft.com/office/drawing/2014/main" id="{430747E0-14EE-47EB-8A75-96817CE8D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" y="2526"/>
                <a:ext cx="1081" cy="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18: or  r6,r1,r7 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  <a:sym typeface="Wingdings" panose="05000000000000000000" pitchFamily="2" charset="2"/>
                  </a:rPr>
                  <a:t></a:t>
                </a: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  <a:p>
                <a:pPr latinLnBrk="1">
                  <a:spcBef>
                    <a:spcPct val="0"/>
                  </a:spcBef>
                </a:pP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</p:txBody>
          </p:sp>
          <p:sp>
            <p:nvSpPr>
              <p:cNvPr id="192" name="Rectangle 8">
                <a:extLst>
                  <a:ext uri="{FF2B5EF4-FFF2-40B4-BE49-F238E27FC236}">
                    <a16:creationId xmlns:a16="http://schemas.microsoft.com/office/drawing/2014/main" id="{B9BC9913-5ABD-489F-9935-A5C0512B1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" y="3066"/>
                <a:ext cx="1142" cy="5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22: add r8,r1,r9 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  <a:sym typeface="Wingdings" panose="05000000000000000000" pitchFamily="2" charset="2"/>
                  </a:rPr>
                  <a:t></a:t>
                </a: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  <a:p>
                <a:pPr latinLnBrk="1">
                  <a:spcBef>
                    <a:spcPct val="0"/>
                  </a:spcBef>
                </a:pPr>
                <a:endParaRPr lang="en-US" sz="2800" dirty="0">
                  <a:solidFill>
                    <a:schemeClr val="tx1"/>
                  </a:solidFill>
                  <a:latin typeface="Calibri body"/>
                </a:endParaRPr>
              </a:p>
            </p:txBody>
          </p:sp>
          <p:sp>
            <p:nvSpPr>
              <p:cNvPr id="193" name="Rectangle 9">
                <a:extLst>
                  <a:ext uri="{FF2B5EF4-FFF2-40B4-BE49-F238E27FC236}">
                    <a16:creationId xmlns:a16="http://schemas.microsoft.com/office/drawing/2014/main" id="{3821AF99-F356-43B8-84A7-441E66245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" y="3552"/>
                <a:ext cx="1099" cy="3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800" dirty="0">
                    <a:latin typeface="Calibri body"/>
                  </a:rPr>
                  <a:t>50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: </a:t>
                </a:r>
                <a:r>
                  <a:rPr lang="en-US" sz="2800" dirty="0" err="1">
                    <a:solidFill>
                      <a:schemeClr val="tx1"/>
                    </a:solidFill>
                    <a:latin typeface="Calibri body"/>
                  </a:rPr>
                  <a:t>xor</a:t>
                </a:r>
                <a:r>
                  <a:rPr lang="en-US" sz="2800" dirty="0">
                    <a:solidFill>
                      <a:schemeClr val="tx1"/>
                    </a:solidFill>
                    <a:latin typeface="Calibri body"/>
                  </a:rPr>
                  <a:t> r10,r1,r11</a:t>
                </a: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00DC7D-8A6F-4D11-9BB5-F89AEF75B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6" y="1716568"/>
              <a:ext cx="3084986" cy="3084031"/>
            </a:xfrm>
            <a:custGeom>
              <a:avLst/>
              <a:gdLst>
                <a:gd name="T0" fmla="*/ 0 w 960"/>
                <a:gd name="T1" fmla="*/ 0 h 1920"/>
                <a:gd name="T2" fmla="*/ 0 w 960"/>
                <a:gd name="T3" fmla="*/ 486899709 h 1920"/>
                <a:gd name="T4" fmla="*/ 2147483647 w 960"/>
                <a:gd name="T5" fmla="*/ 486899709 h 1920"/>
                <a:gd name="T6" fmla="*/ 2147483647 w 960"/>
                <a:gd name="T7" fmla="*/ 2147483647 h 1920"/>
                <a:gd name="T8" fmla="*/ 109173169 w 960"/>
                <a:gd name="T9" fmla="*/ 2147483647 h 1920"/>
                <a:gd name="T10" fmla="*/ 109173169 w 960"/>
                <a:gd name="T11" fmla="*/ 2147483647 h 19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0" h="1920">
                  <a:moveTo>
                    <a:pt x="0" y="0"/>
                  </a:moveTo>
                  <a:lnTo>
                    <a:pt x="0" y="192"/>
                  </a:lnTo>
                  <a:lnTo>
                    <a:pt x="960" y="192"/>
                  </a:lnTo>
                  <a:lnTo>
                    <a:pt x="960" y="1728"/>
                  </a:lnTo>
                  <a:lnTo>
                    <a:pt x="48" y="1728"/>
                  </a:lnTo>
                  <a:lnTo>
                    <a:pt x="48" y="1920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1E8532-5964-46D3-AE59-99ACD36C6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1168400"/>
              <a:ext cx="5783263" cy="4057650"/>
              <a:chOff x="2047" y="1344"/>
              <a:chExt cx="3708" cy="2556"/>
            </a:xfrm>
          </p:grpSpPr>
          <p:grpSp>
            <p:nvGrpSpPr>
              <p:cNvPr id="14" name="Group 12">
                <a:extLst>
                  <a:ext uri="{FF2B5EF4-FFF2-40B4-BE49-F238E27FC236}">
                    <a16:creationId xmlns:a16="http://schemas.microsoft.com/office/drawing/2014/main" id="{C55C7769-F39A-4146-ABD0-BBCAF1D6AE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2" y="2419"/>
                <a:ext cx="2001" cy="441"/>
                <a:chOff x="1924" y="1200"/>
                <a:chExt cx="1970" cy="441"/>
              </a:xfrm>
            </p:grpSpPr>
            <p:grpSp>
              <p:nvGrpSpPr>
                <p:cNvPr id="156" name="Group 13">
                  <a:extLst>
                    <a:ext uri="{FF2B5EF4-FFF2-40B4-BE49-F238E27FC236}">
                      <a16:creationId xmlns:a16="http://schemas.microsoft.com/office/drawing/2014/main" id="{F0B91B15-61DE-4BD8-81B7-4C5B6F51499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15" y="1304"/>
                  <a:ext cx="254" cy="233"/>
                  <a:chOff x="1344" y="528"/>
                  <a:chExt cx="550" cy="432"/>
                </a:xfrm>
              </p:grpSpPr>
              <p:grpSp>
                <p:nvGrpSpPr>
                  <p:cNvPr id="185" name="Group 14">
                    <a:extLst>
                      <a:ext uri="{FF2B5EF4-FFF2-40B4-BE49-F238E27FC236}">
                        <a16:creationId xmlns:a16="http://schemas.microsoft.com/office/drawing/2014/main" id="{1747FCEC-357F-4D12-9CAD-844AF0045F1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87" name="Rectangle 15">
                      <a:extLst>
                        <a:ext uri="{FF2B5EF4-FFF2-40B4-BE49-F238E27FC236}">
                          <a16:creationId xmlns:a16="http://schemas.microsoft.com/office/drawing/2014/main" id="{7B426619-C268-4199-8D0C-583B36A830B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8" name="Rectangle 16">
                      <a:extLst>
                        <a:ext uri="{FF2B5EF4-FFF2-40B4-BE49-F238E27FC236}">
                          <a16:creationId xmlns:a16="http://schemas.microsoft.com/office/drawing/2014/main" id="{D7D3E1D8-0284-44C4-8E32-DFCCB29C84F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86" name="Text Box 17">
                    <a:extLst>
                      <a:ext uri="{FF2B5EF4-FFF2-40B4-BE49-F238E27FC236}">
                        <a16:creationId xmlns:a16="http://schemas.microsoft.com/office/drawing/2014/main" id="{EB3AA3B4-CE53-4429-A741-510905DC352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44" y="574"/>
                    <a:ext cx="55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157" name="Line 18">
                  <a:extLst>
                    <a:ext uri="{FF2B5EF4-FFF2-40B4-BE49-F238E27FC236}">
                      <a16:creationId xmlns:a16="http://schemas.microsoft.com/office/drawing/2014/main" id="{A2A5080B-E16E-495D-A732-6C792E04351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19">
                  <a:extLst>
                    <a:ext uri="{FF2B5EF4-FFF2-40B4-BE49-F238E27FC236}">
                      <a16:creationId xmlns:a16="http://schemas.microsoft.com/office/drawing/2014/main" id="{0C96B8EC-047A-4060-B809-16E28D81F01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9" name="Group 20">
                  <a:extLst>
                    <a:ext uri="{FF2B5EF4-FFF2-40B4-BE49-F238E27FC236}">
                      <a16:creationId xmlns:a16="http://schemas.microsoft.com/office/drawing/2014/main" id="{EFB768F1-E614-4FF8-9B41-37AC1053635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11" cy="371"/>
                  <a:chOff x="2991" y="411"/>
                  <a:chExt cx="381" cy="768"/>
                </a:xfrm>
              </p:grpSpPr>
              <p:sp>
                <p:nvSpPr>
                  <p:cNvPr id="181" name="AutoShape 21">
                    <a:extLst>
                      <a:ext uri="{FF2B5EF4-FFF2-40B4-BE49-F238E27FC236}">
                        <a16:creationId xmlns:a16="http://schemas.microsoft.com/office/drawing/2014/main" id="{F3FA7BB3-ACE7-46D7-9FAB-D1B2804FF33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22">
                    <a:extLst>
                      <a:ext uri="{FF2B5EF4-FFF2-40B4-BE49-F238E27FC236}">
                        <a16:creationId xmlns:a16="http://schemas.microsoft.com/office/drawing/2014/main" id="{C22220C1-E941-4370-9C99-0DB3CB563B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Freeform 23">
                    <a:extLst>
                      <a:ext uri="{FF2B5EF4-FFF2-40B4-BE49-F238E27FC236}">
                        <a16:creationId xmlns:a16="http://schemas.microsoft.com/office/drawing/2014/main" id="{9E2B3691-E106-44FA-A309-2410AD26D8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Text Box 24">
                    <a:extLst>
                      <a:ext uri="{FF2B5EF4-FFF2-40B4-BE49-F238E27FC236}">
                        <a16:creationId xmlns:a16="http://schemas.microsoft.com/office/drawing/2014/main" id="{5FF554F5-8AEC-4CE8-9071-E63852ED0B5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6" y="607"/>
                    <a:ext cx="575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160" name="Line 25">
                  <a:extLst>
                    <a:ext uri="{FF2B5EF4-FFF2-40B4-BE49-F238E27FC236}">
                      <a16:creationId xmlns:a16="http://schemas.microsoft.com/office/drawing/2014/main" id="{B10328B2-754C-4764-B973-12405831B62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6">
                  <a:extLst>
                    <a:ext uri="{FF2B5EF4-FFF2-40B4-BE49-F238E27FC236}">
                      <a16:creationId xmlns:a16="http://schemas.microsoft.com/office/drawing/2014/main" id="{D2CE0FF8-406D-4037-B462-93960A41305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2" name="Group 27">
                  <a:extLst>
                    <a:ext uri="{FF2B5EF4-FFF2-40B4-BE49-F238E27FC236}">
                      <a16:creationId xmlns:a16="http://schemas.microsoft.com/office/drawing/2014/main" id="{8C7A5CDB-1CAE-4004-AE36-30C83C26974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72" y="1305"/>
                  <a:ext cx="353" cy="232"/>
                  <a:chOff x="3773" y="576"/>
                  <a:chExt cx="763" cy="480"/>
                </a:xfrm>
              </p:grpSpPr>
              <p:sp>
                <p:nvSpPr>
                  <p:cNvPr id="179" name="Rectangle 28">
                    <a:extLst>
                      <a:ext uri="{FF2B5EF4-FFF2-40B4-BE49-F238E27FC236}">
                        <a16:creationId xmlns:a16="http://schemas.microsoft.com/office/drawing/2014/main" id="{E87E359B-3854-436F-8395-6A6CB0446D5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80" name="Text Box 29">
                    <a:extLst>
                      <a:ext uri="{FF2B5EF4-FFF2-40B4-BE49-F238E27FC236}">
                        <a16:creationId xmlns:a16="http://schemas.microsoft.com/office/drawing/2014/main" id="{A89979C3-5689-4F95-8CCA-18593DA7AFF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73" y="628"/>
                    <a:ext cx="76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163" name="Freeform 30">
                  <a:extLst>
                    <a:ext uri="{FF2B5EF4-FFF2-40B4-BE49-F238E27FC236}">
                      <a16:creationId xmlns:a16="http://schemas.microsoft.com/office/drawing/2014/main" id="{E405538D-210C-44E9-9273-F45012D04CA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Line 31">
                  <a:extLst>
                    <a:ext uri="{FF2B5EF4-FFF2-40B4-BE49-F238E27FC236}">
                      <a16:creationId xmlns:a16="http://schemas.microsoft.com/office/drawing/2014/main" id="{01944663-056F-42B6-81EF-F021D8589D3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5" name="Line 32">
                  <a:extLst>
                    <a:ext uri="{FF2B5EF4-FFF2-40B4-BE49-F238E27FC236}">
                      <a16:creationId xmlns:a16="http://schemas.microsoft.com/office/drawing/2014/main" id="{00B73725-F968-4AC6-9C22-27579020244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6" name="Group 33">
                  <a:extLst>
                    <a:ext uri="{FF2B5EF4-FFF2-40B4-BE49-F238E27FC236}">
                      <a16:creationId xmlns:a16="http://schemas.microsoft.com/office/drawing/2014/main" id="{EC7C794C-229D-4A1B-8A4C-19F537DE1CF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24" y="1305"/>
                  <a:ext cx="372" cy="232"/>
                  <a:chOff x="1042" y="576"/>
                  <a:chExt cx="803" cy="480"/>
                </a:xfrm>
              </p:grpSpPr>
              <p:sp>
                <p:nvSpPr>
                  <p:cNvPr id="177" name="Rectangle 34">
                    <a:extLst>
                      <a:ext uri="{FF2B5EF4-FFF2-40B4-BE49-F238E27FC236}">
                        <a16:creationId xmlns:a16="http://schemas.microsoft.com/office/drawing/2014/main" id="{30D942E0-8D41-4A50-ACAE-D591B0F7ED8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78" name="Text Box 35">
                    <a:extLst>
                      <a:ext uri="{FF2B5EF4-FFF2-40B4-BE49-F238E27FC236}">
                        <a16:creationId xmlns:a16="http://schemas.microsoft.com/office/drawing/2014/main" id="{7E4560D4-D292-4A69-B5EF-19A037F90AE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2" y="628"/>
                    <a:ext cx="80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167" name="Group 36">
                  <a:extLst>
                    <a:ext uri="{FF2B5EF4-FFF2-40B4-BE49-F238E27FC236}">
                      <a16:creationId xmlns:a16="http://schemas.microsoft.com/office/drawing/2014/main" id="{65CBCFAD-FA4D-4269-B097-020A67FC5F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73" name="Rectangle 37">
                    <a:extLst>
                      <a:ext uri="{FF2B5EF4-FFF2-40B4-BE49-F238E27FC236}">
                        <a16:creationId xmlns:a16="http://schemas.microsoft.com/office/drawing/2014/main" id="{CCC7F395-BC8A-47B8-AA4D-D8D787DA80D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Rectangle 38">
                    <a:extLst>
                      <a:ext uri="{FF2B5EF4-FFF2-40B4-BE49-F238E27FC236}">
                        <a16:creationId xmlns:a16="http://schemas.microsoft.com/office/drawing/2014/main" id="{A8533BAA-44B7-4407-8A41-FF6EAD79120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Rectangle 39">
                    <a:extLst>
                      <a:ext uri="{FF2B5EF4-FFF2-40B4-BE49-F238E27FC236}">
                        <a16:creationId xmlns:a16="http://schemas.microsoft.com/office/drawing/2014/main" id="{CDB221F8-FA01-4553-B610-66E6243283B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Rectangle 40">
                    <a:extLst>
                      <a:ext uri="{FF2B5EF4-FFF2-40B4-BE49-F238E27FC236}">
                        <a16:creationId xmlns:a16="http://schemas.microsoft.com/office/drawing/2014/main" id="{9E0B7AB0-E2DB-4C60-988F-3EAEA4AA627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8" name="Group 41">
                  <a:extLst>
                    <a:ext uri="{FF2B5EF4-FFF2-40B4-BE49-F238E27FC236}">
                      <a16:creationId xmlns:a16="http://schemas.microsoft.com/office/drawing/2014/main" id="{901E7F0B-4F96-4B04-97DC-5B20452B33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0" y="1296"/>
                  <a:ext cx="254" cy="233"/>
                  <a:chOff x="1356" y="528"/>
                  <a:chExt cx="546" cy="432"/>
                </a:xfrm>
              </p:grpSpPr>
              <p:grpSp>
                <p:nvGrpSpPr>
                  <p:cNvPr id="169" name="Group 42">
                    <a:extLst>
                      <a:ext uri="{FF2B5EF4-FFF2-40B4-BE49-F238E27FC236}">
                        <a16:creationId xmlns:a16="http://schemas.microsoft.com/office/drawing/2014/main" id="{52CA1614-2668-4256-A53A-D62615F3D96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71" name="Rectangle 43">
                      <a:extLst>
                        <a:ext uri="{FF2B5EF4-FFF2-40B4-BE49-F238E27FC236}">
                          <a16:creationId xmlns:a16="http://schemas.microsoft.com/office/drawing/2014/main" id="{01D7489D-701A-427C-A567-EDD1B12B559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2" name="Rectangle 44">
                      <a:extLst>
                        <a:ext uri="{FF2B5EF4-FFF2-40B4-BE49-F238E27FC236}">
                          <a16:creationId xmlns:a16="http://schemas.microsoft.com/office/drawing/2014/main" id="{FFDF0906-04E8-4188-A05B-590BCE4808F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70" name="Text Box 45">
                    <a:extLst>
                      <a:ext uri="{FF2B5EF4-FFF2-40B4-BE49-F238E27FC236}">
                        <a16:creationId xmlns:a16="http://schemas.microsoft.com/office/drawing/2014/main" id="{412521DA-0953-460C-962E-96D09110E42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6" y="574"/>
                    <a:ext cx="546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5" name="Group 46">
                <a:extLst>
                  <a:ext uri="{FF2B5EF4-FFF2-40B4-BE49-F238E27FC236}">
                    <a16:creationId xmlns:a16="http://schemas.microsoft.com/office/drawing/2014/main" id="{ECF1524C-1EF6-4667-9C5A-9EE65D6730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4" y="1883"/>
                <a:ext cx="2003" cy="441"/>
                <a:chOff x="1923" y="1200"/>
                <a:chExt cx="1972" cy="441"/>
              </a:xfrm>
            </p:grpSpPr>
            <p:grpSp>
              <p:nvGrpSpPr>
                <p:cNvPr id="123" name="Group 47">
                  <a:extLst>
                    <a:ext uri="{FF2B5EF4-FFF2-40B4-BE49-F238E27FC236}">
                      <a16:creationId xmlns:a16="http://schemas.microsoft.com/office/drawing/2014/main" id="{F96FACA8-2545-49C9-9C51-2F32858F946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14" y="1304"/>
                  <a:ext cx="255" cy="233"/>
                  <a:chOff x="1341" y="528"/>
                  <a:chExt cx="553" cy="432"/>
                </a:xfrm>
              </p:grpSpPr>
              <p:grpSp>
                <p:nvGrpSpPr>
                  <p:cNvPr id="152" name="Group 48">
                    <a:extLst>
                      <a:ext uri="{FF2B5EF4-FFF2-40B4-BE49-F238E27FC236}">
                        <a16:creationId xmlns:a16="http://schemas.microsoft.com/office/drawing/2014/main" id="{55351CD3-0B83-48AA-BCD5-97440D58E9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54" name="Rectangle 49">
                      <a:extLst>
                        <a:ext uri="{FF2B5EF4-FFF2-40B4-BE49-F238E27FC236}">
                          <a16:creationId xmlns:a16="http://schemas.microsoft.com/office/drawing/2014/main" id="{5DFFDBDE-DE89-48BC-A166-2204C135B78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5" name="Rectangle 50">
                      <a:extLst>
                        <a:ext uri="{FF2B5EF4-FFF2-40B4-BE49-F238E27FC236}">
                          <a16:creationId xmlns:a16="http://schemas.microsoft.com/office/drawing/2014/main" id="{AECCAE7E-B1D3-4874-896A-DE3E4C6F80F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53" name="Text Box 51">
                    <a:extLst>
                      <a:ext uri="{FF2B5EF4-FFF2-40B4-BE49-F238E27FC236}">
                        <a16:creationId xmlns:a16="http://schemas.microsoft.com/office/drawing/2014/main" id="{88730DAB-D7E1-4D38-9770-A84211E0DC7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41" y="574"/>
                    <a:ext cx="553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124" name="Line 52">
                  <a:extLst>
                    <a:ext uri="{FF2B5EF4-FFF2-40B4-BE49-F238E27FC236}">
                      <a16:creationId xmlns:a16="http://schemas.microsoft.com/office/drawing/2014/main" id="{85E843E2-3E92-4637-9D81-E91FC2DB0CE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53">
                  <a:extLst>
                    <a:ext uri="{FF2B5EF4-FFF2-40B4-BE49-F238E27FC236}">
                      <a16:creationId xmlns:a16="http://schemas.microsoft.com/office/drawing/2014/main" id="{36A0494F-FFE7-459D-B006-606A29ECBA2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6" name="Group 54">
                  <a:extLst>
                    <a:ext uri="{FF2B5EF4-FFF2-40B4-BE49-F238E27FC236}">
                      <a16:creationId xmlns:a16="http://schemas.microsoft.com/office/drawing/2014/main" id="{DCA7534B-1B1C-4ECB-B653-0D34C7C3F94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8" cy="371"/>
                  <a:chOff x="2991" y="411"/>
                  <a:chExt cx="375" cy="768"/>
                </a:xfrm>
              </p:grpSpPr>
              <p:sp>
                <p:nvSpPr>
                  <p:cNvPr id="148" name="AutoShape 55">
                    <a:extLst>
                      <a:ext uri="{FF2B5EF4-FFF2-40B4-BE49-F238E27FC236}">
                        <a16:creationId xmlns:a16="http://schemas.microsoft.com/office/drawing/2014/main" id="{11AF9174-0602-459D-B9B4-2B58DD59D09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56">
                    <a:extLst>
                      <a:ext uri="{FF2B5EF4-FFF2-40B4-BE49-F238E27FC236}">
                        <a16:creationId xmlns:a16="http://schemas.microsoft.com/office/drawing/2014/main" id="{9152C043-8AE0-4CD6-B680-5E2A8FAF565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57">
                    <a:extLst>
                      <a:ext uri="{FF2B5EF4-FFF2-40B4-BE49-F238E27FC236}">
                        <a16:creationId xmlns:a16="http://schemas.microsoft.com/office/drawing/2014/main" id="{3A8D96FE-E2BC-4CE6-A6D4-7B163FA896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Text Box 58">
                    <a:extLst>
                      <a:ext uri="{FF2B5EF4-FFF2-40B4-BE49-F238E27FC236}">
                        <a16:creationId xmlns:a16="http://schemas.microsoft.com/office/drawing/2014/main" id="{07A8BF94-8176-4266-970D-53E181DE41B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9" y="610"/>
                    <a:ext cx="57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127" name="Line 59">
                  <a:extLst>
                    <a:ext uri="{FF2B5EF4-FFF2-40B4-BE49-F238E27FC236}">
                      <a16:creationId xmlns:a16="http://schemas.microsoft.com/office/drawing/2014/main" id="{98D0D362-99F5-4CCD-8F8F-5ADEF57F7B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60">
                  <a:extLst>
                    <a:ext uri="{FF2B5EF4-FFF2-40B4-BE49-F238E27FC236}">
                      <a16:creationId xmlns:a16="http://schemas.microsoft.com/office/drawing/2014/main" id="{2DE3A72D-3A3F-4321-A696-BFE8A55E5A9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9" name="Group 61">
                  <a:extLst>
                    <a:ext uri="{FF2B5EF4-FFF2-40B4-BE49-F238E27FC236}">
                      <a16:creationId xmlns:a16="http://schemas.microsoft.com/office/drawing/2014/main" id="{102E81DB-2F51-4330-B9E7-C7951FE0DF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72" y="1305"/>
                  <a:ext cx="353" cy="232"/>
                  <a:chOff x="3773" y="576"/>
                  <a:chExt cx="763" cy="480"/>
                </a:xfrm>
              </p:grpSpPr>
              <p:sp>
                <p:nvSpPr>
                  <p:cNvPr id="146" name="Rectangle 62">
                    <a:extLst>
                      <a:ext uri="{FF2B5EF4-FFF2-40B4-BE49-F238E27FC236}">
                        <a16:creationId xmlns:a16="http://schemas.microsoft.com/office/drawing/2014/main" id="{7FF98431-8546-40DE-A7CF-4E9573BD6A4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47" name="Text Box 63">
                    <a:extLst>
                      <a:ext uri="{FF2B5EF4-FFF2-40B4-BE49-F238E27FC236}">
                        <a16:creationId xmlns:a16="http://schemas.microsoft.com/office/drawing/2014/main" id="{96927F69-AB85-4C2D-AE65-AE98EBECA0DB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73" y="628"/>
                    <a:ext cx="76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130" name="Freeform 64">
                  <a:extLst>
                    <a:ext uri="{FF2B5EF4-FFF2-40B4-BE49-F238E27FC236}">
                      <a16:creationId xmlns:a16="http://schemas.microsoft.com/office/drawing/2014/main" id="{37A754B8-228D-4A60-BBE7-562203200E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65">
                  <a:extLst>
                    <a:ext uri="{FF2B5EF4-FFF2-40B4-BE49-F238E27FC236}">
                      <a16:creationId xmlns:a16="http://schemas.microsoft.com/office/drawing/2014/main" id="{1606ADEC-4B54-4711-8837-7F2E0DC2881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66">
                  <a:extLst>
                    <a:ext uri="{FF2B5EF4-FFF2-40B4-BE49-F238E27FC236}">
                      <a16:creationId xmlns:a16="http://schemas.microsoft.com/office/drawing/2014/main" id="{00ECF47F-AC54-4C66-9E2E-0BDA6C35717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3" name="Group 67">
                  <a:extLst>
                    <a:ext uri="{FF2B5EF4-FFF2-40B4-BE49-F238E27FC236}">
                      <a16:creationId xmlns:a16="http://schemas.microsoft.com/office/drawing/2014/main" id="{44FF4F2A-6924-4D4E-A86E-D5DA414691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23" y="1305"/>
                  <a:ext cx="372" cy="232"/>
                  <a:chOff x="1039" y="576"/>
                  <a:chExt cx="802" cy="480"/>
                </a:xfrm>
              </p:grpSpPr>
              <p:sp>
                <p:nvSpPr>
                  <p:cNvPr id="144" name="Rectangle 68">
                    <a:extLst>
                      <a:ext uri="{FF2B5EF4-FFF2-40B4-BE49-F238E27FC236}">
                        <a16:creationId xmlns:a16="http://schemas.microsoft.com/office/drawing/2014/main" id="{B83E70F0-2CBA-494A-AE8D-7647C63D0B9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45" name="Text Box 69">
                    <a:extLst>
                      <a:ext uri="{FF2B5EF4-FFF2-40B4-BE49-F238E27FC236}">
                        <a16:creationId xmlns:a16="http://schemas.microsoft.com/office/drawing/2014/main" id="{5F41E1AC-D37F-482A-926E-63DAEEE768F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39" y="628"/>
                    <a:ext cx="802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134" name="Group 70">
                  <a:extLst>
                    <a:ext uri="{FF2B5EF4-FFF2-40B4-BE49-F238E27FC236}">
                      <a16:creationId xmlns:a16="http://schemas.microsoft.com/office/drawing/2014/main" id="{3C0AA34A-C6EB-47A3-BC9D-1307506E1F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40" name="Rectangle 71">
                    <a:extLst>
                      <a:ext uri="{FF2B5EF4-FFF2-40B4-BE49-F238E27FC236}">
                        <a16:creationId xmlns:a16="http://schemas.microsoft.com/office/drawing/2014/main" id="{4EA89009-27E3-4EAD-8B46-F7DB45EEE0C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Rectangle 72">
                    <a:extLst>
                      <a:ext uri="{FF2B5EF4-FFF2-40B4-BE49-F238E27FC236}">
                        <a16:creationId xmlns:a16="http://schemas.microsoft.com/office/drawing/2014/main" id="{886CB724-24F1-4061-9B8B-373E77EDC6E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Rectangle 73">
                    <a:extLst>
                      <a:ext uri="{FF2B5EF4-FFF2-40B4-BE49-F238E27FC236}">
                        <a16:creationId xmlns:a16="http://schemas.microsoft.com/office/drawing/2014/main" id="{EF93534C-7FB5-4769-AE63-51641D9D24D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Rectangle 74">
                    <a:extLst>
                      <a:ext uri="{FF2B5EF4-FFF2-40B4-BE49-F238E27FC236}">
                        <a16:creationId xmlns:a16="http://schemas.microsoft.com/office/drawing/2014/main" id="{88F07363-9A38-468E-98C1-BE8594039DB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5" name="Group 75">
                  <a:extLst>
                    <a:ext uri="{FF2B5EF4-FFF2-40B4-BE49-F238E27FC236}">
                      <a16:creationId xmlns:a16="http://schemas.microsoft.com/office/drawing/2014/main" id="{DD05B957-EE25-4221-8CAF-7DBAB20F28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0" y="1296"/>
                  <a:ext cx="255" cy="233"/>
                  <a:chOff x="1356" y="528"/>
                  <a:chExt cx="548" cy="432"/>
                </a:xfrm>
              </p:grpSpPr>
              <p:grpSp>
                <p:nvGrpSpPr>
                  <p:cNvPr id="136" name="Group 76">
                    <a:extLst>
                      <a:ext uri="{FF2B5EF4-FFF2-40B4-BE49-F238E27FC236}">
                        <a16:creationId xmlns:a16="http://schemas.microsoft.com/office/drawing/2014/main" id="{23C3F479-8907-430A-BD4F-96D93F0C596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38" name="Rectangle 77">
                      <a:extLst>
                        <a:ext uri="{FF2B5EF4-FFF2-40B4-BE49-F238E27FC236}">
                          <a16:creationId xmlns:a16="http://schemas.microsoft.com/office/drawing/2014/main" id="{5BC4EB1D-4898-483B-A49D-AD4DD6DFCA2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9" name="Rectangle 78">
                      <a:extLst>
                        <a:ext uri="{FF2B5EF4-FFF2-40B4-BE49-F238E27FC236}">
                          <a16:creationId xmlns:a16="http://schemas.microsoft.com/office/drawing/2014/main" id="{6A1B6074-8923-47F6-A765-2702326975C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37" name="Text Box 79">
                    <a:extLst>
                      <a:ext uri="{FF2B5EF4-FFF2-40B4-BE49-F238E27FC236}">
                        <a16:creationId xmlns:a16="http://schemas.microsoft.com/office/drawing/2014/main" id="{EF9627AA-0FF0-4CBF-8FA5-2568B4D250B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6" y="574"/>
                    <a:ext cx="54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6" name="Group 80">
                <a:extLst>
                  <a:ext uri="{FF2B5EF4-FFF2-40B4-BE49-F238E27FC236}">
                    <a16:creationId xmlns:a16="http://schemas.microsoft.com/office/drawing/2014/main" id="{F07FC5E5-0BE3-404B-8FFD-906939340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5" y="1363"/>
                <a:ext cx="2001" cy="441"/>
                <a:chOff x="1923" y="1200"/>
                <a:chExt cx="1970" cy="441"/>
              </a:xfrm>
            </p:grpSpPr>
            <p:grpSp>
              <p:nvGrpSpPr>
                <p:cNvPr id="90" name="Group 81">
                  <a:extLst>
                    <a:ext uri="{FF2B5EF4-FFF2-40B4-BE49-F238E27FC236}">
                      <a16:creationId xmlns:a16="http://schemas.microsoft.com/office/drawing/2014/main" id="{43F2071B-2EE3-4FA1-8AAC-1DD416B790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14" y="1304"/>
                  <a:ext cx="254" cy="233"/>
                  <a:chOff x="1342" y="528"/>
                  <a:chExt cx="550" cy="432"/>
                </a:xfrm>
              </p:grpSpPr>
              <p:grpSp>
                <p:nvGrpSpPr>
                  <p:cNvPr id="119" name="Group 82">
                    <a:extLst>
                      <a:ext uri="{FF2B5EF4-FFF2-40B4-BE49-F238E27FC236}">
                        <a16:creationId xmlns:a16="http://schemas.microsoft.com/office/drawing/2014/main" id="{EB469E02-1338-4137-95B6-191CC9A7398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21" name="Rectangle 83">
                      <a:extLst>
                        <a:ext uri="{FF2B5EF4-FFF2-40B4-BE49-F238E27FC236}">
                          <a16:creationId xmlns:a16="http://schemas.microsoft.com/office/drawing/2014/main" id="{47066FBE-35BE-4995-A942-CB560B3B82A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Rectangle 84">
                      <a:extLst>
                        <a:ext uri="{FF2B5EF4-FFF2-40B4-BE49-F238E27FC236}">
                          <a16:creationId xmlns:a16="http://schemas.microsoft.com/office/drawing/2014/main" id="{2EEA3D3C-C815-43BE-B193-CE531462DAF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20" name="Text Box 85">
                    <a:extLst>
                      <a:ext uri="{FF2B5EF4-FFF2-40B4-BE49-F238E27FC236}">
                        <a16:creationId xmlns:a16="http://schemas.microsoft.com/office/drawing/2014/main" id="{BA87C409-8C1C-491E-B624-2A589810682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42" y="574"/>
                    <a:ext cx="55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91" name="Line 86">
                  <a:extLst>
                    <a:ext uri="{FF2B5EF4-FFF2-40B4-BE49-F238E27FC236}">
                      <a16:creationId xmlns:a16="http://schemas.microsoft.com/office/drawing/2014/main" id="{ACAB39C7-E89B-4E4C-ABC7-96FFA44F7D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87">
                  <a:extLst>
                    <a:ext uri="{FF2B5EF4-FFF2-40B4-BE49-F238E27FC236}">
                      <a16:creationId xmlns:a16="http://schemas.microsoft.com/office/drawing/2014/main" id="{52E42B83-78FF-466F-B23C-9E269E72B40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6E341496-3D9D-4436-B317-E2A335A761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9" cy="371"/>
                  <a:chOff x="2991" y="411"/>
                  <a:chExt cx="377" cy="768"/>
                </a:xfrm>
              </p:grpSpPr>
              <p:sp>
                <p:nvSpPr>
                  <p:cNvPr id="115" name="AutoShape 89">
                    <a:extLst>
                      <a:ext uri="{FF2B5EF4-FFF2-40B4-BE49-F238E27FC236}">
                        <a16:creationId xmlns:a16="http://schemas.microsoft.com/office/drawing/2014/main" id="{9960AF8A-5212-4481-8286-DCC8BE048D2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90">
                    <a:extLst>
                      <a:ext uri="{FF2B5EF4-FFF2-40B4-BE49-F238E27FC236}">
                        <a16:creationId xmlns:a16="http://schemas.microsoft.com/office/drawing/2014/main" id="{AEFD41AC-89F9-48C3-859A-916C786C2AA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91">
                    <a:extLst>
                      <a:ext uri="{FF2B5EF4-FFF2-40B4-BE49-F238E27FC236}">
                        <a16:creationId xmlns:a16="http://schemas.microsoft.com/office/drawing/2014/main" id="{7EF4771B-48A1-462F-9E49-1BC089DE70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" name="Text Box 92">
                    <a:extLst>
                      <a:ext uri="{FF2B5EF4-FFF2-40B4-BE49-F238E27FC236}">
                        <a16:creationId xmlns:a16="http://schemas.microsoft.com/office/drawing/2014/main" id="{157ECBE4-CD39-4C51-A7EC-1CE5B670F6FB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2" y="609"/>
                    <a:ext cx="575" cy="27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94" name="Line 93">
                  <a:extLst>
                    <a:ext uri="{FF2B5EF4-FFF2-40B4-BE49-F238E27FC236}">
                      <a16:creationId xmlns:a16="http://schemas.microsoft.com/office/drawing/2014/main" id="{11721EC4-3EDF-4269-BC9F-83AE8D243B3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94">
                  <a:extLst>
                    <a:ext uri="{FF2B5EF4-FFF2-40B4-BE49-F238E27FC236}">
                      <a16:creationId xmlns:a16="http://schemas.microsoft.com/office/drawing/2014/main" id="{3BBF42B5-7103-40B4-8E5D-4BA3C68675A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8741435D-B92B-4754-A98F-DC3C514751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71" y="1305"/>
                  <a:ext cx="354" cy="232"/>
                  <a:chOff x="3771" y="576"/>
                  <a:chExt cx="765" cy="480"/>
                </a:xfrm>
              </p:grpSpPr>
              <p:sp>
                <p:nvSpPr>
                  <p:cNvPr id="113" name="Rectangle 96">
                    <a:extLst>
                      <a:ext uri="{FF2B5EF4-FFF2-40B4-BE49-F238E27FC236}">
                        <a16:creationId xmlns:a16="http://schemas.microsoft.com/office/drawing/2014/main" id="{D07273CF-C826-4E49-BE31-35947BD2052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14" name="Text Box 97">
                    <a:extLst>
                      <a:ext uri="{FF2B5EF4-FFF2-40B4-BE49-F238E27FC236}">
                        <a16:creationId xmlns:a16="http://schemas.microsoft.com/office/drawing/2014/main" id="{BFA5BD24-1903-409B-A27B-C6CC37A143D9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71" y="628"/>
                    <a:ext cx="765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97" name="Freeform 98">
                  <a:extLst>
                    <a:ext uri="{FF2B5EF4-FFF2-40B4-BE49-F238E27FC236}">
                      <a16:creationId xmlns:a16="http://schemas.microsoft.com/office/drawing/2014/main" id="{EC46294F-281D-4A37-BD6C-13F240D46C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99">
                  <a:extLst>
                    <a:ext uri="{FF2B5EF4-FFF2-40B4-BE49-F238E27FC236}">
                      <a16:creationId xmlns:a16="http://schemas.microsoft.com/office/drawing/2014/main" id="{30D059A4-5754-4B84-80AE-A3EB79D2CF2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00">
                  <a:extLst>
                    <a:ext uri="{FF2B5EF4-FFF2-40B4-BE49-F238E27FC236}">
                      <a16:creationId xmlns:a16="http://schemas.microsoft.com/office/drawing/2014/main" id="{22801449-B342-4796-9114-0659C10C143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0" name="Group 101">
                  <a:extLst>
                    <a:ext uri="{FF2B5EF4-FFF2-40B4-BE49-F238E27FC236}">
                      <a16:creationId xmlns:a16="http://schemas.microsoft.com/office/drawing/2014/main" id="{4DA81DA3-5DDE-494D-8035-E29799D0856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23" y="1305"/>
                  <a:ext cx="372" cy="232"/>
                  <a:chOff x="1039" y="576"/>
                  <a:chExt cx="803" cy="480"/>
                </a:xfrm>
              </p:grpSpPr>
              <p:sp>
                <p:nvSpPr>
                  <p:cNvPr id="111" name="Rectangle 102">
                    <a:extLst>
                      <a:ext uri="{FF2B5EF4-FFF2-40B4-BE49-F238E27FC236}">
                        <a16:creationId xmlns:a16="http://schemas.microsoft.com/office/drawing/2014/main" id="{CB78C9BE-5CD0-4523-B41D-FC7B17452AD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12" name="Text Box 103">
                    <a:extLst>
                      <a:ext uri="{FF2B5EF4-FFF2-40B4-BE49-F238E27FC236}">
                        <a16:creationId xmlns:a16="http://schemas.microsoft.com/office/drawing/2014/main" id="{B75E6D34-4C7E-4996-84CE-7D5A3476F289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39" y="628"/>
                    <a:ext cx="80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101" name="Group 104">
                  <a:extLst>
                    <a:ext uri="{FF2B5EF4-FFF2-40B4-BE49-F238E27FC236}">
                      <a16:creationId xmlns:a16="http://schemas.microsoft.com/office/drawing/2014/main" id="{A424CA7E-655E-44BD-9DBF-8EDA32A8BF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07" name="Rectangle 105">
                    <a:extLst>
                      <a:ext uri="{FF2B5EF4-FFF2-40B4-BE49-F238E27FC236}">
                        <a16:creationId xmlns:a16="http://schemas.microsoft.com/office/drawing/2014/main" id="{E9AE88DC-FDE2-4F13-B742-C6652A893B5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Rectangle 106">
                    <a:extLst>
                      <a:ext uri="{FF2B5EF4-FFF2-40B4-BE49-F238E27FC236}">
                        <a16:creationId xmlns:a16="http://schemas.microsoft.com/office/drawing/2014/main" id="{B2D4E9D0-1282-46A7-A6CF-D59F1D5B110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Rectangle 107">
                    <a:extLst>
                      <a:ext uri="{FF2B5EF4-FFF2-40B4-BE49-F238E27FC236}">
                        <a16:creationId xmlns:a16="http://schemas.microsoft.com/office/drawing/2014/main" id="{6E53274C-B8C3-45BF-97DF-95A0CB1E3BD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108">
                    <a:extLst>
                      <a:ext uri="{FF2B5EF4-FFF2-40B4-BE49-F238E27FC236}">
                        <a16:creationId xmlns:a16="http://schemas.microsoft.com/office/drawing/2014/main" id="{9A618284-699B-45A5-A9FE-11DF6C1C186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109">
                  <a:extLst>
                    <a:ext uri="{FF2B5EF4-FFF2-40B4-BE49-F238E27FC236}">
                      <a16:creationId xmlns:a16="http://schemas.microsoft.com/office/drawing/2014/main" id="{E4E02F53-9239-4D2B-BFCC-D6B91BF3EB0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39" y="1296"/>
                  <a:ext cx="254" cy="233"/>
                  <a:chOff x="1354" y="528"/>
                  <a:chExt cx="546" cy="432"/>
                </a:xfrm>
              </p:grpSpPr>
              <p:grpSp>
                <p:nvGrpSpPr>
                  <p:cNvPr id="103" name="Group 110">
                    <a:extLst>
                      <a:ext uri="{FF2B5EF4-FFF2-40B4-BE49-F238E27FC236}">
                        <a16:creationId xmlns:a16="http://schemas.microsoft.com/office/drawing/2014/main" id="{A4988FF9-74F8-4063-9017-5143853CFFB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05" name="Rectangle 111">
                      <a:extLst>
                        <a:ext uri="{FF2B5EF4-FFF2-40B4-BE49-F238E27FC236}">
                          <a16:creationId xmlns:a16="http://schemas.microsoft.com/office/drawing/2014/main" id="{A61CCB16-5CE9-4AAD-BB86-C5BF9E36B57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" name="Rectangle 112">
                      <a:extLst>
                        <a:ext uri="{FF2B5EF4-FFF2-40B4-BE49-F238E27FC236}">
                          <a16:creationId xmlns:a16="http://schemas.microsoft.com/office/drawing/2014/main" id="{CD4E5E6E-8738-4FF6-9E30-8C47625A932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04" name="Text Box 113">
                    <a:extLst>
                      <a:ext uri="{FF2B5EF4-FFF2-40B4-BE49-F238E27FC236}">
                        <a16:creationId xmlns:a16="http://schemas.microsoft.com/office/drawing/2014/main" id="{989D967F-1338-4F68-8C18-5CAA9DFD132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4" y="574"/>
                    <a:ext cx="546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7" name="Group 114">
                <a:extLst>
                  <a:ext uri="{FF2B5EF4-FFF2-40B4-BE49-F238E27FC236}">
                    <a16:creationId xmlns:a16="http://schemas.microsoft.com/office/drawing/2014/main" id="{AB7FDEC3-EF1B-4B64-A604-13B25382F50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824" y="3051"/>
                <a:ext cx="259" cy="233"/>
                <a:chOff x="1338" y="528"/>
                <a:chExt cx="552" cy="432"/>
              </a:xfrm>
            </p:grpSpPr>
            <p:grpSp>
              <p:nvGrpSpPr>
                <p:cNvPr id="86" name="Group 115">
                  <a:extLst>
                    <a:ext uri="{FF2B5EF4-FFF2-40B4-BE49-F238E27FC236}">
                      <a16:creationId xmlns:a16="http://schemas.microsoft.com/office/drawing/2014/main" id="{FB58E205-1D6A-4399-AC19-1AEF0045DFE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88" name="Rectangle 116">
                    <a:extLst>
                      <a:ext uri="{FF2B5EF4-FFF2-40B4-BE49-F238E27FC236}">
                        <a16:creationId xmlns:a16="http://schemas.microsoft.com/office/drawing/2014/main" id="{D0507E5F-1F8C-40B6-A732-4022B5F880B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Rectangle 117">
                    <a:extLst>
                      <a:ext uri="{FF2B5EF4-FFF2-40B4-BE49-F238E27FC236}">
                        <a16:creationId xmlns:a16="http://schemas.microsoft.com/office/drawing/2014/main" id="{3F47684B-DEA9-4CCA-AE1B-758B79EBF3C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87" name="Text Box 118">
                  <a:extLst>
                    <a:ext uri="{FF2B5EF4-FFF2-40B4-BE49-F238E27FC236}">
                      <a16:creationId xmlns:a16="http://schemas.microsoft.com/office/drawing/2014/main" id="{0C3DB095-1A32-47D6-B185-ED96997E5ACF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38" y="574"/>
                  <a:ext cx="55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8" name="Line 119">
                <a:extLst>
                  <a:ext uri="{FF2B5EF4-FFF2-40B4-BE49-F238E27FC236}">
                    <a16:creationId xmlns:a16="http://schemas.microsoft.com/office/drawing/2014/main" id="{66C676E0-14CF-4353-A9DD-9ED1B0A11CB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067" y="309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20">
                <a:extLst>
                  <a:ext uri="{FF2B5EF4-FFF2-40B4-BE49-F238E27FC236}">
                    <a16:creationId xmlns:a16="http://schemas.microsoft.com/office/drawing/2014/main" id="{E9D52F58-B004-4118-8317-9A8A56DF6F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067" y="3237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121">
                <a:extLst>
                  <a:ext uri="{FF2B5EF4-FFF2-40B4-BE49-F238E27FC236}">
                    <a16:creationId xmlns:a16="http://schemas.microsoft.com/office/drawing/2014/main" id="{E06C4288-D2AA-4C29-9004-2228EFE55B9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70" y="2982"/>
                <a:ext cx="213" cy="371"/>
                <a:chOff x="2991" y="411"/>
                <a:chExt cx="379" cy="768"/>
              </a:xfrm>
            </p:grpSpPr>
            <p:sp>
              <p:nvSpPr>
                <p:cNvPr id="82" name="AutoShape 122">
                  <a:extLst>
                    <a:ext uri="{FF2B5EF4-FFF2-40B4-BE49-F238E27FC236}">
                      <a16:creationId xmlns:a16="http://schemas.microsoft.com/office/drawing/2014/main" id="{8676820B-91EE-4CE4-88CC-B3F64074878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24 w 21600"/>
                    <a:gd name="T1" fmla="*/ 3 h 21600"/>
                    <a:gd name="T2" fmla="*/ 14 w 21600"/>
                    <a:gd name="T3" fmla="*/ 5 h 21600"/>
                    <a:gd name="T4" fmla="*/ 3 w 21600"/>
                    <a:gd name="T5" fmla="*/ 3 h 21600"/>
                    <a:gd name="T6" fmla="*/ 1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83" name="AutoShape 123">
                  <a:extLst>
                    <a:ext uri="{FF2B5EF4-FFF2-40B4-BE49-F238E27FC236}">
                      <a16:creationId xmlns:a16="http://schemas.microsoft.com/office/drawing/2014/main" id="{1CF993E5-A228-4878-A063-94F5D121278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124">
                  <a:extLst>
                    <a:ext uri="{FF2B5EF4-FFF2-40B4-BE49-F238E27FC236}">
                      <a16:creationId xmlns:a16="http://schemas.microsoft.com/office/drawing/2014/main" id="{C4E1EFBD-9C97-43E9-9AC9-DF13F519B9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67 h 288"/>
                    <a:gd name="T2" fmla="*/ 62 w 384"/>
                    <a:gd name="T3" fmla="*/ 0 h 288"/>
                    <a:gd name="T4" fmla="*/ 124 w 384"/>
                    <a:gd name="T5" fmla="*/ 67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Text Box 125">
                  <a:extLst>
                    <a:ext uri="{FF2B5EF4-FFF2-40B4-BE49-F238E27FC236}">
                      <a16:creationId xmlns:a16="http://schemas.microsoft.com/office/drawing/2014/main" id="{AA3B064B-453B-4138-B887-31150758985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3" y="609"/>
                  <a:ext cx="575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21" name="Line 126">
                <a:extLst>
                  <a:ext uri="{FF2B5EF4-FFF2-40B4-BE49-F238E27FC236}">
                    <a16:creationId xmlns:a16="http://schemas.microsoft.com/office/drawing/2014/main" id="{D13D2C12-F714-4EE9-A2A4-37E30479BE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474" y="3168"/>
                <a:ext cx="2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27">
                <a:extLst>
                  <a:ext uri="{FF2B5EF4-FFF2-40B4-BE49-F238E27FC236}">
                    <a16:creationId xmlns:a16="http://schemas.microsoft.com/office/drawing/2014/main" id="{E389CFC9-F801-4851-8DEF-EFF615F552D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904" y="3168"/>
                <a:ext cx="2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" name="Group 128">
                <a:extLst>
                  <a:ext uri="{FF2B5EF4-FFF2-40B4-BE49-F238E27FC236}">
                    <a16:creationId xmlns:a16="http://schemas.microsoft.com/office/drawing/2014/main" id="{93CF47BC-133A-48AD-BDF6-4F657B27A2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595" y="3052"/>
                <a:ext cx="358" cy="232"/>
                <a:chOff x="3771" y="576"/>
                <a:chExt cx="762" cy="480"/>
              </a:xfrm>
            </p:grpSpPr>
            <p:sp>
              <p:nvSpPr>
                <p:cNvPr id="80" name="Rectangle 129">
                  <a:extLst>
                    <a:ext uri="{FF2B5EF4-FFF2-40B4-BE49-F238E27FC236}">
                      <a16:creationId xmlns:a16="http://schemas.microsoft.com/office/drawing/2014/main" id="{B3EC72FC-12DF-43B5-867E-7D18C8EC1C2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81" name="Text Box 130">
                  <a:extLst>
                    <a:ext uri="{FF2B5EF4-FFF2-40B4-BE49-F238E27FC236}">
                      <a16:creationId xmlns:a16="http://schemas.microsoft.com/office/drawing/2014/main" id="{426B9191-D9E6-4E2F-A029-74B50A41493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771" y="628"/>
                  <a:ext cx="762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24" name="Freeform 131">
                <a:extLst>
                  <a:ext uri="{FF2B5EF4-FFF2-40B4-BE49-F238E27FC236}">
                    <a16:creationId xmlns:a16="http://schemas.microsoft.com/office/drawing/2014/main" id="{8EC58961-3EE3-42CD-9EA3-AD4377B018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33" y="3168"/>
                <a:ext cx="337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89 h 384"/>
                  <a:gd name="T4" fmla="*/ 123 w 816"/>
                  <a:gd name="T5" fmla="*/ 89 h 384"/>
                  <a:gd name="T6" fmla="*/ 123 w 816"/>
                  <a:gd name="T7" fmla="*/ 33 h 384"/>
                  <a:gd name="T8" fmla="*/ 139 w 816"/>
                  <a:gd name="T9" fmla="*/ 33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132">
                <a:extLst>
                  <a:ext uri="{FF2B5EF4-FFF2-40B4-BE49-F238E27FC236}">
                    <a16:creationId xmlns:a16="http://schemas.microsoft.com/office/drawing/2014/main" id="{C6074407-9366-470C-92C8-0C47B9637ED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608" y="3238"/>
                <a:ext cx="2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33">
                <a:extLst>
                  <a:ext uri="{FF2B5EF4-FFF2-40B4-BE49-F238E27FC236}">
                    <a16:creationId xmlns:a16="http://schemas.microsoft.com/office/drawing/2014/main" id="{264F1AA5-ECDE-437C-B579-97187E5C71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78" y="3098"/>
                <a:ext cx="2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" name="Group 134">
                <a:extLst>
                  <a:ext uri="{FF2B5EF4-FFF2-40B4-BE49-F238E27FC236}">
                    <a16:creationId xmlns:a16="http://schemas.microsoft.com/office/drawing/2014/main" id="{826DAE12-392C-4DC5-8B13-3E1F04D75B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7" y="3052"/>
                <a:ext cx="378" cy="232"/>
                <a:chOff x="1038" y="576"/>
                <a:chExt cx="801" cy="480"/>
              </a:xfrm>
            </p:grpSpPr>
            <p:sp>
              <p:nvSpPr>
                <p:cNvPr id="78" name="Rectangle 135">
                  <a:extLst>
                    <a:ext uri="{FF2B5EF4-FFF2-40B4-BE49-F238E27FC236}">
                      <a16:creationId xmlns:a16="http://schemas.microsoft.com/office/drawing/2014/main" id="{0BEE536E-2FD8-40AC-976D-2C05ADBF609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79" name="Text Box 136">
                  <a:extLst>
                    <a:ext uri="{FF2B5EF4-FFF2-40B4-BE49-F238E27FC236}">
                      <a16:creationId xmlns:a16="http://schemas.microsoft.com/office/drawing/2014/main" id="{C86F3E1B-D3B8-4E9E-95DA-4862F922D981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038" y="628"/>
                  <a:ext cx="801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sp>
            <p:nvSpPr>
              <p:cNvPr id="28" name="Rectangle 137">
                <a:extLst>
                  <a:ext uri="{FF2B5EF4-FFF2-40B4-BE49-F238E27FC236}">
                    <a16:creationId xmlns:a16="http://schemas.microsoft.com/office/drawing/2014/main" id="{74F071E0-5C92-4260-8F51-D45EE5E017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3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138">
                <a:extLst>
                  <a:ext uri="{FF2B5EF4-FFF2-40B4-BE49-F238E27FC236}">
                    <a16:creationId xmlns:a16="http://schemas.microsoft.com/office/drawing/2014/main" id="{C3C4D233-C7E2-4F79-B8CA-93B51497E7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970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39">
                <a:extLst>
                  <a:ext uri="{FF2B5EF4-FFF2-40B4-BE49-F238E27FC236}">
                    <a16:creationId xmlns:a16="http://schemas.microsoft.com/office/drawing/2014/main" id="{23F4C8AC-3783-4220-932A-D05948EC78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699" y="2947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140">
                <a:extLst>
                  <a:ext uri="{FF2B5EF4-FFF2-40B4-BE49-F238E27FC236}">
                    <a16:creationId xmlns:a16="http://schemas.microsoft.com/office/drawing/2014/main" id="{D9CF62CB-5B9F-4C47-86D7-522AEF6B375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6" y="2950"/>
                <a:ext cx="45" cy="435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" name="Group 141">
                <a:extLst>
                  <a:ext uri="{FF2B5EF4-FFF2-40B4-BE49-F238E27FC236}">
                    <a16:creationId xmlns:a16="http://schemas.microsoft.com/office/drawing/2014/main" id="{BB6DA074-5ADE-48EF-A5D3-4C3AA1933AA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5069" y="3043"/>
                <a:ext cx="259" cy="233"/>
                <a:chOff x="1352" y="528"/>
                <a:chExt cx="547" cy="432"/>
              </a:xfrm>
            </p:grpSpPr>
            <p:grpSp>
              <p:nvGrpSpPr>
                <p:cNvPr id="74" name="Group 142">
                  <a:extLst>
                    <a:ext uri="{FF2B5EF4-FFF2-40B4-BE49-F238E27FC236}">
                      <a16:creationId xmlns:a16="http://schemas.microsoft.com/office/drawing/2014/main" id="{681FEFB1-5B01-4CF0-9E72-E0650AB68C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6" name="Rectangle 143">
                    <a:extLst>
                      <a:ext uri="{FF2B5EF4-FFF2-40B4-BE49-F238E27FC236}">
                        <a16:creationId xmlns:a16="http://schemas.microsoft.com/office/drawing/2014/main" id="{8D434A4D-543B-4496-9CCD-5138E67B8A7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Rectangle 144">
                    <a:extLst>
                      <a:ext uri="{FF2B5EF4-FFF2-40B4-BE49-F238E27FC236}">
                        <a16:creationId xmlns:a16="http://schemas.microsoft.com/office/drawing/2014/main" id="{1238C3BC-9B84-4907-97EB-022C9A041B8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5" name="Text Box 145">
                  <a:extLst>
                    <a:ext uri="{FF2B5EF4-FFF2-40B4-BE49-F238E27FC236}">
                      <a16:creationId xmlns:a16="http://schemas.microsoft.com/office/drawing/2014/main" id="{F76A661E-C3F9-4D9A-AC32-7CD4B5219595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52" y="574"/>
                  <a:ext cx="54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grpSp>
            <p:nvGrpSpPr>
              <p:cNvPr id="33" name="Group 146">
                <a:extLst>
                  <a:ext uri="{FF2B5EF4-FFF2-40B4-BE49-F238E27FC236}">
                    <a16:creationId xmlns:a16="http://schemas.microsoft.com/office/drawing/2014/main" id="{24C4CCBE-0AF3-4D78-BCBC-87BB4C012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5" y="3459"/>
                <a:ext cx="2000" cy="441"/>
                <a:chOff x="1924" y="1200"/>
                <a:chExt cx="1969" cy="441"/>
              </a:xfrm>
            </p:grpSpPr>
            <p:grpSp>
              <p:nvGrpSpPr>
                <p:cNvPr id="41" name="Group 147">
                  <a:extLst>
                    <a:ext uri="{FF2B5EF4-FFF2-40B4-BE49-F238E27FC236}">
                      <a16:creationId xmlns:a16="http://schemas.microsoft.com/office/drawing/2014/main" id="{01D92D6E-B5FC-4E95-B69D-53EA7B91B9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13" y="1304"/>
                  <a:ext cx="254" cy="233"/>
                  <a:chOff x="1340" y="528"/>
                  <a:chExt cx="550" cy="432"/>
                </a:xfrm>
              </p:grpSpPr>
              <p:grpSp>
                <p:nvGrpSpPr>
                  <p:cNvPr id="70" name="Group 148">
                    <a:extLst>
                      <a:ext uri="{FF2B5EF4-FFF2-40B4-BE49-F238E27FC236}">
                        <a16:creationId xmlns:a16="http://schemas.microsoft.com/office/drawing/2014/main" id="{D61F7BAF-44DE-4294-8B28-941056F491B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72" name="Rectangle 149">
                      <a:extLst>
                        <a:ext uri="{FF2B5EF4-FFF2-40B4-BE49-F238E27FC236}">
                          <a16:creationId xmlns:a16="http://schemas.microsoft.com/office/drawing/2014/main" id="{583D6D86-20D5-483B-9C00-DDA6FCCD568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" name="Rectangle 150">
                      <a:extLst>
                        <a:ext uri="{FF2B5EF4-FFF2-40B4-BE49-F238E27FC236}">
                          <a16:creationId xmlns:a16="http://schemas.microsoft.com/office/drawing/2014/main" id="{B41B1ACC-A173-43B4-AA07-F1F1586DF9D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71" name="Text Box 151">
                    <a:extLst>
                      <a:ext uri="{FF2B5EF4-FFF2-40B4-BE49-F238E27FC236}">
                        <a16:creationId xmlns:a16="http://schemas.microsoft.com/office/drawing/2014/main" id="{D9B838FB-7D90-4521-A1FB-D39BC6362B5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40" y="574"/>
                    <a:ext cx="55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42" name="Line 152">
                  <a:extLst>
                    <a:ext uri="{FF2B5EF4-FFF2-40B4-BE49-F238E27FC236}">
                      <a16:creationId xmlns:a16="http://schemas.microsoft.com/office/drawing/2014/main" id="{879BD4C8-5A0C-4FDA-879F-49C6E9BAD49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153">
                  <a:extLst>
                    <a:ext uri="{FF2B5EF4-FFF2-40B4-BE49-F238E27FC236}">
                      <a16:creationId xmlns:a16="http://schemas.microsoft.com/office/drawing/2014/main" id="{99986630-B86A-44A4-AE82-3F76D5B5C32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4" name="Group 154">
                  <a:extLst>
                    <a:ext uri="{FF2B5EF4-FFF2-40B4-BE49-F238E27FC236}">
                      <a16:creationId xmlns:a16="http://schemas.microsoft.com/office/drawing/2014/main" id="{9CC9D883-B436-4569-B2BE-D8543000FC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8" cy="371"/>
                  <a:chOff x="2991" y="411"/>
                  <a:chExt cx="375" cy="768"/>
                </a:xfrm>
              </p:grpSpPr>
              <p:sp>
                <p:nvSpPr>
                  <p:cNvPr id="66" name="AutoShape 155">
                    <a:extLst>
                      <a:ext uri="{FF2B5EF4-FFF2-40B4-BE49-F238E27FC236}">
                        <a16:creationId xmlns:a16="http://schemas.microsoft.com/office/drawing/2014/main" id="{633D3DF7-6824-45E7-AAAC-145C2D57567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56">
                    <a:extLst>
                      <a:ext uri="{FF2B5EF4-FFF2-40B4-BE49-F238E27FC236}">
                        <a16:creationId xmlns:a16="http://schemas.microsoft.com/office/drawing/2014/main" id="{4EAE0A63-9F4C-4506-B292-90D2555AA8C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 157">
                    <a:extLst>
                      <a:ext uri="{FF2B5EF4-FFF2-40B4-BE49-F238E27FC236}">
                        <a16:creationId xmlns:a16="http://schemas.microsoft.com/office/drawing/2014/main" id="{4F312AA6-E307-4261-BDF7-A4DC3697CF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Text Box 158">
                    <a:extLst>
                      <a:ext uri="{FF2B5EF4-FFF2-40B4-BE49-F238E27FC236}">
                        <a16:creationId xmlns:a16="http://schemas.microsoft.com/office/drawing/2014/main" id="{8F745D14-B021-4D1D-A1E7-48549636232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39" y="610"/>
                    <a:ext cx="575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45" name="Line 159">
                  <a:extLst>
                    <a:ext uri="{FF2B5EF4-FFF2-40B4-BE49-F238E27FC236}">
                      <a16:creationId xmlns:a16="http://schemas.microsoft.com/office/drawing/2014/main" id="{E51C7393-F60A-4A57-8DC4-4BC97F15223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60">
                  <a:extLst>
                    <a:ext uri="{FF2B5EF4-FFF2-40B4-BE49-F238E27FC236}">
                      <a16:creationId xmlns:a16="http://schemas.microsoft.com/office/drawing/2014/main" id="{77BFB881-89C5-4C1B-A847-DFC5F3D0EA6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" name="Group 161">
                  <a:extLst>
                    <a:ext uri="{FF2B5EF4-FFF2-40B4-BE49-F238E27FC236}">
                      <a16:creationId xmlns:a16="http://schemas.microsoft.com/office/drawing/2014/main" id="{86A4EEC5-E41E-4359-8718-917882C3A69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71" y="1305"/>
                  <a:ext cx="353" cy="232"/>
                  <a:chOff x="3771" y="576"/>
                  <a:chExt cx="762" cy="480"/>
                </a:xfrm>
              </p:grpSpPr>
              <p:sp>
                <p:nvSpPr>
                  <p:cNvPr id="64" name="Rectangle 162">
                    <a:extLst>
                      <a:ext uri="{FF2B5EF4-FFF2-40B4-BE49-F238E27FC236}">
                        <a16:creationId xmlns:a16="http://schemas.microsoft.com/office/drawing/2014/main" id="{4FD5A620-913E-4234-AA2A-271F80FCA8D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5" name="Text Box 163">
                    <a:extLst>
                      <a:ext uri="{FF2B5EF4-FFF2-40B4-BE49-F238E27FC236}">
                        <a16:creationId xmlns:a16="http://schemas.microsoft.com/office/drawing/2014/main" id="{13044227-E9AB-4EF2-ADDA-5B11C358E00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71" y="628"/>
                    <a:ext cx="762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48" name="Freeform 164">
                  <a:extLst>
                    <a:ext uri="{FF2B5EF4-FFF2-40B4-BE49-F238E27FC236}">
                      <a16:creationId xmlns:a16="http://schemas.microsoft.com/office/drawing/2014/main" id="{ABB3F06E-08E6-4E53-B9B5-CBBFB04F79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65">
                  <a:extLst>
                    <a:ext uri="{FF2B5EF4-FFF2-40B4-BE49-F238E27FC236}">
                      <a16:creationId xmlns:a16="http://schemas.microsoft.com/office/drawing/2014/main" id="{055558A1-6713-4C0C-99B8-91EFA508636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66">
                  <a:extLst>
                    <a:ext uri="{FF2B5EF4-FFF2-40B4-BE49-F238E27FC236}">
                      <a16:creationId xmlns:a16="http://schemas.microsoft.com/office/drawing/2014/main" id="{089C61FF-87E0-47AA-9819-8AD70592CD4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167">
                  <a:extLst>
                    <a:ext uri="{FF2B5EF4-FFF2-40B4-BE49-F238E27FC236}">
                      <a16:creationId xmlns:a16="http://schemas.microsoft.com/office/drawing/2014/main" id="{209103E7-0392-4957-80B9-26251CD5DD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24" y="1305"/>
                  <a:ext cx="372" cy="232"/>
                  <a:chOff x="1042" y="576"/>
                  <a:chExt cx="803" cy="480"/>
                </a:xfrm>
              </p:grpSpPr>
              <p:sp>
                <p:nvSpPr>
                  <p:cNvPr id="62" name="Rectangle 168">
                    <a:extLst>
                      <a:ext uri="{FF2B5EF4-FFF2-40B4-BE49-F238E27FC236}">
                        <a16:creationId xmlns:a16="http://schemas.microsoft.com/office/drawing/2014/main" id="{6A79468B-6105-443A-BA31-72399EB470F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63" name="Text Box 169">
                    <a:extLst>
                      <a:ext uri="{FF2B5EF4-FFF2-40B4-BE49-F238E27FC236}">
                        <a16:creationId xmlns:a16="http://schemas.microsoft.com/office/drawing/2014/main" id="{D3F352C0-61C2-4C30-9194-1B471ECFB630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42" y="628"/>
                    <a:ext cx="80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52" name="Group 170">
                  <a:extLst>
                    <a:ext uri="{FF2B5EF4-FFF2-40B4-BE49-F238E27FC236}">
                      <a16:creationId xmlns:a16="http://schemas.microsoft.com/office/drawing/2014/main" id="{3E5A0E6A-82C9-4233-93A4-7E98507A3D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58" name="Rectangle 171">
                    <a:extLst>
                      <a:ext uri="{FF2B5EF4-FFF2-40B4-BE49-F238E27FC236}">
                        <a16:creationId xmlns:a16="http://schemas.microsoft.com/office/drawing/2014/main" id="{D3E27308-F5CA-4CE5-908C-E05775A4DE1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Rectangle 172">
                    <a:extLst>
                      <a:ext uri="{FF2B5EF4-FFF2-40B4-BE49-F238E27FC236}">
                        <a16:creationId xmlns:a16="http://schemas.microsoft.com/office/drawing/2014/main" id="{5CC3E1EA-89AD-4C37-AC50-CEA73355CDC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173">
                    <a:extLst>
                      <a:ext uri="{FF2B5EF4-FFF2-40B4-BE49-F238E27FC236}">
                        <a16:creationId xmlns:a16="http://schemas.microsoft.com/office/drawing/2014/main" id="{5EA7B88B-C920-41B4-AEBD-B3BE298CB8B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174">
                    <a:extLst>
                      <a:ext uri="{FF2B5EF4-FFF2-40B4-BE49-F238E27FC236}">
                        <a16:creationId xmlns:a16="http://schemas.microsoft.com/office/drawing/2014/main" id="{208CB78C-2561-46BD-8DB7-120694E08E9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" name="Group 175">
                  <a:extLst>
                    <a:ext uri="{FF2B5EF4-FFF2-40B4-BE49-F238E27FC236}">
                      <a16:creationId xmlns:a16="http://schemas.microsoft.com/office/drawing/2014/main" id="{57994C0F-8862-49A3-8F2C-7B43A8AFE63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39" y="1296"/>
                  <a:ext cx="254" cy="233"/>
                  <a:chOff x="1354" y="528"/>
                  <a:chExt cx="546" cy="432"/>
                </a:xfrm>
              </p:grpSpPr>
              <p:grpSp>
                <p:nvGrpSpPr>
                  <p:cNvPr id="54" name="Group 176">
                    <a:extLst>
                      <a:ext uri="{FF2B5EF4-FFF2-40B4-BE49-F238E27FC236}">
                        <a16:creationId xmlns:a16="http://schemas.microsoft.com/office/drawing/2014/main" id="{32D1506A-B4BD-4247-A4FE-E3D33B20EDB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6" name="Rectangle 177">
                      <a:extLst>
                        <a:ext uri="{FF2B5EF4-FFF2-40B4-BE49-F238E27FC236}">
                          <a16:creationId xmlns:a16="http://schemas.microsoft.com/office/drawing/2014/main" id="{AAC2A855-5E6C-4FB9-AD25-D78A2E7CF64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Rectangle 178">
                      <a:extLst>
                        <a:ext uri="{FF2B5EF4-FFF2-40B4-BE49-F238E27FC236}">
                          <a16:creationId xmlns:a16="http://schemas.microsoft.com/office/drawing/2014/main" id="{00CDA0D1-A417-40E2-A875-D66559D4692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55" name="Text Box 179">
                    <a:extLst>
                      <a:ext uri="{FF2B5EF4-FFF2-40B4-BE49-F238E27FC236}">
                        <a16:creationId xmlns:a16="http://schemas.microsoft.com/office/drawing/2014/main" id="{5028D1C8-35AF-4598-A91C-3761ACDBFF3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4" y="574"/>
                    <a:ext cx="546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sp>
            <p:nvSpPr>
              <p:cNvPr id="34" name="Rectangle 180">
                <a:extLst>
                  <a:ext uri="{FF2B5EF4-FFF2-40B4-BE49-F238E27FC236}">
                    <a16:creationId xmlns:a16="http://schemas.microsoft.com/office/drawing/2014/main" id="{DA6F548B-C727-43F3-B61B-B5F70C1599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16" y="345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81">
                <a:extLst>
                  <a:ext uri="{FF2B5EF4-FFF2-40B4-BE49-F238E27FC236}">
                    <a16:creationId xmlns:a16="http://schemas.microsoft.com/office/drawing/2014/main" id="{E711F703-F92F-4C7E-BCC0-2D0A4EFD6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584"/>
                <a:ext cx="384" cy="2064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82">
                <a:extLst>
                  <a:ext uri="{FF2B5EF4-FFF2-40B4-BE49-F238E27FC236}">
                    <a16:creationId xmlns:a16="http://schemas.microsoft.com/office/drawing/2014/main" id="{C82EC223-BB62-46A9-B27D-DB0DA22B2F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83">
                <a:extLst>
                  <a:ext uri="{FF2B5EF4-FFF2-40B4-BE49-F238E27FC236}">
                    <a16:creationId xmlns:a16="http://schemas.microsoft.com/office/drawing/2014/main" id="{35E2B9EC-2773-409D-B1A8-477C82205C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928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84">
                <a:extLst>
                  <a:ext uri="{FF2B5EF4-FFF2-40B4-BE49-F238E27FC236}">
                    <a16:creationId xmlns:a16="http://schemas.microsoft.com/office/drawing/2014/main" id="{88C63702-0FBB-4DAA-A423-CCB2C0E131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32" y="2400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185">
                <a:extLst>
                  <a:ext uri="{FF2B5EF4-FFF2-40B4-BE49-F238E27FC236}">
                    <a16:creationId xmlns:a16="http://schemas.microsoft.com/office/drawing/2014/main" id="{46760D62-A070-4CF2-8835-B08B50CEA3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417" y="1862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186">
                <a:extLst>
                  <a:ext uri="{FF2B5EF4-FFF2-40B4-BE49-F238E27FC236}">
                    <a16:creationId xmlns:a16="http://schemas.microsoft.com/office/drawing/2014/main" id="{1E9F264C-329C-42D3-9AF0-D29AE8081D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47" y="1344"/>
                <a:ext cx="45" cy="44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9031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AD17-FCAC-4D29-AA13-1831583C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8166" y="802955"/>
            <a:ext cx="6525038" cy="1454051"/>
          </a:xfrm>
        </p:spPr>
        <p:txBody>
          <a:bodyPr>
            <a:normAutofit/>
          </a:bodyPr>
          <a:lstStyle/>
          <a:p>
            <a:r>
              <a:rPr lang="en-US" dirty="0"/>
              <a:t>What happens on a hazard?</a:t>
            </a:r>
            <a:endParaRPr lang="en-IN" dirty="0"/>
          </a:p>
        </p:txBody>
      </p:sp>
      <p:pic>
        <p:nvPicPr>
          <p:cNvPr id="9" name="Graphic 8" descr="Irritant">
            <a:extLst>
              <a:ext uri="{FF2B5EF4-FFF2-40B4-BE49-F238E27FC236}">
                <a16:creationId xmlns:a16="http://schemas.microsoft.com/office/drawing/2014/main" id="{A222883F-3CAF-49F8-9C56-7C2B277DD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11D-7595-441F-B996-FEB576C94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856261" cy="363928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Instruction cannot move forward</a:t>
            </a:r>
          </a:p>
          <a:p>
            <a:pPr marL="0" indent="0">
              <a:buNone/>
            </a:pPr>
            <a:r>
              <a:rPr lang="en-US" sz="3200" dirty="0"/>
              <a:t>Instruction must wait to get the hazard resolved.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 pipeline must stall </a:t>
            </a:r>
            <a:r>
              <a:rPr lang="en-US" sz="3200" dirty="0">
                <a:sym typeface="Wingdings" panose="05000000000000000000" pitchFamily="2" charset="2"/>
              </a:rPr>
              <a:t> 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It is like air bubbles in pipelines  </a:t>
            </a:r>
            <a:r>
              <a:rPr lang="en-US" sz="3200" dirty="0"/>
              <a:t> 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9A99D-F340-4FC7-84AA-8E5BD1C9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3200" dirty="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18632-3944-4AC8-8659-47D9110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32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5098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DCFE-DF63-4AD4-B25E-CBA25915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Stall/Bubble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9AC64-B402-4DC7-8A94-D300EE9C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AF73-7D69-4C1A-AE73-ED638936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16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2FA8F-4E1E-4E03-BE35-676949C888D8}"/>
              </a:ext>
            </a:extLst>
          </p:cNvPr>
          <p:cNvGrpSpPr/>
          <p:nvPr/>
        </p:nvGrpSpPr>
        <p:grpSpPr>
          <a:xfrm>
            <a:off x="304800" y="1325563"/>
            <a:ext cx="11582400" cy="5030787"/>
            <a:chOff x="228600" y="1143000"/>
            <a:chExt cx="8691563" cy="510540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F36E4F0-82EC-4DF9-BFEE-AC7A29935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209800"/>
              <a:ext cx="412750" cy="344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I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n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s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t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r.</a:t>
              </a:r>
            </a:p>
            <a:p>
              <a:pPr algn="ctr">
                <a:spcBef>
                  <a:spcPct val="0"/>
                </a:spcBef>
              </a:pPr>
              <a:endParaRPr lang="en-US" sz="2000" i="1" dirty="0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O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r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d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e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2F279840-65AF-4B80-ABDA-86401C201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085" y="1827693"/>
              <a:ext cx="23737" cy="4137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87E366CE-DFBD-4FB6-A202-DBE1BD7F3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1143000"/>
              <a:ext cx="2508250" cy="393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Comic Sans MS" pitchFamily="66" charset="0"/>
                </a:rPr>
                <a:t>Time (clock cycles)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5EA45F29-BFE2-4E10-BEDB-F179907F2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35" y="2153223"/>
              <a:ext cx="739791" cy="59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3200" dirty="0">
                  <a:solidFill>
                    <a:schemeClr val="tx1"/>
                  </a:solidFill>
                  <a:latin typeface="Calibri body"/>
                </a:rPr>
                <a:t>Load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84C91593-DA02-4B56-B6B9-5FEA6BCFD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935" y="2899348"/>
              <a:ext cx="931199" cy="59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3200">
                  <a:solidFill>
                    <a:schemeClr val="tx1"/>
                  </a:solidFill>
                  <a:latin typeface="Calibri body"/>
                </a:rPr>
                <a:t>Instr 1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3341F15E-8D8D-42B8-96C6-942E8860C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735" y="3693098"/>
              <a:ext cx="931199" cy="59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3200">
                  <a:solidFill>
                    <a:schemeClr val="tx1"/>
                  </a:solidFill>
                  <a:latin typeface="Calibri body"/>
                </a:rPr>
                <a:t>Instr 2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B9F9D69C-BA67-4A15-ADD5-6FA407A39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260" y="4443986"/>
              <a:ext cx="668676" cy="59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3200" dirty="0">
                  <a:solidFill>
                    <a:srgbClr val="C00000"/>
                  </a:solidFill>
                  <a:latin typeface="Calibri body"/>
                </a:rPr>
                <a:t>Stall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6E9DC354-DCE9-4583-8B89-32625E21C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60" y="5225036"/>
              <a:ext cx="931199" cy="5908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3200">
                  <a:solidFill>
                    <a:schemeClr val="tx1"/>
                  </a:solidFill>
                  <a:latin typeface="Calibri body"/>
                </a:rPr>
                <a:t>Instr 3</a:t>
              </a:r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B0311CBD-E216-46CD-8888-53195A535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1600200"/>
              <a:ext cx="6553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71DB925F-B03D-42BC-9527-719F54F92C1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09850" y="2222500"/>
              <a:ext cx="447675" cy="369888"/>
              <a:chOff x="1374" y="528"/>
              <a:chExt cx="480" cy="432"/>
            </a:xfrm>
          </p:grpSpPr>
          <p:grpSp>
            <p:nvGrpSpPr>
              <p:cNvPr id="171" name="Group 13">
                <a:extLst>
                  <a:ext uri="{FF2B5EF4-FFF2-40B4-BE49-F238E27FC236}">
                    <a16:creationId xmlns:a16="http://schemas.microsoft.com/office/drawing/2014/main" id="{1F02D0EA-791B-4B3F-BF71-EF575368802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73" name="Rectangle 14">
                  <a:extLst>
                    <a:ext uri="{FF2B5EF4-FFF2-40B4-BE49-F238E27FC236}">
                      <a16:creationId xmlns:a16="http://schemas.microsoft.com/office/drawing/2014/main" id="{193E6378-7445-41BB-81A7-341A923F6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Rectangle 15">
                  <a:extLst>
                    <a:ext uri="{FF2B5EF4-FFF2-40B4-BE49-F238E27FC236}">
                      <a16:creationId xmlns:a16="http://schemas.microsoft.com/office/drawing/2014/main" id="{3B6F06EE-2B7E-4CDE-AC3D-45D5571DE8C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72" name="Text Box 16">
                <a:extLst>
                  <a:ext uri="{FF2B5EF4-FFF2-40B4-BE49-F238E27FC236}">
                    <a16:creationId xmlns:a16="http://schemas.microsoft.com/office/drawing/2014/main" id="{40460DC7-AC67-4AC6-A189-B2ABEA72120F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400" y="574"/>
                <a:ext cx="432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000">
                    <a:solidFill>
                      <a:schemeClr val="tx1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F913345-3DEB-4B12-A554-3FECA7736C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60700" y="2297113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F265D4BD-EDE5-47C5-8972-97B4F29F21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60700" y="2517775"/>
              <a:ext cx="495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7116358D-DE5C-4199-A1B1-076EF8DA596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67100" y="2112963"/>
              <a:ext cx="403225" cy="588962"/>
              <a:chOff x="2991" y="411"/>
              <a:chExt cx="359" cy="768"/>
            </a:xfrm>
          </p:grpSpPr>
          <p:sp>
            <p:nvSpPr>
              <p:cNvPr id="167" name="AutoShape 20">
                <a:extLst>
                  <a:ext uri="{FF2B5EF4-FFF2-40B4-BE49-F238E27FC236}">
                    <a16:creationId xmlns:a16="http://schemas.microsoft.com/office/drawing/2014/main" id="{E3C1DACB-C67A-4186-9532-5C31EA733D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798" y="626"/>
                <a:ext cx="768" cy="337"/>
              </a:xfrm>
              <a:custGeom>
                <a:avLst/>
                <a:gdLst>
                  <a:gd name="T0" fmla="*/ 24 w 21600"/>
                  <a:gd name="T1" fmla="*/ 3 h 21600"/>
                  <a:gd name="T2" fmla="*/ 14 w 21600"/>
                  <a:gd name="T3" fmla="*/ 5 h 21600"/>
                  <a:gd name="T4" fmla="*/ 3 w 21600"/>
                  <a:gd name="T5" fmla="*/ 3 h 21600"/>
                  <a:gd name="T6" fmla="*/ 14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87 h 21600"/>
                  <a:gd name="T14" fmla="*/ 17100 w 21600"/>
                  <a:gd name="T15" fmla="*/ 1711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68" name="AutoShape 21">
                <a:extLst>
                  <a:ext uri="{FF2B5EF4-FFF2-40B4-BE49-F238E27FC236}">
                    <a16:creationId xmlns:a16="http://schemas.microsoft.com/office/drawing/2014/main" id="{210684A8-008E-45D6-BF03-4E891A7B9A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2957" y="705"/>
                <a:ext cx="248" cy="1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Freeform 22">
                <a:extLst>
                  <a:ext uri="{FF2B5EF4-FFF2-40B4-BE49-F238E27FC236}">
                    <a16:creationId xmlns:a16="http://schemas.microsoft.com/office/drawing/2014/main" id="{AA9781BB-3FED-4780-88CD-1E80F5005E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2974" y="725"/>
                <a:ext cx="218" cy="139"/>
              </a:xfrm>
              <a:custGeom>
                <a:avLst/>
                <a:gdLst>
                  <a:gd name="T0" fmla="*/ 0 w 384"/>
                  <a:gd name="T1" fmla="*/ 67 h 288"/>
                  <a:gd name="T2" fmla="*/ 62 w 384"/>
                  <a:gd name="T3" fmla="*/ 0 h 288"/>
                  <a:gd name="T4" fmla="*/ 124 w 384"/>
                  <a:gd name="T5" fmla="*/ 67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Text Box 23">
                <a:extLst>
                  <a:ext uri="{FF2B5EF4-FFF2-40B4-BE49-F238E27FC236}">
                    <a16:creationId xmlns:a16="http://schemas.microsoft.com/office/drawing/2014/main" id="{1D6CC1AD-7729-4A8C-BB06-D64779A21708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 rot="-5400000">
                <a:off x="2942" y="642"/>
                <a:ext cx="575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000">
                    <a:solidFill>
                      <a:schemeClr val="tx1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757FC251-6EDF-4391-8A23-BCC7F05D87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75088" y="2408238"/>
              <a:ext cx="4968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B3F857D6-1E51-420A-A080-995286949C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33925" y="2408238"/>
              <a:ext cx="498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C66E8BBA-B4A5-462F-9268-AAE2B7D9D7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52913" y="2224088"/>
              <a:ext cx="450850" cy="3683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>
                <a:spcBef>
                  <a:spcPct val="0"/>
                </a:spcBef>
              </a:pPr>
              <a:endParaRPr lang="en-US" sz="100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448E23FB-8DCD-446C-A15E-AC1231DBE93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94175" y="2263775"/>
              <a:ext cx="5588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000">
                  <a:solidFill>
                    <a:schemeClr val="tx1"/>
                  </a:solidFill>
                  <a:latin typeface="Comic Sans MS" pitchFamily="66" charset="0"/>
                </a:rPr>
                <a:t>DMem</a:t>
              </a:r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E6DCDD5B-A927-4887-B008-DDA7DD74D1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91000" y="2408238"/>
              <a:ext cx="674688" cy="293687"/>
            </a:xfrm>
            <a:custGeom>
              <a:avLst/>
              <a:gdLst>
                <a:gd name="T0" fmla="*/ 0 w 816"/>
                <a:gd name="T1" fmla="*/ 0 h 384"/>
                <a:gd name="T2" fmla="*/ 0 w 816"/>
                <a:gd name="T3" fmla="*/ 224614724 h 384"/>
                <a:gd name="T4" fmla="*/ 492218796 w 816"/>
                <a:gd name="T5" fmla="*/ 224614724 h 384"/>
                <a:gd name="T6" fmla="*/ 492218796 w 816"/>
                <a:gd name="T7" fmla="*/ 84230808 h 384"/>
                <a:gd name="T8" fmla="*/ 557847913 w 816"/>
                <a:gd name="T9" fmla="*/ 84230808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6" h="384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771915B-E9DF-4952-BAAD-8F3EA4593A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41538" y="2519363"/>
              <a:ext cx="468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030C5C76-8FF0-4914-90B8-199C93136C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81213" y="2297113"/>
              <a:ext cx="5254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31">
              <a:extLst>
                <a:ext uri="{FF2B5EF4-FFF2-40B4-BE49-F238E27FC236}">
                  <a16:creationId xmlns:a16="http://schemas.microsoft.com/office/drawing/2014/main" id="{F733FB41-7199-4CBC-ABCF-B83AC076F6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60525" y="2224088"/>
              <a:ext cx="588963" cy="368300"/>
              <a:chOff x="1123" y="576"/>
              <a:chExt cx="626" cy="480"/>
            </a:xfrm>
          </p:grpSpPr>
          <p:sp>
            <p:nvSpPr>
              <p:cNvPr id="165" name="Rectangle 32">
                <a:extLst>
                  <a:ext uri="{FF2B5EF4-FFF2-40B4-BE49-F238E27FC236}">
                    <a16:creationId xmlns:a16="http://schemas.microsoft.com/office/drawing/2014/main" id="{393B7D95-F8C9-4927-BC3B-E5F5641302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197" y="576"/>
                <a:ext cx="480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>
                  <a:spcBef>
                    <a:spcPct val="0"/>
                  </a:spcBef>
                </a:pPr>
                <a:endParaRPr lang="en-US" sz="1000">
                  <a:solidFill>
                    <a:schemeClr val="tx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6" name="Text Box 33">
                <a:extLst>
                  <a:ext uri="{FF2B5EF4-FFF2-40B4-BE49-F238E27FC236}">
                    <a16:creationId xmlns:a16="http://schemas.microsoft.com/office/drawing/2014/main" id="{7D357BE6-7007-4A58-9B89-0BBF700E6E1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123" y="628"/>
                <a:ext cx="62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000">
                    <a:solidFill>
                      <a:schemeClr val="tx1"/>
                    </a:solidFill>
                    <a:latin typeface="Comic Sans MS" pitchFamily="66" charset="0"/>
                  </a:rPr>
                  <a:t>Ifetch</a:t>
                </a:r>
              </a:p>
            </p:txBody>
          </p:sp>
        </p:grpSp>
        <p:grpSp>
          <p:nvGrpSpPr>
            <p:cNvPr id="28" name="Group 34">
              <a:extLst>
                <a:ext uri="{FF2B5EF4-FFF2-40B4-BE49-F238E27FC236}">
                  <a16:creationId xmlns:a16="http://schemas.microsoft.com/office/drawing/2014/main" id="{C6256CBD-2371-4DC2-9042-B3F0D50BD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3" y="2057400"/>
              <a:ext cx="2635250" cy="700088"/>
              <a:chOff x="2112" y="528"/>
              <a:chExt cx="2088" cy="681"/>
            </a:xfrm>
          </p:grpSpPr>
          <p:sp>
            <p:nvSpPr>
              <p:cNvPr id="161" name="Rectangle 35">
                <a:extLst>
                  <a:ext uri="{FF2B5EF4-FFF2-40B4-BE49-F238E27FC236}">
                    <a16:creationId xmlns:a16="http://schemas.microsoft.com/office/drawing/2014/main" id="{D8B54434-AEBB-4926-90E3-CBE4F8B76A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84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Rectangle 36">
                <a:extLst>
                  <a:ext uri="{FF2B5EF4-FFF2-40B4-BE49-F238E27FC236}">
                    <a16:creationId xmlns:a16="http://schemas.microsoft.com/office/drawing/2014/main" id="{42A41CFA-5FD7-4BE2-820D-A823A08A47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28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Rectangle 37">
                <a:extLst>
                  <a:ext uri="{FF2B5EF4-FFF2-40B4-BE49-F238E27FC236}">
                    <a16:creationId xmlns:a16="http://schemas.microsoft.com/office/drawing/2014/main" id="{806B3897-44DB-45D3-A2C9-E31EC9270D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528"/>
                <a:ext cx="72" cy="681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Rectangle 38">
                <a:extLst>
                  <a:ext uri="{FF2B5EF4-FFF2-40B4-BE49-F238E27FC236}">
                    <a16:creationId xmlns:a16="http://schemas.microsoft.com/office/drawing/2014/main" id="{1D058C02-9F7E-46AA-A3E5-40EF0F1A83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56" y="532"/>
                <a:ext cx="71" cy="6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" name="Group 39">
              <a:extLst>
                <a:ext uri="{FF2B5EF4-FFF2-40B4-BE49-F238E27FC236}">
                  <a16:creationId xmlns:a16="http://schemas.microsoft.com/office/drawing/2014/main" id="{AC74EBD6-F46C-4E29-BEA1-8C6F4C0F3D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flipH="1">
              <a:off x="5087938" y="2209800"/>
              <a:ext cx="452437" cy="369888"/>
              <a:chOff x="1374" y="528"/>
              <a:chExt cx="480" cy="432"/>
            </a:xfrm>
          </p:grpSpPr>
          <p:grpSp>
            <p:nvGrpSpPr>
              <p:cNvPr id="157" name="Group 40">
                <a:extLst>
                  <a:ext uri="{FF2B5EF4-FFF2-40B4-BE49-F238E27FC236}">
                    <a16:creationId xmlns:a16="http://schemas.microsoft.com/office/drawing/2014/main" id="{CE05ED25-7F38-4272-BD38-0D159EFC704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74" y="528"/>
                <a:ext cx="480" cy="432"/>
                <a:chOff x="1392" y="528"/>
                <a:chExt cx="480" cy="432"/>
              </a:xfrm>
            </p:grpSpPr>
            <p:sp>
              <p:nvSpPr>
                <p:cNvPr id="159" name="Rectangle 41">
                  <a:extLst>
                    <a:ext uri="{FF2B5EF4-FFF2-40B4-BE49-F238E27FC236}">
                      <a16:creationId xmlns:a16="http://schemas.microsoft.com/office/drawing/2014/main" id="{798A84BB-37AD-405D-B09C-A79F7D01D06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632" y="528"/>
                  <a:ext cx="240" cy="42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Rectangle 42">
                  <a:extLst>
                    <a:ext uri="{FF2B5EF4-FFF2-40B4-BE49-F238E27FC236}">
                      <a16:creationId xmlns:a16="http://schemas.microsoft.com/office/drawing/2014/main" id="{84B07197-299B-495F-9614-C3DB5C50925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392" y="528"/>
                  <a:ext cx="480" cy="43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</p:grpSp>
          <p:sp>
            <p:nvSpPr>
              <p:cNvPr id="158" name="Text Box 43">
                <a:extLst>
                  <a:ext uri="{FF2B5EF4-FFF2-40B4-BE49-F238E27FC236}">
                    <a16:creationId xmlns:a16="http://schemas.microsoft.com/office/drawing/2014/main" id="{006DC96D-AB1C-4A14-BEFA-1DD528791676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396" y="574"/>
                <a:ext cx="428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000">
                    <a:solidFill>
                      <a:schemeClr val="tx1"/>
                    </a:solidFill>
                    <a:latin typeface="Comic Sans MS" pitchFamily="66" charset="0"/>
                  </a:rPr>
                  <a:t>Reg</a:t>
                </a:r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id="{404CC8C1-DC02-46FA-A627-C7589C0BE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4600" y="2819400"/>
              <a:ext cx="3879850" cy="700088"/>
              <a:chOff x="1962" y="1200"/>
              <a:chExt cx="1910" cy="441"/>
            </a:xfrm>
          </p:grpSpPr>
          <p:grpSp>
            <p:nvGrpSpPr>
              <p:cNvPr id="124" name="Group 45">
                <a:extLst>
                  <a:ext uri="{FF2B5EF4-FFF2-40B4-BE49-F238E27FC236}">
                    <a16:creationId xmlns:a16="http://schemas.microsoft.com/office/drawing/2014/main" id="{3176121C-46A1-46F5-9CF0-61ACF95904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153" name="Group 46">
                  <a:extLst>
                    <a:ext uri="{FF2B5EF4-FFF2-40B4-BE49-F238E27FC236}">
                      <a16:creationId xmlns:a16="http://schemas.microsoft.com/office/drawing/2014/main" id="{D5815E31-AF3C-414A-A6F7-3C4663D7750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55" name="Rectangle 47">
                    <a:extLst>
                      <a:ext uri="{FF2B5EF4-FFF2-40B4-BE49-F238E27FC236}">
                        <a16:creationId xmlns:a16="http://schemas.microsoft.com/office/drawing/2014/main" id="{0DD4ECB2-E90D-4F59-A2AD-0DEB38AAE5D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6" name="Rectangle 48">
                    <a:extLst>
                      <a:ext uri="{FF2B5EF4-FFF2-40B4-BE49-F238E27FC236}">
                        <a16:creationId xmlns:a16="http://schemas.microsoft.com/office/drawing/2014/main" id="{7A92E132-5C4C-4B21-B365-8A81739EDBB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54" name="Text Box 49">
                  <a:extLst>
                    <a:ext uri="{FF2B5EF4-FFF2-40B4-BE49-F238E27FC236}">
                      <a16:creationId xmlns:a16="http://schemas.microsoft.com/office/drawing/2014/main" id="{72D1E0DA-DA7A-4292-BAF7-6322397DDCC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125" name="Line 50">
                <a:extLst>
                  <a:ext uri="{FF2B5EF4-FFF2-40B4-BE49-F238E27FC236}">
                    <a16:creationId xmlns:a16="http://schemas.microsoft.com/office/drawing/2014/main" id="{781542AD-E0F4-437F-BC03-3A34459BFA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51">
                <a:extLst>
                  <a:ext uri="{FF2B5EF4-FFF2-40B4-BE49-F238E27FC236}">
                    <a16:creationId xmlns:a16="http://schemas.microsoft.com/office/drawing/2014/main" id="{B8DE39EA-8B80-4B07-B1F5-AF1D19156C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7" name="Group 52">
                <a:extLst>
                  <a:ext uri="{FF2B5EF4-FFF2-40B4-BE49-F238E27FC236}">
                    <a16:creationId xmlns:a16="http://schemas.microsoft.com/office/drawing/2014/main" id="{50E74185-4F7B-42DF-94CC-2EF69F31C99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149" name="AutoShape 53">
                  <a:extLst>
                    <a:ext uri="{FF2B5EF4-FFF2-40B4-BE49-F238E27FC236}">
                      <a16:creationId xmlns:a16="http://schemas.microsoft.com/office/drawing/2014/main" id="{12DC4CC0-61E4-4E75-9F3F-58CD234EB28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24 w 21600"/>
                    <a:gd name="T1" fmla="*/ 3 h 21600"/>
                    <a:gd name="T2" fmla="*/ 14 w 21600"/>
                    <a:gd name="T3" fmla="*/ 5 h 21600"/>
                    <a:gd name="T4" fmla="*/ 3 w 21600"/>
                    <a:gd name="T5" fmla="*/ 3 h 21600"/>
                    <a:gd name="T6" fmla="*/ 1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AutoShape 54">
                  <a:extLst>
                    <a:ext uri="{FF2B5EF4-FFF2-40B4-BE49-F238E27FC236}">
                      <a16:creationId xmlns:a16="http://schemas.microsoft.com/office/drawing/2014/main" id="{7B689550-74A0-4698-9906-FBFA9EA9206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Freeform 55">
                  <a:extLst>
                    <a:ext uri="{FF2B5EF4-FFF2-40B4-BE49-F238E27FC236}">
                      <a16:creationId xmlns:a16="http://schemas.microsoft.com/office/drawing/2014/main" id="{0763DFC4-08E1-4092-84F5-6E4654D4F6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67 h 288"/>
                    <a:gd name="T2" fmla="*/ 62 w 384"/>
                    <a:gd name="T3" fmla="*/ 0 h 288"/>
                    <a:gd name="T4" fmla="*/ 124 w 384"/>
                    <a:gd name="T5" fmla="*/ 67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Text Box 56">
                  <a:extLst>
                    <a:ext uri="{FF2B5EF4-FFF2-40B4-BE49-F238E27FC236}">
                      <a16:creationId xmlns:a16="http://schemas.microsoft.com/office/drawing/2014/main" id="{BAB11749-E04A-45D4-B831-7F2A973671C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128" name="Line 57">
                <a:extLst>
                  <a:ext uri="{FF2B5EF4-FFF2-40B4-BE49-F238E27FC236}">
                    <a16:creationId xmlns:a16="http://schemas.microsoft.com/office/drawing/2014/main" id="{EA3A5AEE-B68E-467A-BD04-4EF6D34631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58">
                <a:extLst>
                  <a:ext uri="{FF2B5EF4-FFF2-40B4-BE49-F238E27FC236}">
                    <a16:creationId xmlns:a16="http://schemas.microsoft.com/office/drawing/2014/main" id="{20E2A8A6-6761-4E7F-A2BD-5F224D7A5C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" name="Group 59">
                <a:extLst>
                  <a:ext uri="{FF2B5EF4-FFF2-40B4-BE49-F238E27FC236}">
                    <a16:creationId xmlns:a16="http://schemas.microsoft.com/office/drawing/2014/main" id="{04F99C29-3759-4A1C-BF94-CD6D3FCA611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147" name="Rectangle 60">
                  <a:extLst>
                    <a:ext uri="{FF2B5EF4-FFF2-40B4-BE49-F238E27FC236}">
                      <a16:creationId xmlns:a16="http://schemas.microsoft.com/office/drawing/2014/main" id="{4CA9B5D2-B794-4025-ADD8-56B58645812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48" name="Text Box 61">
                  <a:extLst>
                    <a:ext uri="{FF2B5EF4-FFF2-40B4-BE49-F238E27FC236}">
                      <a16:creationId xmlns:a16="http://schemas.microsoft.com/office/drawing/2014/main" id="{A916DCA8-B75B-4FC1-B2ED-329ECB160998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131" name="Freeform 62">
                <a:extLst>
                  <a:ext uri="{FF2B5EF4-FFF2-40B4-BE49-F238E27FC236}">
                    <a16:creationId xmlns:a16="http://schemas.microsoft.com/office/drawing/2014/main" id="{F01CD1F5-3891-4E9E-BEA4-5CCA1A99E4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89 h 384"/>
                  <a:gd name="T4" fmla="*/ 119 w 816"/>
                  <a:gd name="T5" fmla="*/ 89 h 384"/>
                  <a:gd name="T6" fmla="*/ 119 w 816"/>
                  <a:gd name="T7" fmla="*/ 33 h 384"/>
                  <a:gd name="T8" fmla="*/ 135 w 816"/>
                  <a:gd name="T9" fmla="*/ 33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63">
                <a:extLst>
                  <a:ext uri="{FF2B5EF4-FFF2-40B4-BE49-F238E27FC236}">
                    <a16:creationId xmlns:a16="http://schemas.microsoft.com/office/drawing/2014/main" id="{DF98957B-313F-4BA2-9427-DEA53CD7654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64">
                <a:extLst>
                  <a:ext uri="{FF2B5EF4-FFF2-40B4-BE49-F238E27FC236}">
                    <a16:creationId xmlns:a16="http://schemas.microsoft.com/office/drawing/2014/main" id="{4336C8CF-26BF-425A-AB71-1818271749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4" name="Group 65">
                <a:extLst>
                  <a:ext uri="{FF2B5EF4-FFF2-40B4-BE49-F238E27FC236}">
                    <a16:creationId xmlns:a16="http://schemas.microsoft.com/office/drawing/2014/main" id="{7345297F-9541-4FA4-BF4C-920EC511012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145" name="Rectangle 66">
                  <a:extLst>
                    <a:ext uri="{FF2B5EF4-FFF2-40B4-BE49-F238E27FC236}">
                      <a16:creationId xmlns:a16="http://schemas.microsoft.com/office/drawing/2014/main" id="{B716D992-0309-41AA-A2AE-924DFE17DA1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46" name="Text Box 67">
                  <a:extLst>
                    <a:ext uri="{FF2B5EF4-FFF2-40B4-BE49-F238E27FC236}">
                      <a16:creationId xmlns:a16="http://schemas.microsoft.com/office/drawing/2014/main" id="{29C930FE-D6F1-4863-9FB8-F0301DC124A6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35" name="Group 68">
                <a:extLst>
                  <a:ext uri="{FF2B5EF4-FFF2-40B4-BE49-F238E27FC236}">
                    <a16:creationId xmlns:a16="http://schemas.microsoft.com/office/drawing/2014/main" id="{41F235FC-4410-41EE-9925-B02AD7367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141" name="Rectangle 69">
                  <a:extLst>
                    <a:ext uri="{FF2B5EF4-FFF2-40B4-BE49-F238E27FC236}">
                      <a16:creationId xmlns:a16="http://schemas.microsoft.com/office/drawing/2014/main" id="{45A40388-4FAA-4181-9C98-8DF107CD977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Rectangle 70">
                  <a:extLst>
                    <a:ext uri="{FF2B5EF4-FFF2-40B4-BE49-F238E27FC236}">
                      <a16:creationId xmlns:a16="http://schemas.microsoft.com/office/drawing/2014/main" id="{37E3277A-AF18-4FD9-93CB-5F4B9BCD64B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Rectangle 71">
                  <a:extLst>
                    <a:ext uri="{FF2B5EF4-FFF2-40B4-BE49-F238E27FC236}">
                      <a16:creationId xmlns:a16="http://schemas.microsoft.com/office/drawing/2014/main" id="{4D495220-01B7-49F7-B009-A2AD1BD70E3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Rectangle 72">
                  <a:extLst>
                    <a:ext uri="{FF2B5EF4-FFF2-40B4-BE49-F238E27FC236}">
                      <a16:creationId xmlns:a16="http://schemas.microsoft.com/office/drawing/2014/main" id="{D072022B-0317-4A1A-8AFA-6C874541EEA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6" name="Group 73">
                <a:extLst>
                  <a:ext uri="{FF2B5EF4-FFF2-40B4-BE49-F238E27FC236}">
                    <a16:creationId xmlns:a16="http://schemas.microsoft.com/office/drawing/2014/main" id="{5C34B2BD-C413-42EC-B650-79C776D4053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137" name="Group 74">
                  <a:extLst>
                    <a:ext uri="{FF2B5EF4-FFF2-40B4-BE49-F238E27FC236}">
                      <a16:creationId xmlns:a16="http://schemas.microsoft.com/office/drawing/2014/main" id="{807E5DE0-F650-47E1-A147-EA78B02151B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39" name="Rectangle 75">
                    <a:extLst>
                      <a:ext uri="{FF2B5EF4-FFF2-40B4-BE49-F238E27FC236}">
                        <a16:creationId xmlns:a16="http://schemas.microsoft.com/office/drawing/2014/main" id="{3045C610-1A89-43C4-BBBB-0B56043DE3C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Rectangle 76">
                    <a:extLst>
                      <a:ext uri="{FF2B5EF4-FFF2-40B4-BE49-F238E27FC236}">
                        <a16:creationId xmlns:a16="http://schemas.microsoft.com/office/drawing/2014/main" id="{1B75C59F-52B2-4A7E-97BC-1820FC1BC5E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38" name="Text Box 77">
                  <a:extLst>
                    <a:ext uri="{FF2B5EF4-FFF2-40B4-BE49-F238E27FC236}">
                      <a16:creationId xmlns:a16="http://schemas.microsoft.com/office/drawing/2014/main" id="{D324BBAB-1961-427C-9FB8-B68E593EE7F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grpSp>
          <p:nvGrpSpPr>
            <p:cNvPr id="31" name="Group 78">
              <a:extLst>
                <a:ext uri="{FF2B5EF4-FFF2-40B4-BE49-F238E27FC236}">
                  <a16:creationId xmlns:a16="http://schemas.microsoft.com/office/drawing/2014/main" id="{D7C46981-323F-4E82-A3C3-D455F73BD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3581400"/>
              <a:ext cx="3879850" cy="700088"/>
              <a:chOff x="2112" y="2496"/>
              <a:chExt cx="2444" cy="441"/>
            </a:xfrm>
          </p:grpSpPr>
          <p:grpSp>
            <p:nvGrpSpPr>
              <p:cNvPr id="91" name="Group 79">
                <a:extLst>
                  <a:ext uri="{FF2B5EF4-FFF2-40B4-BE49-F238E27FC236}">
                    <a16:creationId xmlns:a16="http://schemas.microsoft.com/office/drawing/2014/main" id="{4BB94766-EDBA-488F-99A6-0847BED37B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710" y="2600"/>
                <a:ext cx="282" cy="233"/>
                <a:chOff x="1374" y="528"/>
                <a:chExt cx="480" cy="432"/>
              </a:xfrm>
            </p:grpSpPr>
            <p:grpSp>
              <p:nvGrpSpPr>
                <p:cNvPr id="120" name="Group 80">
                  <a:extLst>
                    <a:ext uri="{FF2B5EF4-FFF2-40B4-BE49-F238E27FC236}">
                      <a16:creationId xmlns:a16="http://schemas.microsoft.com/office/drawing/2014/main" id="{9879F0D2-EDBF-40E1-A0DA-AD4E0897E08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22" name="Rectangle 81">
                    <a:extLst>
                      <a:ext uri="{FF2B5EF4-FFF2-40B4-BE49-F238E27FC236}">
                        <a16:creationId xmlns:a16="http://schemas.microsoft.com/office/drawing/2014/main" id="{97A1FB05-8AF0-4CF9-A367-DACA61F4DAF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Rectangle 82">
                    <a:extLst>
                      <a:ext uri="{FF2B5EF4-FFF2-40B4-BE49-F238E27FC236}">
                        <a16:creationId xmlns:a16="http://schemas.microsoft.com/office/drawing/2014/main" id="{7C92729E-7F17-4C57-ADE6-FE8CC81FA17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21" name="Text Box 83">
                  <a:extLst>
                    <a:ext uri="{FF2B5EF4-FFF2-40B4-BE49-F238E27FC236}">
                      <a16:creationId xmlns:a16="http://schemas.microsoft.com/office/drawing/2014/main" id="{4FA5321A-27BD-4FCE-8327-FB3091C52F77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6FB3EE5B-7AD9-459B-BF92-DC4B97062A6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994" y="2647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39634A04-E5A6-4C66-9CFE-32D30C87B6B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994" y="2786"/>
                <a:ext cx="3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4" name="Group 86">
                <a:extLst>
                  <a:ext uri="{FF2B5EF4-FFF2-40B4-BE49-F238E27FC236}">
                    <a16:creationId xmlns:a16="http://schemas.microsoft.com/office/drawing/2014/main" id="{4CC6385D-0E0E-47DE-A7BF-A0F4C49CEF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50" y="2531"/>
                <a:ext cx="254" cy="371"/>
                <a:chOff x="2991" y="411"/>
                <a:chExt cx="359" cy="768"/>
              </a:xfrm>
            </p:grpSpPr>
            <p:sp>
              <p:nvSpPr>
                <p:cNvPr id="116" name="AutoShape 87">
                  <a:extLst>
                    <a:ext uri="{FF2B5EF4-FFF2-40B4-BE49-F238E27FC236}">
                      <a16:creationId xmlns:a16="http://schemas.microsoft.com/office/drawing/2014/main" id="{92359851-E486-4576-A2D0-D556E93A81B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24 w 21600"/>
                    <a:gd name="T1" fmla="*/ 3 h 21600"/>
                    <a:gd name="T2" fmla="*/ 14 w 21600"/>
                    <a:gd name="T3" fmla="*/ 5 h 21600"/>
                    <a:gd name="T4" fmla="*/ 3 w 21600"/>
                    <a:gd name="T5" fmla="*/ 3 h 21600"/>
                    <a:gd name="T6" fmla="*/ 1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AutoShape 88">
                  <a:extLst>
                    <a:ext uri="{FF2B5EF4-FFF2-40B4-BE49-F238E27FC236}">
                      <a16:creationId xmlns:a16="http://schemas.microsoft.com/office/drawing/2014/main" id="{B8E1D74A-A5DA-4D56-96AA-5EDE3EADC13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89">
                  <a:extLst>
                    <a:ext uri="{FF2B5EF4-FFF2-40B4-BE49-F238E27FC236}">
                      <a16:creationId xmlns:a16="http://schemas.microsoft.com/office/drawing/2014/main" id="{0466D7F8-BC2A-488A-949C-CACA8FDC62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67 h 288"/>
                    <a:gd name="T2" fmla="*/ 62 w 384"/>
                    <a:gd name="T3" fmla="*/ 0 h 288"/>
                    <a:gd name="T4" fmla="*/ 124 w 384"/>
                    <a:gd name="T5" fmla="*/ 67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Text Box 90">
                  <a:extLst>
                    <a:ext uri="{FF2B5EF4-FFF2-40B4-BE49-F238E27FC236}">
                      <a16:creationId xmlns:a16="http://schemas.microsoft.com/office/drawing/2014/main" id="{109BF95A-5318-44B9-BA3B-3AB47B5CD3D0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95" name="Line 91">
                <a:extLst>
                  <a:ext uri="{FF2B5EF4-FFF2-40B4-BE49-F238E27FC236}">
                    <a16:creationId xmlns:a16="http://schemas.microsoft.com/office/drawing/2014/main" id="{7776AE8B-BBE7-49D0-8A81-C84821FA77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07" y="2717"/>
                <a:ext cx="31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92">
                <a:extLst>
                  <a:ext uri="{FF2B5EF4-FFF2-40B4-BE49-F238E27FC236}">
                    <a16:creationId xmlns:a16="http://schemas.microsoft.com/office/drawing/2014/main" id="{A742E6AE-176D-4764-A75E-521D6A518E1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048" y="2717"/>
                <a:ext cx="3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7" name="Group 93">
                <a:extLst>
                  <a:ext uri="{FF2B5EF4-FFF2-40B4-BE49-F238E27FC236}">
                    <a16:creationId xmlns:a16="http://schemas.microsoft.com/office/drawing/2014/main" id="{03DE0C2D-1FBC-48B5-A3CA-238D11F972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708" y="2601"/>
                <a:ext cx="352" cy="232"/>
                <a:chOff x="3853" y="576"/>
                <a:chExt cx="594" cy="480"/>
              </a:xfrm>
            </p:grpSpPr>
            <p:sp>
              <p:nvSpPr>
                <p:cNvPr id="114" name="Rectangle 94">
                  <a:extLst>
                    <a:ext uri="{FF2B5EF4-FFF2-40B4-BE49-F238E27FC236}">
                      <a16:creationId xmlns:a16="http://schemas.microsoft.com/office/drawing/2014/main" id="{F2F6E943-40B4-409D-9715-21306BC5F32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15" name="Text Box 95">
                  <a:extLst>
                    <a:ext uri="{FF2B5EF4-FFF2-40B4-BE49-F238E27FC236}">
                      <a16:creationId xmlns:a16="http://schemas.microsoft.com/office/drawing/2014/main" id="{D111A9EA-4BA5-4A53-B1B8-19B4454C7DA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33CEC69C-E5D6-461D-9F82-337A792102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06" y="2717"/>
                <a:ext cx="425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89 h 384"/>
                  <a:gd name="T4" fmla="*/ 195 w 816"/>
                  <a:gd name="T5" fmla="*/ 89 h 384"/>
                  <a:gd name="T6" fmla="*/ 195 w 816"/>
                  <a:gd name="T7" fmla="*/ 33 h 384"/>
                  <a:gd name="T8" fmla="*/ 221 w 816"/>
                  <a:gd name="T9" fmla="*/ 33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2ED09B09-DD7D-4CBF-8353-3A00066AEE5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415" y="2787"/>
                <a:ext cx="29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98">
                <a:extLst>
                  <a:ext uri="{FF2B5EF4-FFF2-40B4-BE49-F238E27FC236}">
                    <a16:creationId xmlns:a16="http://schemas.microsoft.com/office/drawing/2014/main" id="{3FBFE147-6BDE-4929-911A-209744DA189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77" y="2647"/>
                <a:ext cx="3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1" name="Group 99">
                <a:extLst>
                  <a:ext uri="{FF2B5EF4-FFF2-40B4-BE49-F238E27FC236}">
                    <a16:creationId xmlns:a16="http://schemas.microsoft.com/office/drawing/2014/main" id="{EBB76CBE-9BBF-4AAF-B210-45F7CB4E970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12" y="2601"/>
                <a:ext cx="371" cy="232"/>
                <a:chOff x="1123" y="576"/>
                <a:chExt cx="626" cy="480"/>
              </a:xfrm>
            </p:grpSpPr>
            <p:sp>
              <p:nvSpPr>
                <p:cNvPr id="112" name="Rectangle 100">
                  <a:extLst>
                    <a:ext uri="{FF2B5EF4-FFF2-40B4-BE49-F238E27FC236}">
                      <a16:creationId xmlns:a16="http://schemas.microsoft.com/office/drawing/2014/main" id="{28F330BB-A9C3-4C4D-A4BE-587211A4507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113" name="Text Box 101">
                  <a:extLst>
                    <a:ext uri="{FF2B5EF4-FFF2-40B4-BE49-F238E27FC236}">
                      <a16:creationId xmlns:a16="http://schemas.microsoft.com/office/drawing/2014/main" id="{7F244091-7D74-4245-AE55-168144184DA3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102" name="Group 102">
                <a:extLst>
                  <a:ext uri="{FF2B5EF4-FFF2-40B4-BE49-F238E27FC236}">
                    <a16:creationId xmlns:a16="http://schemas.microsoft.com/office/drawing/2014/main" id="{1EFAA149-12EE-4516-921A-40C8217C20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9" y="2496"/>
                <a:ext cx="1660" cy="441"/>
                <a:chOff x="2112" y="528"/>
                <a:chExt cx="2088" cy="681"/>
              </a:xfrm>
            </p:grpSpPr>
            <p:sp>
              <p:nvSpPr>
                <p:cNvPr id="108" name="Rectangle 103">
                  <a:extLst>
                    <a:ext uri="{FF2B5EF4-FFF2-40B4-BE49-F238E27FC236}">
                      <a16:creationId xmlns:a16="http://schemas.microsoft.com/office/drawing/2014/main" id="{8191C778-8A24-4811-853D-E1B7C64FB38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Rectangle 104">
                  <a:extLst>
                    <a:ext uri="{FF2B5EF4-FFF2-40B4-BE49-F238E27FC236}">
                      <a16:creationId xmlns:a16="http://schemas.microsoft.com/office/drawing/2014/main" id="{A6C86AB8-3B88-4B35-95FB-AB3C473F468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Rectangle 105">
                  <a:extLst>
                    <a:ext uri="{FF2B5EF4-FFF2-40B4-BE49-F238E27FC236}">
                      <a16:creationId xmlns:a16="http://schemas.microsoft.com/office/drawing/2014/main" id="{983F954C-A352-4BE5-93F6-C5B22B27B00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106">
                  <a:extLst>
                    <a:ext uri="{FF2B5EF4-FFF2-40B4-BE49-F238E27FC236}">
                      <a16:creationId xmlns:a16="http://schemas.microsoft.com/office/drawing/2014/main" id="{A35E7D97-3ADC-4886-8378-775AEFAE7CC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7">
                <a:extLst>
                  <a:ext uri="{FF2B5EF4-FFF2-40B4-BE49-F238E27FC236}">
                    <a16:creationId xmlns:a16="http://schemas.microsoft.com/office/drawing/2014/main" id="{90AF6E39-AF3B-4592-B425-10BEF19E229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4271" y="2592"/>
                <a:ext cx="285" cy="233"/>
                <a:chOff x="1374" y="528"/>
                <a:chExt cx="480" cy="432"/>
              </a:xfrm>
            </p:grpSpPr>
            <p:grpSp>
              <p:nvGrpSpPr>
                <p:cNvPr id="104" name="Group 108">
                  <a:extLst>
                    <a:ext uri="{FF2B5EF4-FFF2-40B4-BE49-F238E27FC236}">
                      <a16:creationId xmlns:a16="http://schemas.microsoft.com/office/drawing/2014/main" id="{729DE3A2-59AA-4C30-8CB8-C286B675ED8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106" name="Rectangle 109">
                    <a:extLst>
                      <a:ext uri="{FF2B5EF4-FFF2-40B4-BE49-F238E27FC236}">
                        <a16:creationId xmlns:a16="http://schemas.microsoft.com/office/drawing/2014/main" id="{0EEE6BB9-4F92-43D4-A630-6B0F152BF9F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Rectangle 110">
                    <a:extLst>
                      <a:ext uri="{FF2B5EF4-FFF2-40B4-BE49-F238E27FC236}">
                        <a16:creationId xmlns:a16="http://schemas.microsoft.com/office/drawing/2014/main" id="{85D5E266-D213-4955-95B3-DF957F6016E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105" name="Text Box 111">
                  <a:extLst>
                    <a:ext uri="{FF2B5EF4-FFF2-40B4-BE49-F238E27FC236}">
                      <a16:creationId xmlns:a16="http://schemas.microsoft.com/office/drawing/2014/main" id="{B22D4A83-20BD-41AE-80F9-C480C724B17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32" name="Text Box 112">
              <a:extLst>
                <a:ext uri="{FF2B5EF4-FFF2-40B4-BE49-F238E27FC236}">
                  <a16:creationId xmlns:a16="http://schemas.microsoft.com/office/drawing/2014/main" id="{E6F7698C-3DC9-4D47-9B4B-4415B7886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663" y="1625600"/>
              <a:ext cx="9096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dirty="0">
                  <a:solidFill>
                    <a:schemeClr val="tx1"/>
                  </a:solidFill>
                  <a:latin typeface="Comic Sans MS" pitchFamily="66" charset="0"/>
                </a:rPr>
                <a:t>Cycle 1</a:t>
              </a:r>
              <a:endParaRPr lang="en-US" b="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3" name="Text Box 113">
              <a:extLst>
                <a:ext uri="{FF2B5EF4-FFF2-40B4-BE49-F238E27FC236}">
                  <a16:creationId xmlns:a16="http://schemas.microsoft.com/office/drawing/2014/main" id="{375AB443-2F89-435E-89BA-46ECE534E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638" y="1625600"/>
              <a:ext cx="9096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omic Sans MS" pitchFamily="66" charset="0"/>
                </a:rPr>
                <a:t>Cycle 2</a:t>
              </a:r>
              <a:endParaRPr lang="en-US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4" name="Text Box 114">
              <a:extLst>
                <a:ext uri="{FF2B5EF4-FFF2-40B4-BE49-F238E27FC236}">
                  <a16:creationId xmlns:a16="http://schemas.microsoft.com/office/drawing/2014/main" id="{9C492B48-9144-4FCA-A237-3980178B8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1825" y="1625600"/>
              <a:ext cx="9096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omic Sans MS" pitchFamily="66" charset="0"/>
                </a:rPr>
                <a:t>Cycle 3</a:t>
              </a:r>
              <a:endParaRPr lang="en-US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5" name="Text Box 115">
              <a:extLst>
                <a:ext uri="{FF2B5EF4-FFF2-40B4-BE49-F238E27FC236}">
                  <a16:creationId xmlns:a16="http://schemas.microsoft.com/office/drawing/2014/main" id="{CF8078C5-D088-4F9E-A6A8-F0AE782D6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1138" y="1625600"/>
              <a:ext cx="9096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omic Sans MS" pitchFamily="66" charset="0"/>
                </a:rPr>
                <a:t>Cycle 4</a:t>
              </a:r>
              <a:endParaRPr lang="en-US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6" name="Text Box 116">
              <a:extLst>
                <a:ext uri="{FF2B5EF4-FFF2-40B4-BE49-F238E27FC236}">
                  <a16:creationId xmlns:a16="http://schemas.microsoft.com/office/drawing/2014/main" id="{58C25480-A538-4260-9339-EA50B53F9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4688" y="1625600"/>
              <a:ext cx="9096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omic Sans MS" pitchFamily="66" charset="0"/>
                </a:rPr>
                <a:t>Cycle 6</a:t>
              </a:r>
              <a:endParaRPr lang="en-US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7" name="Text Box 117">
              <a:extLst>
                <a:ext uri="{FF2B5EF4-FFF2-40B4-BE49-F238E27FC236}">
                  <a16:creationId xmlns:a16="http://schemas.microsoft.com/office/drawing/2014/main" id="{DCE38A98-7FB3-45FB-A30B-CC9E4D6DA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2888" y="1625600"/>
              <a:ext cx="9096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omic Sans MS" pitchFamily="66" charset="0"/>
                </a:rPr>
                <a:t>Cycle 7</a:t>
              </a:r>
              <a:endParaRPr lang="en-US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38" name="Text Box 118">
              <a:extLst>
                <a:ext uri="{FF2B5EF4-FFF2-40B4-BE49-F238E27FC236}">
                  <a16:creationId xmlns:a16="http://schemas.microsoft.com/office/drawing/2014/main" id="{5D0B9C13-8B86-4500-BAC4-7C60F76AD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88" y="1625600"/>
              <a:ext cx="9096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>
                  <a:solidFill>
                    <a:schemeClr val="tx1"/>
                  </a:solidFill>
                  <a:latin typeface="Comic Sans MS" pitchFamily="66" charset="0"/>
                </a:rPr>
                <a:t>Cycle 5</a:t>
              </a:r>
              <a:endParaRPr lang="en-US" b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grpSp>
          <p:nvGrpSpPr>
            <p:cNvPr id="39" name="Group 119">
              <a:extLst>
                <a:ext uri="{FF2B5EF4-FFF2-40B4-BE49-F238E27FC236}">
                  <a16:creationId xmlns:a16="http://schemas.microsoft.com/office/drawing/2014/main" id="{6D652D39-7FF1-44E5-81FE-58581B096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313" y="5122863"/>
              <a:ext cx="3879850" cy="700087"/>
              <a:chOff x="1962" y="1200"/>
              <a:chExt cx="1910" cy="441"/>
            </a:xfrm>
          </p:grpSpPr>
          <p:grpSp>
            <p:nvGrpSpPr>
              <p:cNvPr id="58" name="Group 120">
                <a:extLst>
                  <a:ext uri="{FF2B5EF4-FFF2-40B4-BE49-F238E27FC236}">
                    <a16:creationId xmlns:a16="http://schemas.microsoft.com/office/drawing/2014/main" id="{58619BA9-63D7-406E-A3B4-5E98E999AAB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429" y="1304"/>
                <a:ext cx="221" cy="233"/>
                <a:chOff x="1374" y="528"/>
                <a:chExt cx="480" cy="432"/>
              </a:xfrm>
            </p:grpSpPr>
            <p:grpSp>
              <p:nvGrpSpPr>
                <p:cNvPr id="87" name="Group 121">
                  <a:extLst>
                    <a:ext uri="{FF2B5EF4-FFF2-40B4-BE49-F238E27FC236}">
                      <a16:creationId xmlns:a16="http://schemas.microsoft.com/office/drawing/2014/main" id="{4C91DEF3-D9E3-46D5-A160-410216A15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89" name="Rectangle 122">
                    <a:extLst>
                      <a:ext uri="{FF2B5EF4-FFF2-40B4-BE49-F238E27FC236}">
                        <a16:creationId xmlns:a16="http://schemas.microsoft.com/office/drawing/2014/main" id="{5E9D2B5E-57B2-4776-AD13-4C7D4E83E7F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Rectangle 123">
                    <a:extLst>
                      <a:ext uri="{FF2B5EF4-FFF2-40B4-BE49-F238E27FC236}">
                        <a16:creationId xmlns:a16="http://schemas.microsoft.com/office/drawing/2014/main" id="{D9D99AED-300D-4A64-9E60-C59143D3647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88" name="Text Box 124">
                  <a:extLst>
                    <a:ext uri="{FF2B5EF4-FFF2-40B4-BE49-F238E27FC236}">
                      <a16:creationId xmlns:a16="http://schemas.microsoft.com/office/drawing/2014/main" id="{C735DE5E-730F-4C3F-B777-B1EEB91EE0CE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400" y="574"/>
                  <a:ext cx="43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  <p:sp>
            <p:nvSpPr>
              <p:cNvPr id="59" name="Line 125">
                <a:extLst>
                  <a:ext uri="{FF2B5EF4-FFF2-40B4-BE49-F238E27FC236}">
                    <a16:creationId xmlns:a16="http://schemas.microsoft.com/office/drawing/2014/main" id="{CB697205-136F-493B-BE6E-5139F6D981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351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126">
                <a:extLst>
                  <a:ext uri="{FF2B5EF4-FFF2-40B4-BE49-F238E27FC236}">
                    <a16:creationId xmlns:a16="http://schemas.microsoft.com/office/drawing/2014/main" id="{9095F95F-8896-4186-A32E-8425CA85913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51" y="1490"/>
                <a:ext cx="2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" name="Group 127">
                <a:extLst>
                  <a:ext uri="{FF2B5EF4-FFF2-40B4-BE49-F238E27FC236}">
                    <a16:creationId xmlns:a16="http://schemas.microsoft.com/office/drawing/2014/main" id="{8133D34E-A36B-4F32-A43F-6D2834CDF92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51" y="1235"/>
                <a:ext cx="199" cy="371"/>
                <a:chOff x="2991" y="411"/>
                <a:chExt cx="359" cy="768"/>
              </a:xfrm>
            </p:grpSpPr>
            <p:sp>
              <p:nvSpPr>
                <p:cNvPr id="83" name="AutoShape 128">
                  <a:extLst>
                    <a:ext uri="{FF2B5EF4-FFF2-40B4-BE49-F238E27FC236}">
                      <a16:creationId xmlns:a16="http://schemas.microsoft.com/office/drawing/2014/main" id="{8678F767-FF69-4C3C-B0E9-6F477C9E63B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798" y="626"/>
                  <a:ext cx="768" cy="337"/>
                </a:xfrm>
                <a:custGeom>
                  <a:avLst/>
                  <a:gdLst>
                    <a:gd name="T0" fmla="*/ 24 w 21600"/>
                    <a:gd name="T1" fmla="*/ 3 h 21600"/>
                    <a:gd name="T2" fmla="*/ 14 w 21600"/>
                    <a:gd name="T3" fmla="*/ 5 h 21600"/>
                    <a:gd name="T4" fmla="*/ 3 w 21600"/>
                    <a:gd name="T5" fmla="*/ 3 h 21600"/>
                    <a:gd name="T6" fmla="*/ 14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0 w 21600"/>
                    <a:gd name="T13" fmla="*/ 4487 h 21600"/>
                    <a:gd name="T14" fmla="*/ 17100 w 21600"/>
                    <a:gd name="T15" fmla="*/ 1711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84" name="AutoShape 129">
                  <a:extLst>
                    <a:ext uri="{FF2B5EF4-FFF2-40B4-BE49-F238E27FC236}">
                      <a16:creationId xmlns:a16="http://schemas.microsoft.com/office/drawing/2014/main" id="{DDF9FA63-FED0-419E-8F37-0AFF48110A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5400000">
                  <a:off x="2957" y="705"/>
                  <a:ext cx="248" cy="1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130">
                  <a:extLst>
                    <a:ext uri="{FF2B5EF4-FFF2-40B4-BE49-F238E27FC236}">
                      <a16:creationId xmlns:a16="http://schemas.microsoft.com/office/drawing/2014/main" id="{0E71DB33-10A5-46D0-BB2A-F57D0F2C909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2974" y="725"/>
                  <a:ext cx="218" cy="139"/>
                </a:xfrm>
                <a:custGeom>
                  <a:avLst/>
                  <a:gdLst>
                    <a:gd name="T0" fmla="*/ 0 w 384"/>
                    <a:gd name="T1" fmla="*/ 67 h 288"/>
                    <a:gd name="T2" fmla="*/ 62 w 384"/>
                    <a:gd name="T3" fmla="*/ 0 h 288"/>
                    <a:gd name="T4" fmla="*/ 124 w 384"/>
                    <a:gd name="T5" fmla="*/ 67 h 28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4" h="288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Text Box 131">
                  <a:extLst>
                    <a:ext uri="{FF2B5EF4-FFF2-40B4-BE49-F238E27FC236}">
                      <a16:creationId xmlns:a16="http://schemas.microsoft.com/office/drawing/2014/main" id="{4AB6DC1D-B8C8-4911-873B-3670BA8D9A94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 rot="-5400000">
                  <a:off x="2942" y="642"/>
                  <a:ext cx="575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ALU</a:t>
                  </a:r>
                </a:p>
              </p:txBody>
            </p:sp>
          </p:grpSp>
          <p:sp>
            <p:nvSpPr>
              <p:cNvPr id="62" name="Line 132">
                <a:extLst>
                  <a:ext uri="{FF2B5EF4-FFF2-40B4-BE49-F238E27FC236}">
                    <a16:creationId xmlns:a16="http://schemas.microsoft.com/office/drawing/2014/main" id="{AA8D08F3-B1E0-4A21-AE88-8CE43BA05C0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52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133">
                <a:extLst>
                  <a:ext uri="{FF2B5EF4-FFF2-40B4-BE49-F238E27FC236}">
                    <a16:creationId xmlns:a16="http://schemas.microsoft.com/office/drawing/2014/main" id="{5761B6C1-0D41-4052-A998-0CC29564F02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75" y="1421"/>
                <a:ext cx="2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4" name="Group 134">
                <a:extLst>
                  <a:ext uri="{FF2B5EF4-FFF2-40B4-BE49-F238E27FC236}">
                    <a16:creationId xmlns:a16="http://schemas.microsoft.com/office/drawing/2014/main" id="{F205DDE4-B839-4ECA-A110-3FC4B20BC7F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09" y="1305"/>
                <a:ext cx="275" cy="232"/>
                <a:chOff x="3853" y="576"/>
                <a:chExt cx="594" cy="480"/>
              </a:xfrm>
            </p:grpSpPr>
            <p:sp>
              <p:nvSpPr>
                <p:cNvPr id="81" name="Rectangle 135">
                  <a:extLst>
                    <a:ext uri="{FF2B5EF4-FFF2-40B4-BE49-F238E27FC236}">
                      <a16:creationId xmlns:a16="http://schemas.microsoft.com/office/drawing/2014/main" id="{10B311ED-6F17-45C7-BD85-C0F9800ADAF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915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82" name="Text Box 136">
                  <a:extLst>
                    <a:ext uri="{FF2B5EF4-FFF2-40B4-BE49-F238E27FC236}">
                      <a16:creationId xmlns:a16="http://schemas.microsoft.com/office/drawing/2014/main" id="{9F7D6BB4-D7F8-4B6B-A80F-40BD8A6EE2C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3" y="628"/>
                  <a:ext cx="594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DMem</a:t>
                  </a:r>
                </a:p>
              </p:txBody>
            </p:sp>
          </p:grpSp>
          <p:sp>
            <p:nvSpPr>
              <p:cNvPr id="65" name="Freeform 137">
                <a:extLst>
                  <a:ext uri="{FF2B5EF4-FFF2-40B4-BE49-F238E27FC236}">
                    <a16:creationId xmlns:a16="http://schemas.microsoft.com/office/drawing/2014/main" id="{A40FA275-9E34-41C4-AB89-098C92AC8A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8" y="1421"/>
                <a:ext cx="332" cy="185"/>
              </a:xfrm>
              <a:custGeom>
                <a:avLst/>
                <a:gdLst>
                  <a:gd name="T0" fmla="*/ 0 w 816"/>
                  <a:gd name="T1" fmla="*/ 0 h 384"/>
                  <a:gd name="T2" fmla="*/ 0 w 816"/>
                  <a:gd name="T3" fmla="*/ 89 h 384"/>
                  <a:gd name="T4" fmla="*/ 119 w 816"/>
                  <a:gd name="T5" fmla="*/ 89 h 384"/>
                  <a:gd name="T6" fmla="*/ 119 w 816"/>
                  <a:gd name="T7" fmla="*/ 33 h 384"/>
                  <a:gd name="T8" fmla="*/ 135 w 816"/>
                  <a:gd name="T9" fmla="*/ 33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16" h="384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38">
                <a:extLst>
                  <a:ext uri="{FF2B5EF4-FFF2-40B4-BE49-F238E27FC236}">
                    <a16:creationId xmlns:a16="http://schemas.microsoft.com/office/drawing/2014/main" id="{39A7258C-3E13-4F08-A4DF-57AB6E913C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99" y="1491"/>
                <a:ext cx="2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139">
                <a:extLst>
                  <a:ext uri="{FF2B5EF4-FFF2-40B4-BE49-F238E27FC236}">
                    <a16:creationId xmlns:a16="http://schemas.microsoft.com/office/drawing/2014/main" id="{AB7D93AF-B480-4CA3-8EA4-D4F6A7D226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69" y="1351"/>
                <a:ext cx="2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8" name="Group 140">
                <a:extLst>
                  <a:ext uri="{FF2B5EF4-FFF2-40B4-BE49-F238E27FC236}">
                    <a16:creationId xmlns:a16="http://schemas.microsoft.com/office/drawing/2014/main" id="{DD14D7B9-B64B-42DF-86CE-BB9173A552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62" y="1305"/>
                <a:ext cx="290" cy="232"/>
                <a:chOff x="1123" y="576"/>
                <a:chExt cx="626" cy="480"/>
              </a:xfrm>
            </p:grpSpPr>
            <p:sp>
              <p:nvSpPr>
                <p:cNvPr id="79" name="Rectangle 141">
                  <a:extLst>
                    <a:ext uri="{FF2B5EF4-FFF2-40B4-BE49-F238E27FC236}">
                      <a16:creationId xmlns:a16="http://schemas.microsoft.com/office/drawing/2014/main" id="{1F2175C3-1841-4C0A-B352-F903866E159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197" y="576"/>
                  <a:ext cx="480" cy="48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r">
                    <a:spcBef>
                      <a:spcPct val="0"/>
                    </a:spcBef>
                  </a:pPr>
                  <a:endParaRPr lang="en-US" sz="1000">
                    <a:solidFill>
                      <a:schemeClr val="tx1"/>
                    </a:solidFill>
                    <a:latin typeface="Comic Sans MS" pitchFamily="66" charset="0"/>
                  </a:endParaRPr>
                </a:p>
              </p:txBody>
            </p:sp>
            <p:sp>
              <p:nvSpPr>
                <p:cNvPr id="80" name="Text Box 142">
                  <a:extLst>
                    <a:ext uri="{FF2B5EF4-FFF2-40B4-BE49-F238E27FC236}">
                      <a16:creationId xmlns:a16="http://schemas.microsoft.com/office/drawing/2014/main" id="{ADC6D26E-0B15-4999-A862-65169D7B924A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123" y="628"/>
                  <a:ext cx="626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Ifetch</a:t>
                  </a:r>
                </a:p>
              </p:txBody>
            </p:sp>
          </p:grpSp>
          <p:grpSp>
            <p:nvGrpSpPr>
              <p:cNvPr id="69" name="Group 143">
                <a:extLst>
                  <a:ext uri="{FF2B5EF4-FFF2-40B4-BE49-F238E27FC236}">
                    <a16:creationId xmlns:a16="http://schemas.microsoft.com/office/drawing/2014/main" id="{DF4D076B-4DE5-495D-B271-C0071EE3AE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1200"/>
                <a:ext cx="1297" cy="441"/>
                <a:chOff x="2112" y="528"/>
                <a:chExt cx="2088" cy="681"/>
              </a:xfrm>
            </p:grpSpPr>
            <p:sp>
              <p:nvSpPr>
                <p:cNvPr id="75" name="Rectangle 144">
                  <a:extLst>
                    <a:ext uri="{FF2B5EF4-FFF2-40B4-BE49-F238E27FC236}">
                      <a16:creationId xmlns:a16="http://schemas.microsoft.com/office/drawing/2014/main" id="{F5DFE6C7-D39A-4E86-B70F-6CD37D60AB3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Rectangle 145">
                  <a:extLst>
                    <a:ext uri="{FF2B5EF4-FFF2-40B4-BE49-F238E27FC236}">
                      <a16:creationId xmlns:a16="http://schemas.microsoft.com/office/drawing/2014/main" id="{184DFE1D-0ABB-4B65-9BDD-F19512590E4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Rectangle 146">
                  <a:extLst>
                    <a:ext uri="{FF2B5EF4-FFF2-40B4-BE49-F238E27FC236}">
                      <a16:creationId xmlns:a16="http://schemas.microsoft.com/office/drawing/2014/main" id="{B9A402CE-43E6-4706-806D-857374C60ED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Rectangle 147">
                  <a:extLst>
                    <a:ext uri="{FF2B5EF4-FFF2-40B4-BE49-F238E27FC236}">
                      <a16:creationId xmlns:a16="http://schemas.microsoft.com/office/drawing/2014/main" id="{020F8B98-0E22-4A23-87C8-5E30B0E88E8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" name="Group 148">
                <a:extLst>
                  <a:ext uri="{FF2B5EF4-FFF2-40B4-BE49-F238E27FC236}">
                    <a16:creationId xmlns:a16="http://schemas.microsoft.com/office/drawing/2014/main" id="{64487BF6-FE7C-48C6-820F-23EA5828B4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flipH="1">
                <a:off x="3649" y="1296"/>
                <a:ext cx="223" cy="233"/>
                <a:chOff x="1374" y="528"/>
                <a:chExt cx="480" cy="432"/>
              </a:xfrm>
            </p:grpSpPr>
            <p:grpSp>
              <p:nvGrpSpPr>
                <p:cNvPr id="71" name="Group 149">
                  <a:extLst>
                    <a:ext uri="{FF2B5EF4-FFF2-40B4-BE49-F238E27FC236}">
                      <a16:creationId xmlns:a16="http://schemas.microsoft.com/office/drawing/2014/main" id="{6FA403AC-8C9D-43EA-BEDA-36FFEBF1A97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374" y="528"/>
                  <a:ext cx="480" cy="432"/>
                  <a:chOff x="1392" y="528"/>
                  <a:chExt cx="480" cy="432"/>
                </a:xfrm>
              </p:grpSpPr>
              <p:sp>
                <p:nvSpPr>
                  <p:cNvPr id="73" name="Rectangle 150">
                    <a:extLst>
                      <a:ext uri="{FF2B5EF4-FFF2-40B4-BE49-F238E27FC236}">
                        <a16:creationId xmlns:a16="http://schemas.microsoft.com/office/drawing/2014/main" id="{90A4D449-713D-4174-B58C-37CA5626D44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32" y="528"/>
                    <a:ext cx="240" cy="42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Rectangle 151">
                    <a:extLst>
                      <a:ext uri="{FF2B5EF4-FFF2-40B4-BE49-F238E27FC236}">
                        <a16:creationId xmlns:a16="http://schemas.microsoft.com/office/drawing/2014/main" id="{96B09D44-5682-49FD-A32D-4F1676FB506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392" y="528"/>
                    <a:ext cx="480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2" name="Text Box 152">
                  <a:extLst>
                    <a:ext uri="{FF2B5EF4-FFF2-40B4-BE49-F238E27FC236}">
                      <a16:creationId xmlns:a16="http://schemas.microsoft.com/office/drawing/2014/main" id="{450D391B-1F50-4557-BEFF-1E9B8BEA9462}"/>
                    </a:ext>
                  </a:extLst>
                </p:cNvPr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396" y="574"/>
                  <a:ext cx="428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1pPr>
                  <a:lvl2pPr marL="742950" indent="-28575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2pPr>
                  <a:lvl3pPr marL="11430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3pPr>
                  <a:lvl4pPr marL="16002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4pPr>
                  <a:lvl5pPr marL="2057400" indent="-228600"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hlink"/>
                      </a:solidFill>
                      <a:latin typeface="Arial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</a:pPr>
                  <a:r>
                    <a:rPr lang="en-US" sz="1000">
                      <a:solidFill>
                        <a:schemeClr val="tx1"/>
                      </a:solidFill>
                      <a:latin typeface="Comic Sans MS" pitchFamily="66" charset="0"/>
                    </a:rPr>
                    <a:t>Reg</a:t>
                  </a:r>
                </a:p>
              </p:txBody>
            </p:sp>
          </p:grpSp>
        </p:grpSp>
        <p:sp>
          <p:nvSpPr>
            <p:cNvPr id="40" name="Line 153">
              <a:extLst>
                <a:ext uri="{FF2B5EF4-FFF2-40B4-BE49-F238E27FC236}">
                  <a16:creationId xmlns:a16="http://schemas.microsoft.com/office/drawing/2014/main" id="{BD183D46-C66F-4B9A-9F36-EF727ADD3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16002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54">
              <a:extLst>
                <a:ext uri="{FF2B5EF4-FFF2-40B4-BE49-F238E27FC236}">
                  <a16:creationId xmlns:a16="http://schemas.microsoft.com/office/drawing/2014/main" id="{44465175-CBDA-445C-A39E-76A03FB66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16002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55">
              <a:extLst>
                <a:ext uri="{FF2B5EF4-FFF2-40B4-BE49-F238E27FC236}">
                  <a16:creationId xmlns:a16="http://schemas.microsoft.com/office/drawing/2014/main" id="{0458A0D7-54F6-45FA-B61B-6ACFAD139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16002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56">
              <a:extLst>
                <a:ext uri="{FF2B5EF4-FFF2-40B4-BE49-F238E27FC236}">
                  <a16:creationId xmlns:a16="http://schemas.microsoft.com/office/drawing/2014/main" id="{948B1524-1DC4-425B-A462-D6775A79D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6002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57">
              <a:extLst>
                <a:ext uri="{FF2B5EF4-FFF2-40B4-BE49-F238E27FC236}">
                  <a16:creationId xmlns:a16="http://schemas.microsoft.com/office/drawing/2014/main" id="{46889EFE-6393-4E72-8A29-17688510D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16002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58">
              <a:extLst>
                <a:ext uri="{FF2B5EF4-FFF2-40B4-BE49-F238E27FC236}">
                  <a16:creationId xmlns:a16="http://schemas.microsoft.com/office/drawing/2014/main" id="{FFE6CAB8-402A-433B-8A16-89D545C3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0875" y="16002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59">
              <a:extLst>
                <a:ext uri="{FF2B5EF4-FFF2-40B4-BE49-F238E27FC236}">
                  <a16:creationId xmlns:a16="http://schemas.microsoft.com/office/drawing/2014/main" id="{714867BD-5DB9-4B7B-A896-B85FE7DBA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0" y="1600200"/>
              <a:ext cx="0" cy="464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160">
              <a:extLst>
                <a:ext uri="{FF2B5EF4-FFF2-40B4-BE49-F238E27FC236}">
                  <a16:creationId xmlns:a16="http://schemas.microsoft.com/office/drawing/2014/main" id="{53E5C7D4-0677-4F25-B300-45BF90EDA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600" y="4343400"/>
              <a:ext cx="4343400" cy="700088"/>
              <a:chOff x="2544" y="2976"/>
              <a:chExt cx="2736" cy="441"/>
            </a:xfrm>
          </p:grpSpPr>
          <p:sp>
            <p:nvSpPr>
              <p:cNvPr id="48" name="AutoShape 161">
                <a:extLst>
                  <a:ext uri="{FF2B5EF4-FFF2-40B4-BE49-F238E27FC236}">
                    <a16:creationId xmlns:a16="http://schemas.microsoft.com/office/drawing/2014/main" id="{86D37179-84F9-433B-A070-3A235E210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0" cy="384"/>
              </a:xfrm>
              <a:prstGeom prst="cloudCallout">
                <a:avLst>
                  <a:gd name="adj1" fmla="val 21875"/>
                  <a:gd name="adj2" fmla="val 36981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omic Sans MS" pitchFamily="66" charset="0"/>
                  </a:rPr>
                  <a:t>Bubble</a:t>
                </a:r>
              </a:p>
            </p:txBody>
          </p:sp>
          <p:sp>
            <p:nvSpPr>
              <p:cNvPr id="49" name="AutoShape 162">
                <a:extLst>
                  <a:ext uri="{FF2B5EF4-FFF2-40B4-BE49-F238E27FC236}">
                    <a16:creationId xmlns:a16="http://schemas.microsoft.com/office/drawing/2014/main" id="{4E145370-5899-41EA-AB66-2690BF451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024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omic Sans MS" pitchFamily="66" charset="0"/>
                  </a:rPr>
                  <a:t>Bubble</a:t>
                </a:r>
              </a:p>
            </p:txBody>
          </p:sp>
          <p:sp>
            <p:nvSpPr>
              <p:cNvPr id="50" name="AutoShape 163">
                <a:extLst>
                  <a:ext uri="{FF2B5EF4-FFF2-40B4-BE49-F238E27FC236}">
                    <a16:creationId xmlns:a16="http://schemas.microsoft.com/office/drawing/2014/main" id="{241A4404-6436-482C-BA95-F53552021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024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omic Sans MS" pitchFamily="66" charset="0"/>
                  </a:rPr>
                  <a:t>Bubble</a:t>
                </a:r>
              </a:p>
            </p:txBody>
          </p:sp>
          <p:sp>
            <p:nvSpPr>
              <p:cNvPr id="51" name="AutoShape 164">
                <a:extLst>
                  <a:ext uri="{FF2B5EF4-FFF2-40B4-BE49-F238E27FC236}">
                    <a16:creationId xmlns:a16="http://schemas.microsoft.com/office/drawing/2014/main" id="{28C08F89-8117-4954-9D26-FD0DCC0D81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024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omic Sans MS" pitchFamily="66" charset="0"/>
                  </a:rPr>
                  <a:t>Bubble</a:t>
                </a:r>
              </a:p>
            </p:txBody>
          </p:sp>
          <p:sp>
            <p:nvSpPr>
              <p:cNvPr id="52" name="AutoShape 165">
                <a:extLst>
                  <a:ext uri="{FF2B5EF4-FFF2-40B4-BE49-F238E27FC236}">
                    <a16:creationId xmlns:a16="http://schemas.microsoft.com/office/drawing/2014/main" id="{CD2FAAAC-8E8F-4E68-BECE-92294E67E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528" cy="384"/>
              </a:xfrm>
              <a:prstGeom prst="cloudCallout">
                <a:avLst>
                  <a:gd name="adj1" fmla="val 15343"/>
                  <a:gd name="adj2" fmla="val 36981"/>
                </a:avLst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>
                    <a:solidFill>
                      <a:schemeClr val="tx1"/>
                    </a:solidFill>
                    <a:latin typeface="Comic Sans MS" pitchFamily="66" charset="0"/>
                  </a:rPr>
                  <a:t>Bubble</a:t>
                </a:r>
              </a:p>
            </p:txBody>
          </p:sp>
          <p:grpSp>
            <p:nvGrpSpPr>
              <p:cNvPr id="53" name="Group 166">
                <a:extLst>
                  <a:ext uri="{FF2B5EF4-FFF2-40B4-BE49-F238E27FC236}">
                    <a16:creationId xmlns:a16="http://schemas.microsoft.com/office/drawing/2014/main" id="{121A86CE-51A7-44BE-B0D0-1B27046627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1" y="2976"/>
                <a:ext cx="1660" cy="441"/>
                <a:chOff x="2112" y="528"/>
                <a:chExt cx="2088" cy="681"/>
              </a:xfrm>
            </p:grpSpPr>
            <p:sp>
              <p:nvSpPr>
                <p:cNvPr id="54" name="Rectangle 167">
                  <a:extLst>
                    <a:ext uri="{FF2B5EF4-FFF2-40B4-BE49-F238E27FC236}">
                      <a16:creationId xmlns:a16="http://schemas.microsoft.com/office/drawing/2014/main" id="{248D00FA-051E-429E-8740-12EEF8BEDA5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784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Rectangle 168">
                  <a:extLst>
                    <a:ext uri="{FF2B5EF4-FFF2-40B4-BE49-F238E27FC236}">
                      <a16:creationId xmlns:a16="http://schemas.microsoft.com/office/drawing/2014/main" id="{43DE811E-13AF-4B90-ACDA-A91583A4114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128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Rectangle 169">
                  <a:extLst>
                    <a:ext uri="{FF2B5EF4-FFF2-40B4-BE49-F238E27FC236}">
                      <a16:creationId xmlns:a16="http://schemas.microsoft.com/office/drawing/2014/main" id="{D669EE87-A58A-42B0-97CD-02ED16DB5F0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112" y="528"/>
                  <a:ext cx="72" cy="681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Rectangle 170">
                  <a:extLst>
                    <a:ext uri="{FF2B5EF4-FFF2-40B4-BE49-F238E27FC236}">
                      <a16:creationId xmlns:a16="http://schemas.microsoft.com/office/drawing/2014/main" id="{A6CB74B7-4FAF-40FE-B0EF-8D3D96E2DF7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456" y="532"/>
                  <a:ext cx="71" cy="672"/>
                </a:xfrm>
                <a:prstGeom prst="rect">
                  <a:avLst/>
                </a:prstGeom>
                <a:solidFill>
                  <a:schemeClr val="accent2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40416BD6-3A26-4A29-B1CB-5CC40E52D046}"/>
              </a:ext>
            </a:extLst>
          </p:cNvPr>
          <p:cNvSpPr txBox="1"/>
          <p:nvPr/>
        </p:nvSpPr>
        <p:spPr>
          <a:xfrm>
            <a:off x="4549553" y="1102074"/>
            <a:ext cx="531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/>
              <a:t>De-assert </a:t>
            </a:r>
            <a:r>
              <a:rPr lang="en-US" sz="3600" i="1" dirty="0"/>
              <a:t>all control signals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404498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D800-A9BF-4A0C-8C78-8860E701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a stall?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3DF07-546D-4401-88DF-6A748C5F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D20E8-5C35-48D4-8AE7-FED0D028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  <p:pic>
        <p:nvPicPr>
          <p:cNvPr id="35" name="Image287">
            <a:extLst>
              <a:ext uri="{FF2B5EF4-FFF2-40B4-BE49-F238E27FC236}">
                <a16:creationId xmlns:a16="http://schemas.microsoft.com/office/drawing/2014/main" id="{6C165877-5262-4BC6-8437-D791767E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52" y="1553527"/>
            <a:ext cx="8763000" cy="3750945"/>
          </a:xfrm>
          <a:prstGeom prst="rect">
            <a:avLst/>
          </a:prstGeom>
          <a:noFill/>
        </p:spPr>
      </p:pic>
      <p:sp>
        <p:nvSpPr>
          <p:cNvPr id="36" name="Text Box289">
            <a:extLst>
              <a:ext uri="{FF2B5EF4-FFF2-40B4-BE49-F238E27FC236}">
                <a16:creationId xmlns:a16="http://schemas.microsoft.com/office/drawing/2014/main" id="{D8FFF777-52D5-479C-AD9F-4650283EBE52}"/>
              </a:ext>
            </a:extLst>
          </p:cNvPr>
          <p:cNvSpPr txBox="1"/>
          <p:nvPr/>
        </p:nvSpPr>
        <p:spPr>
          <a:xfrm>
            <a:off x="5235745" y="4149836"/>
            <a:ext cx="361757" cy="148123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6"/>
              </a:lnSpc>
            </a:pPr>
            <a:r>
              <a:rPr lang="en-US" altLang="zh-CN" sz="1200" spc="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Imm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37" name="Text Box290">
            <a:extLst>
              <a:ext uri="{FF2B5EF4-FFF2-40B4-BE49-F238E27FC236}">
                <a16:creationId xmlns:a16="http://schemas.microsoft.com/office/drawing/2014/main" id="{85D51022-EE74-48B6-B567-14F5A48A714C}"/>
              </a:ext>
            </a:extLst>
          </p:cNvPr>
          <p:cNvSpPr txBox="1"/>
          <p:nvPr/>
        </p:nvSpPr>
        <p:spPr>
          <a:xfrm>
            <a:off x="3597192" y="3188271"/>
            <a:ext cx="287528" cy="683768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085"/>
              </a:lnSpc>
            </a:pPr>
            <a:endParaRPr/>
          </a:p>
          <a:p>
            <a:pPr marL="70865"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IR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38" name="Text Box291">
            <a:extLst>
              <a:ext uri="{FF2B5EF4-FFF2-40B4-BE49-F238E27FC236}">
                <a16:creationId xmlns:a16="http://schemas.microsoft.com/office/drawing/2014/main" id="{F84A4370-E520-48CC-BC01-49D1D483847D}"/>
              </a:ext>
            </a:extLst>
          </p:cNvPr>
          <p:cNvSpPr txBox="1"/>
          <p:nvPr/>
        </p:nvSpPr>
        <p:spPr>
          <a:xfrm>
            <a:off x="1554016" y="3098863"/>
            <a:ext cx="179832" cy="582168"/>
          </a:xfrm>
          <a:prstGeom prst="rect">
            <a:avLst/>
          </a:prstGeom>
          <a:solidFill>
            <a:srgbClr val="91A67C"/>
          </a:solidFill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944"/>
              </a:lnSpc>
            </a:pPr>
            <a:endParaRPr/>
          </a:p>
          <a:p>
            <a:pPr marL="5179" algn="l" rtl="0">
              <a:lnSpc>
                <a:spcPts val="978"/>
              </a:lnSpc>
            </a:pPr>
            <a:r>
              <a:rPr lang="en-US" altLang="zh-CN" sz="10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PC</a:t>
            </a:r>
            <a:endParaRPr lang="en-US" altLang="zh-CN" sz="1000">
              <a:latin typeface="Verdana"/>
              <a:ea typeface="Verdana"/>
              <a:cs typeface="Verdana"/>
            </a:endParaRPr>
          </a:p>
        </p:txBody>
      </p:sp>
      <p:sp>
        <p:nvSpPr>
          <p:cNvPr id="39" name="Text Box292">
            <a:extLst>
              <a:ext uri="{FF2B5EF4-FFF2-40B4-BE49-F238E27FC236}">
                <a16:creationId xmlns:a16="http://schemas.microsoft.com/office/drawing/2014/main" id="{1991F95B-DE63-491C-A11E-AA8DE0DBDA1A}"/>
              </a:ext>
            </a:extLst>
          </p:cNvPr>
          <p:cNvSpPr txBox="1"/>
          <p:nvPr/>
        </p:nvSpPr>
        <p:spPr>
          <a:xfrm>
            <a:off x="2002072" y="3178111"/>
            <a:ext cx="722376" cy="1219200"/>
          </a:xfrm>
          <a:prstGeom prst="rect">
            <a:avLst/>
          </a:prstGeom>
          <a:solidFill>
            <a:srgbClr val="91A67C"/>
          </a:solidFill>
          <a:ln w="12192">
            <a:solidFill>
              <a:srgbClr val="FF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127"/>
              </a:lnSpc>
            </a:pPr>
            <a:endParaRPr/>
          </a:p>
          <a:p>
            <a:pPr marL="238380"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we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50899" algn="l" rtl="0">
              <a:lnSpc>
                <a:spcPts val="1164"/>
              </a:lnSpc>
              <a:spcBef>
                <a:spcPts val="36"/>
              </a:spcBef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addr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295655" algn="l" rtl="0">
              <a:lnSpc>
                <a:spcPts val="1114"/>
              </a:lnSpc>
            </a:pPr>
            <a:r>
              <a:rPr lang="en-US" altLang="zh-CN" sz="1200" spc="-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rdata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marL="55780" algn="l" rtl="0">
              <a:lnSpc>
                <a:spcPts val="1164"/>
              </a:lnSpc>
              <a:spcBef>
                <a:spcPts val="3900"/>
              </a:spcBef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wdata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0" name="Text Box293">
            <a:extLst>
              <a:ext uri="{FF2B5EF4-FFF2-40B4-BE49-F238E27FC236}">
                <a16:creationId xmlns:a16="http://schemas.microsoft.com/office/drawing/2014/main" id="{039C8FFA-219C-4A1E-A87F-0EDABECFA1D7}"/>
              </a:ext>
            </a:extLst>
          </p:cNvPr>
          <p:cNvSpPr txBox="1"/>
          <p:nvPr/>
        </p:nvSpPr>
        <p:spPr>
          <a:xfrm>
            <a:off x="5055152" y="4021391"/>
            <a:ext cx="736600" cy="532384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2456"/>
              </a:lnSpc>
            </a:pPr>
            <a:endParaRPr/>
          </a:p>
          <a:p>
            <a:pPr marL="180593" algn="l" rtl="0">
              <a:lnSpc>
                <a:spcPts val="1164"/>
              </a:lnSpc>
            </a:pPr>
            <a:r>
              <a:rPr lang="en-US" altLang="zh-CN" sz="12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Ext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1" name="Text Box296">
            <a:extLst>
              <a:ext uri="{FF2B5EF4-FFF2-40B4-BE49-F238E27FC236}">
                <a16:creationId xmlns:a16="http://schemas.microsoft.com/office/drawing/2014/main" id="{BAF4EAEC-4AAF-4B8A-B8FE-680B2A397EAB}"/>
              </a:ext>
            </a:extLst>
          </p:cNvPr>
          <p:cNvSpPr txBox="1"/>
          <p:nvPr/>
        </p:nvSpPr>
        <p:spPr>
          <a:xfrm>
            <a:off x="3668057" y="2063448"/>
            <a:ext cx="699655" cy="2453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932"/>
              </a:lnSpc>
            </a:pPr>
            <a:r>
              <a:rPr lang="en-US" altLang="zh-CN" sz="2000" i="1" spc="-1" dirty="0">
                <a:solidFill>
                  <a:srgbClr val="FF0000"/>
                </a:solidFill>
                <a:latin typeface="Verdana"/>
                <a:ea typeface="Verdana"/>
                <a:cs typeface="Verdana"/>
              </a:rPr>
              <a:t>stall?</a:t>
            </a:r>
            <a:endParaRPr lang="en-US" altLang="zh-CN" sz="2000" dirty="0">
              <a:latin typeface="Verdana"/>
              <a:ea typeface="Verdana"/>
              <a:cs typeface="Verdana"/>
            </a:endParaRPr>
          </a:p>
        </p:txBody>
      </p:sp>
      <p:sp>
        <p:nvSpPr>
          <p:cNvPr id="42" name="Text Box297">
            <a:extLst>
              <a:ext uri="{FF2B5EF4-FFF2-40B4-BE49-F238E27FC236}">
                <a16:creationId xmlns:a16="http://schemas.microsoft.com/office/drawing/2014/main" id="{21F65439-2A34-4FD8-8A87-FE339BAE4191}"/>
              </a:ext>
            </a:extLst>
          </p:cNvPr>
          <p:cNvSpPr txBox="1"/>
          <p:nvPr/>
        </p:nvSpPr>
        <p:spPr>
          <a:xfrm>
            <a:off x="1825895" y="2398485"/>
            <a:ext cx="324312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0x4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3" name="Text Box298">
            <a:extLst>
              <a:ext uri="{FF2B5EF4-FFF2-40B4-BE49-F238E27FC236}">
                <a16:creationId xmlns:a16="http://schemas.microsoft.com/office/drawing/2014/main" id="{838989B8-6D5E-443B-8C85-523A0FDAA7A9}"/>
              </a:ext>
            </a:extLst>
          </p:cNvPr>
          <p:cNvSpPr txBox="1"/>
          <p:nvPr/>
        </p:nvSpPr>
        <p:spPr>
          <a:xfrm>
            <a:off x="2207176" y="2626852"/>
            <a:ext cx="331445" cy="14812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6"/>
              </a:lnSpc>
            </a:pPr>
            <a:r>
              <a:rPr lang="en-US" altLang="zh-CN" sz="1200" spc="-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Add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4" name="Text Box299">
            <a:extLst>
              <a:ext uri="{FF2B5EF4-FFF2-40B4-BE49-F238E27FC236}">
                <a16:creationId xmlns:a16="http://schemas.microsoft.com/office/drawing/2014/main" id="{D8C39E90-FE7B-4C18-91B1-DB4E47549FA9}"/>
              </a:ext>
            </a:extLst>
          </p:cNvPr>
          <p:cNvSpPr txBox="1"/>
          <p:nvPr/>
        </p:nvSpPr>
        <p:spPr>
          <a:xfrm>
            <a:off x="2888404" y="2918271"/>
            <a:ext cx="293523" cy="12542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988"/>
              </a:lnSpc>
            </a:pPr>
            <a:r>
              <a:rPr lang="en-US" altLang="zh-CN" sz="1200" i="1" spc="3" dirty="0">
                <a:solidFill>
                  <a:srgbClr val="FF0000"/>
                </a:solidFill>
                <a:latin typeface="Arial"/>
                <a:ea typeface="Arial"/>
                <a:cs typeface="Arial"/>
              </a:rPr>
              <a:t>nop</a:t>
            </a:r>
            <a:endParaRPr lang="en-US" altLang="zh-CN" sz="1200">
              <a:latin typeface="Arial"/>
              <a:ea typeface="Arial"/>
              <a:cs typeface="Arial"/>
            </a:endParaRPr>
          </a:p>
        </p:txBody>
      </p:sp>
      <p:sp>
        <p:nvSpPr>
          <p:cNvPr id="45" name="Text Box300">
            <a:extLst>
              <a:ext uri="{FF2B5EF4-FFF2-40B4-BE49-F238E27FC236}">
                <a16:creationId xmlns:a16="http://schemas.microsoft.com/office/drawing/2014/main" id="{684398EA-C039-4EDE-A904-0BFC8E6CC718}"/>
              </a:ext>
            </a:extLst>
          </p:cNvPr>
          <p:cNvSpPr txBox="1"/>
          <p:nvPr/>
        </p:nvSpPr>
        <p:spPr>
          <a:xfrm>
            <a:off x="5386619" y="2828762"/>
            <a:ext cx="253898" cy="147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we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6" name="Text Box301">
            <a:extLst>
              <a:ext uri="{FF2B5EF4-FFF2-40B4-BE49-F238E27FC236}">
                <a16:creationId xmlns:a16="http://schemas.microsoft.com/office/drawing/2014/main" id="{7F022D30-4AFD-453A-9C47-F80A4AB1D745}"/>
              </a:ext>
            </a:extLst>
          </p:cNvPr>
          <p:cNvSpPr txBox="1"/>
          <p:nvPr/>
        </p:nvSpPr>
        <p:spPr>
          <a:xfrm>
            <a:off x="5183296" y="2993984"/>
            <a:ext cx="278435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rs1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7" name="Text Box302">
            <a:extLst>
              <a:ext uri="{FF2B5EF4-FFF2-40B4-BE49-F238E27FC236}">
                <a16:creationId xmlns:a16="http://schemas.microsoft.com/office/drawing/2014/main" id="{B67F1A23-8F05-44CB-8C82-FFA2CE484CEA}"/>
              </a:ext>
            </a:extLst>
          </p:cNvPr>
          <p:cNvSpPr txBox="1"/>
          <p:nvPr/>
        </p:nvSpPr>
        <p:spPr>
          <a:xfrm>
            <a:off x="5186344" y="3146384"/>
            <a:ext cx="278435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-3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rs2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8" name="Text Box303">
            <a:extLst>
              <a:ext uri="{FF2B5EF4-FFF2-40B4-BE49-F238E27FC236}">
                <a16:creationId xmlns:a16="http://schemas.microsoft.com/office/drawing/2014/main" id="{27EC4D8A-19CE-4BF2-B8C9-4689A71C0829}"/>
              </a:ext>
            </a:extLst>
          </p:cNvPr>
          <p:cNvSpPr txBox="1"/>
          <p:nvPr/>
        </p:nvSpPr>
        <p:spPr>
          <a:xfrm>
            <a:off x="5192690" y="3287866"/>
            <a:ext cx="534950" cy="29565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marL="241428" algn="l" rtl="0">
              <a:lnSpc>
                <a:spcPts val="1164"/>
              </a:lnSpc>
            </a:pPr>
            <a:r>
              <a:rPr lang="en-US" altLang="zh-CN" sz="1200" spc="-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rd1</a:t>
            </a:r>
            <a:endParaRPr lang="en-US" altLang="zh-CN" sz="1200">
              <a:latin typeface="Verdana"/>
              <a:ea typeface="Verdana"/>
              <a:cs typeface="Verdana"/>
            </a:endParaRPr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ws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49" name="Text Box304">
            <a:extLst>
              <a:ext uri="{FF2B5EF4-FFF2-40B4-BE49-F238E27FC236}">
                <a16:creationId xmlns:a16="http://schemas.microsoft.com/office/drawing/2014/main" id="{5F9F9F94-405E-46DC-8DE9-B1E4C96A4E66}"/>
              </a:ext>
            </a:extLst>
          </p:cNvPr>
          <p:cNvSpPr txBox="1"/>
          <p:nvPr/>
        </p:nvSpPr>
        <p:spPr>
          <a:xfrm>
            <a:off x="5192690" y="3591142"/>
            <a:ext cx="522122" cy="17005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39"/>
              </a:lnSpc>
            </a:pPr>
            <a:r>
              <a:rPr lang="en-US" altLang="zh-CN" sz="1200" spc="-7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wd</a:t>
            </a:r>
            <a:r>
              <a:rPr lang="en-US" altLang="zh-CN" sz="1200" spc="-21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1200" spc="-4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rd2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50" name="Text Box305">
            <a:extLst>
              <a:ext uri="{FF2B5EF4-FFF2-40B4-BE49-F238E27FC236}">
                <a16:creationId xmlns:a16="http://schemas.microsoft.com/office/drawing/2014/main" id="{82F5C504-982D-45FE-B0A8-327CC8970E2F}"/>
              </a:ext>
            </a:extLst>
          </p:cNvPr>
          <p:cNvSpPr txBox="1"/>
          <p:nvPr/>
        </p:nvSpPr>
        <p:spPr>
          <a:xfrm>
            <a:off x="7106200" y="3541993"/>
            <a:ext cx="338478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ALU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51" name="Text Box306">
            <a:extLst>
              <a:ext uri="{FF2B5EF4-FFF2-40B4-BE49-F238E27FC236}">
                <a16:creationId xmlns:a16="http://schemas.microsoft.com/office/drawing/2014/main" id="{6841AA85-41F3-4EFD-836C-0EEC4ABF6A68}"/>
              </a:ext>
            </a:extLst>
          </p:cNvPr>
          <p:cNvSpPr txBox="1"/>
          <p:nvPr/>
        </p:nvSpPr>
        <p:spPr>
          <a:xfrm>
            <a:off x="8203482" y="3324442"/>
            <a:ext cx="254203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we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52" name="Text Box307">
            <a:extLst>
              <a:ext uri="{FF2B5EF4-FFF2-40B4-BE49-F238E27FC236}">
                <a16:creationId xmlns:a16="http://schemas.microsoft.com/office/drawing/2014/main" id="{7E485B71-DADD-482A-918A-FE792689DFF8}"/>
              </a:ext>
            </a:extLst>
          </p:cNvPr>
          <p:cNvSpPr txBox="1"/>
          <p:nvPr/>
        </p:nvSpPr>
        <p:spPr>
          <a:xfrm>
            <a:off x="8006630" y="3476842"/>
            <a:ext cx="383591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-2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addr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53" name="Text Box308">
            <a:extLst>
              <a:ext uri="{FF2B5EF4-FFF2-40B4-BE49-F238E27FC236}">
                <a16:creationId xmlns:a16="http://schemas.microsoft.com/office/drawing/2014/main" id="{DA47A0D3-0E68-49C7-B224-2E3354252CE3}"/>
              </a:ext>
            </a:extLst>
          </p:cNvPr>
          <p:cNvSpPr txBox="1"/>
          <p:nvPr/>
        </p:nvSpPr>
        <p:spPr>
          <a:xfrm>
            <a:off x="2013346" y="3863848"/>
            <a:ext cx="751951" cy="171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350"/>
              </a:lnSpc>
            </a:pPr>
            <a:r>
              <a:rPr lang="en-US" altLang="zh-CN" sz="14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Memory</a:t>
            </a:r>
            <a:endParaRPr lang="en-US" altLang="zh-CN" sz="1400">
              <a:latin typeface="Verdana"/>
              <a:ea typeface="Verdana"/>
              <a:cs typeface="Verdana"/>
            </a:endParaRPr>
          </a:p>
        </p:txBody>
      </p:sp>
      <p:sp>
        <p:nvSpPr>
          <p:cNvPr id="54" name="Text Box309">
            <a:extLst>
              <a:ext uri="{FF2B5EF4-FFF2-40B4-BE49-F238E27FC236}">
                <a16:creationId xmlns:a16="http://schemas.microsoft.com/office/drawing/2014/main" id="{1266D926-887B-415D-A3B0-91BAE2886173}"/>
              </a:ext>
            </a:extLst>
          </p:cNvPr>
          <p:cNvSpPr txBox="1"/>
          <p:nvPr/>
        </p:nvSpPr>
        <p:spPr>
          <a:xfrm>
            <a:off x="1978604" y="4628340"/>
            <a:ext cx="668283" cy="24539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2"/>
              </a:lnSpc>
            </a:pPr>
            <a:r>
              <a:rPr lang="en-US" altLang="zh-CN" sz="2000" i="1" spc="-6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fetch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55" name="Text Box310">
            <a:extLst>
              <a:ext uri="{FF2B5EF4-FFF2-40B4-BE49-F238E27FC236}">
                <a16:creationId xmlns:a16="http://schemas.microsoft.com/office/drawing/2014/main" id="{C1C49F47-1B76-486A-BA0E-A5D2FE46735C}"/>
              </a:ext>
            </a:extLst>
          </p:cNvPr>
          <p:cNvSpPr txBox="1"/>
          <p:nvPr/>
        </p:nvSpPr>
        <p:spPr>
          <a:xfrm>
            <a:off x="1978604" y="4932907"/>
            <a:ext cx="793153" cy="2456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5"/>
              </a:lnSpc>
            </a:pPr>
            <a:r>
              <a:rPr lang="en-US" altLang="zh-CN" sz="2000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phase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56" name="Text Box311">
            <a:extLst>
              <a:ext uri="{FF2B5EF4-FFF2-40B4-BE49-F238E27FC236}">
                <a16:creationId xmlns:a16="http://schemas.microsoft.com/office/drawing/2014/main" id="{B4B85BDB-EA4D-41CD-8995-7A792E631414}"/>
              </a:ext>
            </a:extLst>
          </p:cNvPr>
          <p:cNvSpPr txBox="1"/>
          <p:nvPr/>
        </p:nvSpPr>
        <p:spPr>
          <a:xfrm>
            <a:off x="5249971" y="3775546"/>
            <a:ext cx="434033" cy="147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GPRs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57" name="Text Box312">
            <a:extLst>
              <a:ext uri="{FF2B5EF4-FFF2-40B4-BE49-F238E27FC236}">
                <a16:creationId xmlns:a16="http://schemas.microsoft.com/office/drawing/2014/main" id="{AB77FB90-1ECC-4A83-B4FD-C17906EFFF87}"/>
              </a:ext>
            </a:extLst>
          </p:cNvPr>
          <p:cNvSpPr txBox="1"/>
          <p:nvPr/>
        </p:nvSpPr>
        <p:spPr>
          <a:xfrm>
            <a:off x="5607222" y="5061554"/>
            <a:ext cx="1877491" cy="24569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935"/>
              </a:lnSpc>
            </a:pPr>
            <a:r>
              <a:rPr lang="en-US" altLang="zh-CN" sz="2000" i="1" spc="-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execute</a:t>
            </a:r>
            <a:r>
              <a:rPr lang="en-US" altLang="zh-CN" sz="2000" i="1" spc="27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 </a:t>
            </a:r>
            <a:r>
              <a:rPr lang="en-US" altLang="zh-CN" sz="2000" i="1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phase</a:t>
            </a:r>
            <a:endParaRPr lang="en-US" altLang="zh-CN" sz="2000">
              <a:latin typeface="Verdana"/>
              <a:ea typeface="Verdana"/>
              <a:cs typeface="Verdana"/>
            </a:endParaRPr>
          </a:p>
        </p:txBody>
      </p:sp>
      <p:sp>
        <p:nvSpPr>
          <p:cNvPr id="58" name="Text Box313">
            <a:extLst>
              <a:ext uri="{FF2B5EF4-FFF2-40B4-BE49-F238E27FC236}">
                <a16:creationId xmlns:a16="http://schemas.microsoft.com/office/drawing/2014/main" id="{25143EF1-2A77-4B8D-934A-3269DCD59C70}"/>
              </a:ext>
            </a:extLst>
          </p:cNvPr>
          <p:cNvSpPr txBox="1"/>
          <p:nvPr/>
        </p:nvSpPr>
        <p:spPr>
          <a:xfrm>
            <a:off x="8251357" y="3819992"/>
            <a:ext cx="440433" cy="147828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-1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rdata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59" name="Text Box314">
            <a:extLst>
              <a:ext uri="{FF2B5EF4-FFF2-40B4-BE49-F238E27FC236}">
                <a16:creationId xmlns:a16="http://schemas.microsoft.com/office/drawing/2014/main" id="{7C490690-DA40-4CB0-AABB-BC303D7A6E84}"/>
              </a:ext>
            </a:extLst>
          </p:cNvPr>
          <p:cNvSpPr txBox="1"/>
          <p:nvPr/>
        </p:nvSpPr>
        <p:spPr>
          <a:xfrm>
            <a:off x="7973358" y="3984624"/>
            <a:ext cx="751950" cy="171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1350"/>
              </a:lnSpc>
            </a:pPr>
            <a:r>
              <a:rPr lang="en-US" altLang="zh-CN" sz="1400" spc="-5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Memory</a:t>
            </a:r>
            <a:endParaRPr lang="en-US" altLang="zh-CN" sz="1400" dirty="0">
              <a:latin typeface="Verdana"/>
              <a:ea typeface="Verdana"/>
              <a:cs typeface="Verdana"/>
            </a:endParaRPr>
          </a:p>
        </p:txBody>
      </p:sp>
      <p:sp>
        <p:nvSpPr>
          <p:cNvPr id="60" name="Text Box315">
            <a:extLst>
              <a:ext uri="{FF2B5EF4-FFF2-40B4-BE49-F238E27FC236}">
                <a16:creationId xmlns:a16="http://schemas.microsoft.com/office/drawing/2014/main" id="{927E2985-6EE8-4AC5-BC0E-4E2A5709EF9F}"/>
              </a:ext>
            </a:extLst>
          </p:cNvPr>
          <p:cNvSpPr txBox="1"/>
          <p:nvPr/>
        </p:nvSpPr>
        <p:spPr>
          <a:xfrm>
            <a:off x="8017935" y="4261321"/>
            <a:ext cx="501393" cy="147827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164"/>
              </a:lnSpc>
            </a:pPr>
            <a:r>
              <a:rPr lang="en-US" altLang="zh-CN" sz="1200" spc="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wdata</a:t>
            </a:r>
            <a:endParaRPr lang="en-US" altLang="zh-CN" sz="1200">
              <a:latin typeface="Verdana"/>
              <a:ea typeface="Verdana"/>
              <a:cs typeface="Verdana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6385F7-8879-4B8C-9869-2E7FBCD2C264}"/>
              </a:ext>
            </a:extLst>
          </p:cNvPr>
          <p:cNvSpPr/>
          <p:nvPr/>
        </p:nvSpPr>
        <p:spPr>
          <a:xfrm>
            <a:off x="745435" y="1436204"/>
            <a:ext cx="9382539" cy="330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43511-6B3A-4EF2-BD5F-B5212E03730B}"/>
              </a:ext>
            </a:extLst>
          </p:cNvPr>
          <p:cNvSpPr txBox="1"/>
          <p:nvPr/>
        </p:nvSpPr>
        <p:spPr>
          <a:xfrm>
            <a:off x="261937" y="5421266"/>
            <a:ext cx="11668125" cy="1095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6516" marR="114594" algn="l" rtl="0">
              <a:lnSpc>
                <a:spcPts val="2498"/>
              </a:lnSpc>
            </a:pPr>
            <a:r>
              <a:rPr lang="en-US" altLang="zh-CN" sz="3600" i="1" spc="-6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Don</a:t>
            </a:r>
            <a:r>
              <a:rPr lang="en-US" altLang="zh-CN" sz="3600" i="1" spc="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’t</a:t>
            </a:r>
            <a:r>
              <a:rPr lang="en-US" altLang="zh-CN" sz="3600" i="1" spc="15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6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fetch</a:t>
            </a:r>
            <a:r>
              <a:rPr lang="en-US" altLang="zh-CN" sz="3600" i="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a</a:t>
            </a:r>
            <a:r>
              <a:rPr lang="en-US" altLang="zh-CN" sz="3600" i="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new</a:t>
            </a:r>
            <a:r>
              <a:rPr lang="en-US" altLang="zh-CN" sz="3600" i="1" spc="16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instruction</a:t>
            </a:r>
            <a:r>
              <a:rPr lang="en-US" altLang="zh-CN" sz="3600" i="1" spc="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and</a:t>
            </a:r>
            <a:r>
              <a:rPr lang="en-US" altLang="zh-CN" sz="3600" i="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7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don</a:t>
            </a:r>
            <a:r>
              <a:rPr lang="en-US" altLang="zh-CN" sz="3600" i="1" spc="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’t</a:t>
            </a:r>
            <a:r>
              <a:rPr lang="en-US" altLang="zh-CN" sz="3600" i="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2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change</a:t>
            </a:r>
            <a:r>
              <a:rPr lang="en-US" altLang="zh-CN" sz="3600" i="1" spc="-13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the</a:t>
            </a:r>
            <a:r>
              <a:rPr lang="en-US" altLang="zh-CN" sz="3600" i="1" spc="-16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PC</a:t>
            </a:r>
            <a:r>
              <a:rPr lang="en-US" altLang="zh-CN" sz="3600" i="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</a:p>
          <a:p>
            <a:pPr marL="556516" marR="114594" algn="l" rtl="0">
              <a:lnSpc>
                <a:spcPts val="2498"/>
              </a:lnSpc>
            </a:pPr>
            <a:endParaRPr lang="en-US" altLang="zh-CN" sz="3600" i="1" spc="-6" dirty="0">
              <a:solidFill>
                <a:srgbClr val="000000"/>
              </a:solidFill>
              <a:latin typeface="Calibri body"/>
              <a:ea typeface="Verdana"/>
              <a:cs typeface="Verdana"/>
            </a:endParaRPr>
          </a:p>
          <a:p>
            <a:pPr marL="556516" marR="114594" algn="l" rtl="0">
              <a:lnSpc>
                <a:spcPts val="2498"/>
              </a:lnSpc>
            </a:pPr>
            <a:r>
              <a:rPr lang="en-US" altLang="zh-CN" sz="3600" i="1" spc="-6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insert</a:t>
            </a:r>
            <a:r>
              <a:rPr lang="en-US" altLang="zh-CN" sz="3600" i="1" spc="1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0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a</a:t>
            </a:r>
            <a:r>
              <a:rPr lang="en-US" altLang="zh-CN" sz="3600" i="1" spc="-8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</a:t>
            </a:r>
            <a:r>
              <a:rPr lang="en-US" altLang="zh-CN" sz="3600" i="1" spc="-6" dirty="0" err="1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nop</a:t>
            </a:r>
            <a:r>
              <a:rPr lang="en-US" altLang="zh-CN" sz="3600" i="1" dirty="0">
                <a:solidFill>
                  <a:srgbClr val="000000"/>
                </a:solidFill>
                <a:latin typeface="Calibri body"/>
                <a:ea typeface="Verdana"/>
                <a:cs typeface="Verdana"/>
              </a:rPr>
              <a:t> (compiler way)</a:t>
            </a:r>
            <a:endParaRPr lang="en-US" altLang="zh-CN" sz="3600" dirty="0">
              <a:latin typeface="Calibri body"/>
              <a:ea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5607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B3EB-4A5E-438D-9BDC-81C44085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an NOP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7881-A194-44DE-9D3B-E05D12D76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</a:t>
            </a:r>
            <a:r>
              <a:rPr lang="en-US" dirty="0" err="1"/>
              <a:t>sll</a:t>
            </a:r>
            <a:r>
              <a:rPr lang="en-US" dirty="0"/>
              <a:t> $0 $0 (in MIPS)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8E836-0A54-4A8C-AB58-7FF638C4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E409C-FCFF-4C7E-90A2-8D89BC87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367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05B-4955-431A-B192-7AFC5136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IN" sz="3600" i="0" dirty="0">
                <a:effectLst/>
              </a:rPr>
              <a:t>Simple Example </a:t>
            </a:r>
            <a:br>
              <a:rPr lang="en-IN" sz="3600" i="0" dirty="0">
                <a:effectLst/>
              </a:rPr>
            </a:br>
            <a:r>
              <a:rPr lang="en-IN" sz="3600" i="0" dirty="0">
                <a:effectLst/>
              </a:rPr>
              <a:t>(no bubbles) 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2824A-2E6B-4300-B98C-9353EF9C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dirty="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95BF0-63EC-4EBA-BBF9-C9B89594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378DD4B-EB2E-4575-9134-02F5120E9B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47180" y="1599063"/>
          <a:ext cx="7376024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22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C96C-D248-4770-B8A7-E54786B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world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45366-5EF3-4582-B8D0-1FBEFE99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FC90-E187-4792-AEB2-6D2E0901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CBA2E68-C21F-4170-B5DD-D1BDB49AE539}"/>
              </a:ext>
            </a:extLst>
          </p:cNvPr>
          <p:cNvSpPr txBox="1"/>
          <p:nvPr/>
        </p:nvSpPr>
        <p:spPr>
          <a:xfrm>
            <a:off x="707541" y="1475726"/>
            <a:ext cx="11622571" cy="44492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libri body"/>
                <a:cs typeface="Carlito"/>
              </a:rPr>
              <a:t>Uniform</a:t>
            </a:r>
            <a:r>
              <a:rPr sz="3200" spc="10" dirty="0">
                <a:latin typeface="Calibri body"/>
                <a:cs typeface="Carlito"/>
              </a:rPr>
              <a:t> </a:t>
            </a:r>
            <a:r>
              <a:rPr sz="3200" spc="-15" dirty="0">
                <a:latin typeface="Calibri body"/>
                <a:cs typeface="Carlito"/>
              </a:rPr>
              <a:t>Sub-operations</a:t>
            </a:r>
            <a:endParaRPr sz="3200" dirty="0">
              <a:latin typeface="Calibri body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245"/>
              </a:spcBef>
              <a:buChar char="–"/>
              <a:tabLst>
                <a:tab pos="698500" algn="l"/>
              </a:tabLst>
            </a:pPr>
            <a:r>
              <a:rPr sz="3200" spc="-10" dirty="0">
                <a:latin typeface="Calibri body"/>
                <a:cs typeface="Carlito"/>
              </a:rPr>
              <a:t>Operation</a:t>
            </a:r>
            <a:r>
              <a:rPr lang="en-US" sz="3200" spc="-10" dirty="0">
                <a:latin typeface="Calibri body"/>
                <a:cs typeface="Carlito"/>
              </a:rPr>
              <a:t> (op)</a:t>
            </a:r>
            <a:r>
              <a:rPr sz="3200" spc="-10" dirty="0">
                <a:latin typeface="Calibri body"/>
                <a:cs typeface="Carlito"/>
              </a:rPr>
              <a:t> can </a:t>
            </a:r>
            <a:r>
              <a:rPr lang="en-US" sz="3200" spc="-10" dirty="0">
                <a:latin typeface="Calibri body"/>
                <a:cs typeface="Carlito"/>
              </a:rPr>
              <a:t>be </a:t>
            </a:r>
            <a:r>
              <a:rPr sz="3200" spc="-5" dirty="0">
                <a:latin typeface="Calibri body"/>
                <a:cs typeface="Carlito"/>
              </a:rPr>
              <a:t>partitioned </a:t>
            </a:r>
            <a:r>
              <a:rPr sz="3200" spc="-15" dirty="0">
                <a:latin typeface="Calibri body"/>
                <a:cs typeface="Carlito"/>
              </a:rPr>
              <a:t>into </a:t>
            </a:r>
            <a:r>
              <a:rPr sz="3200" spc="-10" dirty="0">
                <a:latin typeface="Calibri body"/>
                <a:cs typeface="Carlito"/>
              </a:rPr>
              <a:t>uniform-latency</a:t>
            </a:r>
            <a:r>
              <a:rPr sz="3200" spc="-15" dirty="0">
                <a:latin typeface="Calibri body"/>
                <a:cs typeface="Carlito"/>
              </a:rPr>
              <a:t> </a:t>
            </a:r>
            <a:r>
              <a:rPr sz="3200" spc="-10" dirty="0">
                <a:latin typeface="Calibri body"/>
                <a:cs typeface="Carlito"/>
              </a:rPr>
              <a:t>sub-ops</a:t>
            </a:r>
            <a:endParaRPr sz="3200" dirty="0">
              <a:latin typeface="Calibri body"/>
              <a:cs typeface="Carlito"/>
            </a:endParaRPr>
          </a:p>
          <a:p>
            <a:pPr lvl="1">
              <a:lnSpc>
                <a:spcPct val="100000"/>
              </a:lnSpc>
              <a:buFont typeface="Carlito"/>
              <a:buChar char="–"/>
            </a:pPr>
            <a:endParaRPr sz="3200" dirty="0">
              <a:latin typeface="Calibri body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4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 body"/>
                <a:cs typeface="Carlito"/>
              </a:rPr>
              <a:t>Repetition </a:t>
            </a:r>
            <a:r>
              <a:rPr sz="3200" spc="-5" dirty="0">
                <a:latin typeface="Calibri body"/>
                <a:cs typeface="Carlito"/>
              </a:rPr>
              <a:t>of </a:t>
            </a:r>
            <a:r>
              <a:rPr sz="3200" spc="-10" dirty="0">
                <a:latin typeface="Calibri body"/>
                <a:cs typeface="Carlito"/>
              </a:rPr>
              <a:t>Identical</a:t>
            </a:r>
            <a:r>
              <a:rPr sz="3200" spc="10" dirty="0">
                <a:latin typeface="Calibri body"/>
                <a:cs typeface="Carlito"/>
              </a:rPr>
              <a:t> </a:t>
            </a:r>
            <a:r>
              <a:rPr sz="3200" spc="-15" dirty="0">
                <a:latin typeface="Calibri body"/>
                <a:cs typeface="Carlito"/>
              </a:rPr>
              <a:t>Operations</a:t>
            </a:r>
            <a:endParaRPr sz="3200" dirty="0">
              <a:latin typeface="Calibri body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245"/>
              </a:spcBef>
              <a:buChar char="–"/>
              <a:tabLst>
                <a:tab pos="698500" algn="l"/>
              </a:tabLst>
            </a:pPr>
            <a:r>
              <a:rPr sz="3200" spc="-5" dirty="0">
                <a:latin typeface="Calibri body"/>
                <a:cs typeface="Carlito"/>
              </a:rPr>
              <a:t>Same </a:t>
            </a:r>
            <a:r>
              <a:rPr sz="3200" spc="-10" dirty="0">
                <a:latin typeface="Calibri body"/>
                <a:cs typeface="Carlito"/>
              </a:rPr>
              <a:t>ops performed </a:t>
            </a:r>
            <a:r>
              <a:rPr sz="3200" spc="-5" dirty="0">
                <a:latin typeface="Calibri body"/>
                <a:cs typeface="Carlito"/>
              </a:rPr>
              <a:t>on </a:t>
            </a:r>
            <a:r>
              <a:rPr sz="3200" spc="-15" dirty="0">
                <a:latin typeface="Calibri body"/>
                <a:cs typeface="Carlito"/>
              </a:rPr>
              <a:t>many </a:t>
            </a:r>
            <a:r>
              <a:rPr sz="3200" spc="-20" dirty="0">
                <a:latin typeface="Calibri body"/>
                <a:cs typeface="Carlito"/>
              </a:rPr>
              <a:t>different</a:t>
            </a:r>
            <a:r>
              <a:rPr sz="3200" spc="5" dirty="0">
                <a:latin typeface="Calibri body"/>
                <a:cs typeface="Carlito"/>
              </a:rPr>
              <a:t> </a:t>
            </a:r>
            <a:r>
              <a:rPr sz="3200" dirty="0">
                <a:latin typeface="Calibri body"/>
                <a:cs typeface="Carlito"/>
              </a:rPr>
              <a:t>inputs</a:t>
            </a:r>
          </a:p>
          <a:p>
            <a:pPr lvl="1">
              <a:lnSpc>
                <a:spcPct val="100000"/>
              </a:lnSpc>
            </a:pPr>
            <a:endParaRPr sz="3200" dirty="0">
              <a:latin typeface="Calibri body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 body"/>
                <a:cs typeface="Carlito"/>
              </a:rPr>
              <a:t>Independent</a:t>
            </a:r>
            <a:r>
              <a:rPr sz="3200" spc="40" dirty="0">
                <a:latin typeface="Calibri body"/>
                <a:cs typeface="Carlito"/>
              </a:rPr>
              <a:t> </a:t>
            </a:r>
            <a:r>
              <a:rPr sz="3200" spc="-15" dirty="0">
                <a:latin typeface="Calibri body"/>
                <a:cs typeface="Carlito"/>
              </a:rPr>
              <a:t>Operations</a:t>
            </a:r>
            <a:endParaRPr sz="3200" dirty="0">
              <a:latin typeface="Calibri body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240"/>
              </a:spcBef>
              <a:buChar char="–"/>
              <a:tabLst>
                <a:tab pos="698500" algn="l"/>
              </a:tabLst>
            </a:pPr>
            <a:r>
              <a:rPr sz="3200" dirty="0">
                <a:latin typeface="Calibri body"/>
                <a:cs typeface="Carlito"/>
              </a:rPr>
              <a:t>All </a:t>
            </a:r>
            <a:r>
              <a:rPr sz="3200" spc="-10" dirty="0">
                <a:latin typeface="Calibri body"/>
                <a:cs typeface="Carlito"/>
              </a:rPr>
              <a:t>ops </a:t>
            </a:r>
            <a:r>
              <a:rPr sz="3200" spc="-15" dirty="0">
                <a:latin typeface="Calibri body"/>
                <a:cs typeface="Carlito"/>
              </a:rPr>
              <a:t>are </a:t>
            </a:r>
            <a:r>
              <a:rPr sz="3200" dirty="0">
                <a:latin typeface="Calibri body"/>
                <a:cs typeface="Carlito"/>
              </a:rPr>
              <a:t>mutually</a:t>
            </a:r>
            <a:r>
              <a:rPr sz="3200" spc="-15" dirty="0">
                <a:latin typeface="Calibri body"/>
                <a:cs typeface="Carlito"/>
              </a:rPr>
              <a:t> </a:t>
            </a:r>
            <a:r>
              <a:rPr sz="3200" spc="-5" dirty="0">
                <a:latin typeface="Calibri body"/>
                <a:cs typeface="Carlito"/>
              </a:rPr>
              <a:t>independent</a:t>
            </a:r>
            <a:endParaRPr sz="3200" dirty="0">
              <a:latin typeface="Calibri body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9905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05B-4955-431A-B192-7AFC5136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ctr">
            <a:normAutofit/>
          </a:bodyPr>
          <a:lstStyle/>
          <a:p>
            <a:r>
              <a:rPr lang="en-IN" sz="3600" i="0" dirty="0">
                <a:effectLst/>
              </a:rPr>
              <a:t>Simple Example </a:t>
            </a:r>
            <a:br>
              <a:rPr lang="en-IN" sz="3600" i="0" dirty="0">
                <a:effectLst/>
              </a:rPr>
            </a:br>
            <a:r>
              <a:rPr lang="en-IN" sz="3600" i="0" dirty="0">
                <a:effectLst/>
              </a:rPr>
              <a:t>(2 bubbles) 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2824A-2E6B-4300-B98C-9353EF9C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dirty="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95BF0-63EC-4EBA-BBF9-C9B89594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IN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8573627-43D4-4EAC-BB7B-8F66D3A8455E}"/>
              </a:ext>
            </a:extLst>
          </p:cNvPr>
          <p:cNvGraphicFramePr>
            <a:graphicFrameLocks/>
          </p:cNvGraphicFramePr>
          <p:nvPr/>
        </p:nvGraphicFramePr>
        <p:xfrm>
          <a:off x="4332563" y="1599063"/>
          <a:ext cx="7641674" cy="4516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B1016ECD-9595-49AA-88FC-CB4559B699FA}"/>
              </a:ext>
            </a:extLst>
          </p:cNvPr>
          <p:cNvSpPr/>
          <p:nvPr/>
        </p:nvSpPr>
        <p:spPr>
          <a:xfrm>
            <a:off x="7299740" y="5273070"/>
            <a:ext cx="2005012" cy="7953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5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02F3-6F39-454C-9C17-84D8E453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 and NOPs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6D19A-C05E-466F-B484-F3E73CB8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BD20B-1626-43BA-B028-9DCD8D68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96D19FE-6C9D-4373-9FAF-A755139FDCF5}"/>
              </a:ext>
            </a:extLst>
          </p:cNvPr>
          <p:cNvSpPr txBox="1"/>
          <p:nvPr/>
        </p:nvSpPr>
        <p:spPr>
          <a:xfrm>
            <a:off x="5811009" y="4814697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1800" spc="-5" dirty="0">
                <a:latin typeface="Verdana"/>
                <a:cs typeface="Verdana"/>
              </a:rPr>
              <a:t>I</a:t>
            </a:r>
            <a:r>
              <a:rPr sz="1800" spc="-7" baseline="-20833" dirty="0">
                <a:latin typeface="Verdana"/>
                <a:cs typeface="Verdana"/>
              </a:rPr>
              <a:t>4</a:t>
            </a:r>
            <a:r>
              <a:rPr sz="1800" spc="-7" baseline="-20833" dirty="0"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7F6759"/>
                </a:solidFill>
                <a:latin typeface="Verdana"/>
                <a:cs typeface="Verdana"/>
              </a:rPr>
              <a:t>I</a:t>
            </a:r>
            <a:r>
              <a:rPr sz="1800" spc="-7" baseline="-20833" dirty="0">
                <a:solidFill>
                  <a:srgbClr val="7F6759"/>
                </a:solidFill>
                <a:latin typeface="Verdana"/>
                <a:cs typeface="Verdana"/>
              </a:rPr>
              <a:t>5</a:t>
            </a:r>
            <a:endParaRPr sz="1800" baseline="-20833">
              <a:latin typeface="Verdana"/>
              <a:cs typeface="Verdana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28F080-358A-422B-AB38-61DA5C75D862}"/>
              </a:ext>
            </a:extLst>
          </p:cNvPr>
          <p:cNvGraphicFramePr>
            <a:graphicFrameLocks noGrp="1"/>
          </p:cNvGraphicFramePr>
          <p:nvPr/>
        </p:nvGraphicFramePr>
        <p:xfrm>
          <a:off x="774904" y="3728200"/>
          <a:ext cx="8216897" cy="2539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5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6601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065"/>
                        </a:lnSpc>
                        <a:spcBef>
                          <a:spcPts val="10"/>
                        </a:spcBef>
                      </a:pPr>
                      <a:r>
                        <a:rPr sz="1800" i="1" spc="-5" dirty="0">
                          <a:latin typeface="Verdana"/>
                          <a:cs typeface="Verdana"/>
                        </a:rPr>
                        <a:t>time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127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t2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t3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060"/>
                        </a:lnSpc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060"/>
                        </a:lnSpc>
                        <a:tabLst>
                          <a:tab pos="643890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t5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t6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2060"/>
                        </a:lnSpc>
                        <a:tabLst>
                          <a:tab pos="643890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t7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. . .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.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4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31750" marR="280035">
                        <a:lnSpc>
                          <a:spcPct val="100000"/>
                        </a:lnSpc>
                      </a:pPr>
                      <a:r>
                        <a:rPr sz="1800" i="1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i="1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i="1" dirty="0">
                          <a:latin typeface="Verdana"/>
                          <a:cs typeface="Verdana"/>
                        </a:rPr>
                        <a:t>source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dirty="0">
                          <a:latin typeface="Verdana"/>
                          <a:cs typeface="Verdana"/>
                        </a:rPr>
                        <a:t>Usage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87655" marR="86360" algn="just">
                        <a:lnSpc>
                          <a:spcPts val="216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IF  ID 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EX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 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155"/>
                        </a:lnSpc>
                      </a:pPr>
                      <a:r>
                        <a:rPr sz="1800" spc="-5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marR="200025">
                        <a:lnSpc>
                          <a:spcPts val="216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baseline="-20833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2 </a:t>
                      </a:r>
                      <a:r>
                        <a:rPr sz="1800" baseline="-20833" dirty="0">
                          <a:solidFill>
                            <a:srgbClr val="5511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baseline="-20833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65735" marR="202565" indent="4445" algn="just">
                        <a:lnSpc>
                          <a:spcPts val="216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baseline="-20833" dirty="0">
                          <a:latin typeface="Verdana"/>
                          <a:cs typeface="Verdana"/>
                        </a:rPr>
                        <a:t>3 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baseline="-20833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2 </a:t>
                      </a:r>
                      <a:r>
                        <a:rPr sz="1800" baseline="-20833" dirty="0">
                          <a:solidFill>
                            <a:srgbClr val="55117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baseline="-20833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155"/>
                        </a:lnSpc>
                      </a:pPr>
                      <a:r>
                        <a:rPr sz="1800" spc="-5" dirty="0">
                          <a:solidFill>
                            <a:srgbClr val="B69BAC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B69BA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  <a:p>
                      <a:pPr marL="168275" marR="64769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nop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2  </a:t>
                      </a:r>
                      <a:r>
                        <a:rPr sz="1800" spc="-5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marR="297815">
                        <a:lnSpc>
                          <a:spcPts val="2160"/>
                        </a:lnSpc>
                        <a:spcBef>
                          <a:spcPts val="65"/>
                        </a:spcBef>
                      </a:pPr>
                      <a:r>
                        <a:rPr sz="1800" spc="-5" dirty="0">
                          <a:solidFill>
                            <a:srgbClr val="7F6759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baseline="-20833" dirty="0">
                          <a:solidFill>
                            <a:srgbClr val="7F6759"/>
                          </a:solidFill>
                          <a:latin typeface="Verdana"/>
                          <a:cs typeface="Verdana"/>
                        </a:rPr>
                        <a:t>5 </a:t>
                      </a:r>
                      <a:r>
                        <a:rPr sz="1800" baseline="-20833" dirty="0">
                          <a:solidFill>
                            <a:srgbClr val="7F675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B69BAC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baseline="-20833" dirty="0">
                          <a:solidFill>
                            <a:srgbClr val="B69BA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  <a:p>
                      <a:pPr marL="72390" marR="64769">
                        <a:lnSpc>
                          <a:spcPts val="216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nop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2  </a:t>
                      </a:r>
                      <a:r>
                        <a:rPr sz="1800" spc="-5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90A57B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2155"/>
                        </a:spcBef>
                      </a:pPr>
                      <a:r>
                        <a:rPr sz="1800" spc="-5" dirty="0">
                          <a:solidFill>
                            <a:srgbClr val="7F6759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7F6759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2160"/>
                        </a:spcBef>
                        <a:tabLst>
                          <a:tab pos="644525" algn="l"/>
                        </a:tabLst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nop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5" dirty="0">
                          <a:solidFill>
                            <a:srgbClr val="B69BAC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B69BAC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tabLst>
                          <a:tab pos="644525" algn="l"/>
                        </a:tabLst>
                      </a:pPr>
                      <a:r>
                        <a:rPr sz="1800" spc="-5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551179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7" baseline="-20833" dirty="0">
                          <a:solidFill>
                            <a:srgbClr val="551179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nop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14629">
                        <a:lnSpc>
                          <a:spcPts val="2215"/>
                        </a:lnSpc>
                        <a:tabLst>
                          <a:tab pos="801370" algn="l"/>
                        </a:tabLst>
                      </a:pPr>
                      <a:r>
                        <a:rPr sz="1800" i="1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nop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00" i="1" spc="-100" dirty="0">
                          <a:latin typeface="Symbol"/>
                          <a:cs typeface="Symbol"/>
                        </a:rPr>
                        <a:t>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2736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7F6759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7F6759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tabLst>
                          <a:tab pos="643890" algn="l"/>
                        </a:tabLst>
                      </a:pPr>
                      <a:r>
                        <a:rPr sz="1800" spc="-5" dirty="0">
                          <a:solidFill>
                            <a:srgbClr val="B69BAC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B69BAC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1800" spc="-7" baseline="-20833" dirty="0">
                          <a:solidFill>
                            <a:srgbClr val="B69BAC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5" dirty="0">
                          <a:solidFill>
                            <a:srgbClr val="7F6759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7" baseline="-20833" dirty="0">
                          <a:solidFill>
                            <a:srgbClr val="7F6759"/>
                          </a:solidFill>
                          <a:latin typeface="Verdana"/>
                          <a:cs typeface="Verdana"/>
                        </a:rPr>
                        <a:t>5</a:t>
                      </a:r>
                      <a:endParaRPr sz="1800" baseline="-20833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89560">
                        <a:lnSpc>
                          <a:spcPts val="2115"/>
                        </a:lnSpc>
                      </a:pPr>
                      <a:r>
                        <a:rPr sz="1800" i="1" spc="-5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pipeline </a:t>
                      </a:r>
                      <a:r>
                        <a:rPr sz="1800" i="1" spc="-10" dirty="0">
                          <a:solidFill>
                            <a:srgbClr val="FF0000"/>
                          </a:solidFill>
                          <a:latin typeface="Verdana"/>
                          <a:cs typeface="Verdana"/>
                        </a:rPr>
                        <a:t>bubble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097A5030-954A-47D3-AEFF-8CD88FF2238E}"/>
              </a:ext>
            </a:extLst>
          </p:cNvPr>
          <p:cNvSpPr txBox="1"/>
          <p:nvPr/>
        </p:nvSpPr>
        <p:spPr>
          <a:xfrm>
            <a:off x="2954651" y="1476504"/>
            <a:ext cx="10433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Verdana"/>
                <a:cs typeface="Verdana"/>
              </a:rPr>
              <a:t>time</a:t>
            </a:r>
            <a:endParaRPr sz="18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tabLst>
                <a:tab pos="621665" algn="l"/>
              </a:tabLst>
            </a:pPr>
            <a:r>
              <a:rPr sz="1800" spc="-5" dirty="0">
                <a:latin typeface="Verdana"/>
                <a:cs typeface="Verdana"/>
              </a:rPr>
              <a:t>t0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Verdana"/>
                <a:cs typeface="Verdana"/>
              </a:rPr>
              <a:t>t1</a:t>
            </a:r>
            <a:endParaRPr sz="1800">
              <a:latin typeface="Verdana"/>
              <a:cs typeface="Verdana"/>
            </a:endParaRPr>
          </a:p>
          <a:p>
            <a:pPr marL="621665" marR="43180" indent="-571500">
              <a:lnSpc>
                <a:spcPct val="100000"/>
              </a:lnSpc>
              <a:tabLst>
                <a:tab pos="621665" algn="l"/>
              </a:tabLst>
            </a:pPr>
            <a:r>
              <a:rPr sz="1800" spc="-5" dirty="0">
                <a:solidFill>
                  <a:srgbClr val="90A57B"/>
                </a:solidFill>
                <a:latin typeface="Verdana"/>
                <a:cs typeface="Verdana"/>
              </a:rPr>
              <a:t>IF</a:t>
            </a:r>
            <a:r>
              <a:rPr sz="1800" baseline="-20833" dirty="0">
                <a:solidFill>
                  <a:srgbClr val="90A57B"/>
                </a:solidFill>
                <a:latin typeface="Verdana"/>
                <a:cs typeface="Verdana"/>
              </a:rPr>
              <a:t>1</a:t>
            </a:r>
            <a:r>
              <a:rPr sz="1800" baseline="-20833" dirty="0">
                <a:solidFill>
                  <a:srgbClr val="90A57B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90A57B"/>
                </a:solidFill>
                <a:latin typeface="Verdana"/>
                <a:cs typeface="Verdana"/>
              </a:rPr>
              <a:t>I</a:t>
            </a:r>
            <a:r>
              <a:rPr sz="1800" spc="5" dirty="0">
                <a:solidFill>
                  <a:srgbClr val="90A57B"/>
                </a:solidFill>
                <a:latin typeface="Verdana"/>
                <a:cs typeface="Verdana"/>
              </a:rPr>
              <a:t>D</a:t>
            </a:r>
            <a:r>
              <a:rPr sz="1800" baseline="-20833" dirty="0">
                <a:solidFill>
                  <a:srgbClr val="90A57B"/>
                </a:solidFill>
                <a:latin typeface="Verdana"/>
                <a:cs typeface="Verdana"/>
              </a:rPr>
              <a:t>1 </a:t>
            </a:r>
            <a:r>
              <a:rPr sz="1800" baseline="-20833" dirty="0">
                <a:solidFill>
                  <a:srgbClr val="90A57B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551179"/>
                </a:solidFill>
                <a:latin typeface="Verdana"/>
                <a:cs typeface="Verdana"/>
              </a:rPr>
              <a:t>IF</a:t>
            </a:r>
            <a:r>
              <a:rPr sz="1800" spc="-7" baseline="-20833" dirty="0">
                <a:solidFill>
                  <a:srgbClr val="551179"/>
                </a:solidFill>
                <a:latin typeface="Verdana"/>
                <a:cs typeface="Verdana"/>
              </a:rPr>
              <a:t>2</a:t>
            </a:r>
            <a:endParaRPr sz="1800" baseline="-20833">
              <a:latin typeface="Verdana"/>
              <a:cs typeface="Verdana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ABADBC04-8CCA-46D9-9FF4-FFF72CD3FF64}"/>
              </a:ext>
            </a:extLst>
          </p:cNvPr>
          <p:cNvSpPr txBox="1"/>
          <p:nvPr/>
        </p:nvSpPr>
        <p:spPr>
          <a:xfrm>
            <a:off x="6993403" y="1750823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200" algn="l"/>
              </a:tabLst>
            </a:pPr>
            <a:r>
              <a:rPr sz="1800" spc="-5" dirty="0">
                <a:latin typeface="Verdana"/>
                <a:cs typeface="Verdana"/>
              </a:rPr>
              <a:t>t7</a:t>
            </a:r>
            <a:r>
              <a:rPr sz="1800" spc="-5" dirty="0">
                <a:latin typeface="Times New Roman"/>
                <a:cs typeface="Times New Roman"/>
              </a:rPr>
              <a:t>	</a:t>
            </a:r>
            <a:r>
              <a:rPr sz="1800" dirty="0">
                <a:latin typeface="Verdana"/>
                <a:cs typeface="Verdana"/>
              </a:rPr>
              <a:t>. . .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99B7C9BC-488A-4174-999B-D25425A74364}"/>
              </a:ext>
            </a:extLst>
          </p:cNvPr>
          <p:cNvSpPr txBox="1"/>
          <p:nvPr/>
        </p:nvSpPr>
        <p:spPr>
          <a:xfrm>
            <a:off x="4085196" y="1750823"/>
            <a:ext cx="34518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859155" indent="-635">
              <a:lnSpc>
                <a:spcPct val="100000"/>
              </a:lnSpc>
              <a:spcBef>
                <a:spcPts val="100"/>
              </a:spcBef>
              <a:tabLst>
                <a:tab pos="634365" algn="l"/>
                <a:tab pos="1205865" algn="l"/>
                <a:tab pos="1777364" algn="l"/>
                <a:tab pos="2348865" algn="l"/>
              </a:tabLst>
            </a:pPr>
            <a:r>
              <a:rPr sz="1800" spc="-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2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3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5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Verdana"/>
                <a:cs typeface="Verdana"/>
              </a:rPr>
              <a:t>t6 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90A57B"/>
                </a:solidFill>
                <a:latin typeface="Verdana"/>
                <a:cs typeface="Verdana"/>
              </a:rPr>
              <a:t>EX</a:t>
            </a:r>
            <a:r>
              <a:rPr sz="1800" baseline="-20833" dirty="0">
                <a:solidFill>
                  <a:srgbClr val="90A57B"/>
                </a:solidFill>
                <a:latin typeface="Verdana"/>
                <a:cs typeface="Verdana"/>
              </a:rPr>
              <a:t>1</a:t>
            </a:r>
            <a:r>
              <a:rPr sz="1800" baseline="-20833" dirty="0">
                <a:solidFill>
                  <a:srgbClr val="90A57B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90A57B"/>
                </a:solidFill>
                <a:latin typeface="Verdana"/>
                <a:cs typeface="Verdana"/>
              </a:rPr>
              <a:t>MA</a:t>
            </a:r>
            <a:r>
              <a:rPr sz="1800" baseline="-20833" dirty="0">
                <a:solidFill>
                  <a:srgbClr val="90A57B"/>
                </a:solidFill>
                <a:latin typeface="Verdana"/>
                <a:cs typeface="Verdana"/>
              </a:rPr>
              <a:t>1</a:t>
            </a:r>
            <a:r>
              <a:rPr sz="1800" spc="195" baseline="-20833" dirty="0">
                <a:solidFill>
                  <a:srgbClr val="90A57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90A57B"/>
                </a:solidFill>
                <a:latin typeface="Verdana"/>
                <a:cs typeface="Verdana"/>
              </a:rPr>
              <a:t>WB</a:t>
            </a:r>
            <a:r>
              <a:rPr sz="1800" spc="-7" baseline="-20833" dirty="0">
                <a:solidFill>
                  <a:srgbClr val="90A57B"/>
                </a:solidFill>
                <a:latin typeface="Verdana"/>
                <a:cs typeface="Verdana"/>
              </a:rPr>
              <a:t>1</a:t>
            </a:r>
            <a:endParaRPr sz="1800" baseline="-20833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tabLst>
                <a:tab pos="635000" algn="l"/>
                <a:tab pos="1206500" algn="l"/>
              </a:tabLst>
            </a:pPr>
            <a:r>
              <a:rPr sz="1800" dirty="0">
                <a:solidFill>
                  <a:srgbClr val="551179"/>
                </a:solidFill>
                <a:latin typeface="Verdana"/>
                <a:cs typeface="Verdana"/>
              </a:rPr>
              <a:t>ID</a:t>
            </a:r>
            <a:r>
              <a:rPr sz="1800" baseline="-20833" dirty="0">
                <a:solidFill>
                  <a:srgbClr val="551179"/>
                </a:solidFill>
                <a:latin typeface="Verdana"/>
                <a:cs typeface="Verdana"/>
              </a:rPr>
              <a:t>2</a:t>
            </a:r>
            <a:r>
              <a:rPr sz="1800" baseline="-20833" dirty="0">
                <a:solidFill>
                  <a:srgbClr val="551179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51179"/>
                </a:solidFill>
                <a:latin typeface="Verdana"/>
                <a:cs typeface="Verdana"/>
              </a:rPr>
              <a:t>EX</a:t>
            </a:r>
            <a:r>
              <a:rPr sz="1800" baseline="-20833" dirty="0">
                <a:solidFill>
                  <a:srgbClr val="551179"/>
                </a:solidFill>
                <a:latin typeface="Verdana"/>
                <a:cs typeface="Verdana"/>
              </a:rPr>
              <a:t>2</a:t>
            </a:r>
            <a:r>
              <a:rPr sz="1800" baseline="-20833" dirty="0">
                <a:solidFill>
                  <a:srgbClr val="551179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551179"/>
                </a:solidFill>
                <a:latin typeface="Verdana"/>
                <a:cs typeface="Verdana"/>
              </a:rPr>
              <a:t>MA</a:t>
            </a:r>
            <a:r>
              <a:rPr sz="1800" baseline="-20833" dirty="0">
                <a:solidFill>
                  <a:srgbClr val="551179"/>
                </a:solidFill>
                <a:latin typeface="Verdana"/>
                <a:cs typeface="Verdana"/>
              </a:rPr>
              <a:t>2</a:t>
            </a:r>
            <a:r>
              <a:rPr sz="1800" spc="202" baseline="-20833" dirty="0">
                <a:solidFill>
                  <a:srgbClr val="55117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51179"/>
                </a:solidFill>
                <a:latin typeface="Verdana"/>
                <a:cs typeface="Verdana"/>
              </a:rPr>
              <a:t>WB</a:t>
            </a:r>
            <a:r>
              <a:rPr sz="1800" spc="-7" baseline="-20833" dirty="0">
                <a:solidFill>
                  <a:srgbClr val="551179"/>
                </a:solidFill>
                <a:latin typeface="Verdana"/>
                <a:cs typeface="Verdana"/>
              </a:rPr>
              <a:t>2</a:t>
            </a:r>
            <a:endParaRPr sz="1800" baseline="-20833">
              <a:latin typeface="Verdana"/>
              <a:cs typeface="Verdana"/>
            </a:endParaRPr>
          </a:p>
          <a:p>
            <a:pPr marL="63500">
              <a:lnSpc>
                <a:spcPct val="100000"/>
              </a:lnSpc>
              <a:tabLst>
                <a:tab pos="635000" algn="l"/>
                <a:tab pos="1206500" algn="l"/>
                <a:tab pos="1778000" algn="l"/>
                <a:tab pos="2349500" algn="l"/>
              </a:tabLst>
            </a:pPr>
            <a:r>
              <a:rPr sz="1800" spc="-5" dirty="0">
                <a:latin typeface="Verdana"/>
                <a:cs typeface="Verdana"/>
              </a:rPr>
              <a:t>IF</a:t>
            </a:r>
            <a:r>
              <a:rPr sz="1800" spc="-7" baseline="-20833" dirty="0">
                <a:latin typeface="Verdana"/>
                <a:cs typeface="Verdana"/>
              </a:rPr>
              <a:t>3</a:t>
            </a:r>
            <a:r>
              <a:rPr sz="1800" spc="-7" baseline="-20833" dirty="0"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nop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nop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nop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FF0000"/>
                </a:solidFill>
                <a:latin typeface="Verdana"/>
                <a:cs typeface="Verdana"/>
              </a:rPr>
              <a:t>nop</a:t>
            </a:r>
            <a:endParaRPr sz="1800">
              <a:latin typeface="Verdana"/>
              <a:cs typeface="Verdana"/>
            </a:endParaRPr>
          </a:p>
          <a:p>
            <a:pPr marL="584200" algn="ctr">
              <a:lnSpc>
                <a:spcPct val="100000"/>
              </a:lnSpc>
              <a:tabLst>
                <a:tab pos="1155700" algn="l"/>
                <a:tab pos="1727200" algn="l"/>
                <a:tab pos="2298700" algn="l"/>
              </a:tabLst>
            </a:pPr>
            <a:r>
              <a:rPr sz="1800" spc="-5" dirty="0">
                <a:solidFill>
                  <a:srgbClr val="B69BAC"/>
                </a:solidFill>
                <a:latin typeface="Verdana"/>
                <a:cs typeface="Verdana"/>
              </a:rPr>
              <a:t>IF</a:t>
            </a:r>
            <a:r>
              <a:rPr sz="1800" spc="-7" baseline="-20833" dirty="0">
                <a:solidFill>
                  <a:srgbClr val="B69BAC"/>
                </a:solidFill>
                <a:latin typeface="Verdana"/>
                <a:cs typeface="Verdana"/>
              </a:rPr>
              <a:t>4</a:t>
            </a:r>
            <a:r>
              <a:rPr sz="1800" spc="-7" baseline="-20833" dirty="0">
                <a:solidFill>
                  <a:srgbClr val="B69BA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B69BAC"/>
                </a:solidFill>
                <a:latin typeface="Verdana"/>
                <a:cs typeface="Verdana"/>
              </a:rPr>
              <a:t>ID</a:t>
            </a:r>
            <a:r>
              <a:rPr sz="1800" baseline="-20833" dirty="0">
                <a:solidFill>
                  <a:srgbClr val="B69BAC"/>
                </a:solidFill>
                <a:latin typeface="Verdana"/>
                <a:cs typeface="Verdana"/>
              </a:rPr>
              <a:t>4</a:t>
            </a:r>
            <a:r>
              <a:rPr sz="1800" baseline="-20833" dirty="0">
                <a:solidFill>
                  <a:srgbClr val="B69BA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B69BAC"/>
                </a:solidFill>
                <a:latin typeface="Verdana"/>
                <a:cs typeface="Verdana"/>
              </a:rPr>
              <a:t>EX</a:t>
            </a:r>
            <a:r>
              <a:rPr sz="1800" baseline="-20833" dirty="0">
                <a:solidFill>
                  <a:srgbClr val="B69BAC"/>
                </a:solidFill>
                <a:latin typeface="Verdana"/>
                <a:cs typeface="Verdana"/>
              </a:rPr>
              <a:t>4</a:t>
            </a:r>
            <a:r>
              <a:rPr sz="1800" baseline="-20833" dirty="0">
                <a:solidFill>
                  <a:srgbClr val="B69BAC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solidFill>
                  <a:srgbClr val="B69BAC"/>
                </a:solidFill>
                <a:latin typeface="Verdana"/>
                <a:cs typeface="Verdana"/>
              </a:rPr>
              <a:t>MA</a:t>
            </a:r>
            <a:r>
              <a:rPr sz="1800" baseline="-20833" dirty="0">
                <a:solidFill>
                  <a:srgbClr val="B69BAC"/>
                </a:solidFill>
                <a:latin typeface="Verdana"/>
                <a:cs typeface="Verdana"/>
              </a:rPr>
              <a:t>4</a:t>
            </a:r>
            <a:r>
              <a:rPr sz="1800" spc="112" baseline="-20833" dirty="0">
                <a:solidFill>
                  <a:srgbClr val="B69BAC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B69BAC"/>
                </a:solidFill>
                <a:latin typeface="Verdana"/>
                <a:cs typeface="Verdana"/>
              </a:rPr>
              <a:t>WB</a:t>
            </a:r>
            <a:r>
              <a:rPr sz="1800" spc="-7" baseline="-20833" dirty="0">
                <a:solidFill>
                  <a:srgbClr val="B69BAC"/>
                </a:solidFill>
                <a:latin typeface="Verdana"/>
                <a:cs typeface="Verdana"/>
              </a:rPr>
              <a:t>4</a:t>
            </a:r>
            <a:endParaRPr sz="1800" baseline="-20833">
              <a:latin typeface="Verdana"/>
              <a:cs typeface="Verdana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5105AB6-45FD-4344-AC97-93536684EA85}"/>
              </a:ext>
            </a:extLst>
          </p:cNvPr>
          <p:cNvSpPr txBox="1"/>
          <p:nvPr/>
        </p:nvSpPr>
        <p:spPr>
          <a:xfrm>
            <a:off x="681072" y="2025143"/>
            <a:ext cx="179958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0A57B"/>
                </a:solidFill>
                <a:latin typeface="Verdana"/>
                <a:cs typeface="Verdana"/>
              </a:rPr>
              <a:t>(I</a:t>
            </a:r>
            <a:r>
              <a:rPr sz="1800" spc="-7" baseline="-20833" dirty="0">
                <a:solidFill>
                  <a:srgbClr val="90A57B"/>
                </a:solidFill>
                <a:latin typeface="Verdana"/>
                <a:cs typeface="Verdana"/>
              </a:rPr>
              <a:t>1</a:t>
            </a:r>
            <a:r>
              <a:rPr sz="1800" spc="-5" dirty="0">
                <a:solidFill>
                  <a:srgbClr val="90A57B"/>
                </a:solidFill>
                <a:latin typeface="Verdana"/>
                <a:cs typeface="Verdana"/>
              </a:rPr>
              <a:t>) 096:</a:t>
            </a:r>
            <a:r>
              <a:rPr sz="1800" spc="-20" dirty="0">
                <a:solidFill>
                  <a:srgbClr val="90A57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90A57B"/>
                </a:solidFill>
                <a:latin typeface="Verdana"/>
                <a:cs typeface="Verdana"/>
              </a:rPr>
              <a:t>ADD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solidFill>
                  <a:srgbClr val="551179"/>
                </a:solidFill>
                <a:latin typeface="Verdana"/>
                <a:cs typeface="Verdana"/>
              </a:rPr>
              <a:t>(I</a:t>
            </a:r>
            <a:r>
              <a:rPr sz="1800" spc="-7" baseline="-20833" dirty="0">
                <a:solidFill>
                  <a:srgbClr val="551179"/>
                </a:solidFill>
                <a:latin typeface="Verdana"/>
                <a:cs typeface="Verdana"/>
              </a:rPr>
              <a:t>2</a:t>
            </a:r>
            <a:r>
              <a:rPr sz="1800" spc="-5" dirty="0">
                <a:solidFill>
                  <a:srgbClr val="551179"/>
                </a:solidFill>
                <a:latin typeface="Verdana"/>
                <a:cs typeface="Verdana"/>
              </a:rPr>
              <a:t>) 100: </a:t>
            </a:r>
            <a:r>
              <a:rPr sz="1800" dirty="0">
                <a:solidFill>
                  <a:srgbClr val="551179"/>
                </a:solidFill>
                <a:latin typeface="Verdana"/>
                <a:cs typeface="Verdana"/>
              </a:rPr>
              <a:t>J</a:t>
            </a:r>
            <a:r>
              <a:rPr sz="1800" spc="-30" dirty="0">
                <a:solidFill>
                  <a:srgbClr val="551179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551179"/>
                </a:solidFill>
                <a:latin typeface="Verdana"/>
                <a:cs typeface="Verdana"/>
              </a:rPr>
              <a:t>200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(I</a:t>
            </a:r>
            <a:r>
              <a:rPr sz="1800" spc="-7" baseline="-20833" dirty="0">
                <a:latin typeface="Verdana"/>
                <a:cs typeface="Verdana"/>
              </a:rPr>
              <a:t>3</a:t>
            </a:r>
            <a:r>
              <a:rPr sz="1800" spc="-5" dirty="0">
                <a:latin typeface="Verdana"/>
                <a:cs typeface="Verdana"/>
              </a:rPr>
              <a:t>) 104: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ADD</a:t>
            </a:r>
            <a:endParaRPr sz="1800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solidFill>
                  <a:srgbClr val="B69BAC"/>
                </a:solidFill>
                <a:latin typeface="Verdana"/>
                <a:cs typeface="Verdana"/>
              </a:rPr>
              <a:t>(I</a:t>
            </a:r>
            <a:r>
              <a:rPr sz="1800" spc="-7" baseline="-20833" dirty="0">
                <a:solidFill>
                  <a:srgbClr val="B69BAC"/>
                </a:solidFill>
                <a:latin typeface="Verdana"/>
                <a:cs typeface="Verdana"/>
              </a:rPr>
              <a:t>4</a:t>
            </a:r>
            <a:r>
              <a:rPr sz="1800" spc="-5" dirty="0">
                <a:solidFill>
                  <a:srgbClr val="B69BAC"/>
                </a:solidFill>
                <a:latin typeface="Verdana"/>
                <a:cs typeface="Verdana"/>
              </a:rPr>
              <a:t>) </a:t>
            </a:r>
            <a:r>
              <a:rPr sz="1800" spc="-5" dirty="0">
                <a:solidFill>
                  <a:srgbClr val="551179"/>
                </a:solidFill>
                <a:latin typeface="Verdana"/>
                <a:cs typeface="Verdana"/>
              </a:rPr>
              <a:t>304:</a:t>
            </a:r>
            <a:r>
              <a:rPr sz="1800" spc="-55" dirty="0">
                <a:solidFill>
                  <a:srgbClr val="55117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51179"/>
                </a:solidFill>
                <a:latin typeface="Verdana"/>
                <a:cs typeface="Verdana"/>
              </a:rPr>
              <a:t>ADD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21213CF8-B0B2-486F-B0A1-C70D2E246BD4}"/>
              </a:ext>
            </a:extLst>
          </p:cNvPr>
          <p:cNvSpPr/>
          <p:nvPr/>
        </p:nvSpPr>
        <p:spPr>
          <a:xfrm>
            <a:off x="4511299" y="2537840"/>
            <a:ext cx="232150" cy="157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241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D759-A2F7-4141-B168-14F396AF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to the speedup?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263F-16CA-43BE-8254-29882A44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925637"/>
            <a:ext cx="1175385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Speedup = CPI unpipelined    =             CPI unpipelined  </a:t>
            </a:r>
          </a:p>
          <a:p>
            <a:pPr marL="0" indent="0">
              <a:buNone/>
            </a:pPr>
            <a:r>
              <a:rPr lang="en-IN" dirty="0"/>
              <a:t>                    ----------------------           -------------------------------------</a:t>
            </a:r>
          </a:p>
          <a:p>
            <a:pPr marL="0" indent="0">
              <a:buNone/>
            </a:pPr>
            <a:r>
              <a:rPr lang="en-IN" dirty="0"/>
              <a:t>                     CPI pipelined                ideal CPI + stalls/instructions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D9CF-A1E9-409D-94B0-209C94B9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35729-2753-4B0C-8884-6130D463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1956A-EE9A-4FF6-86DD-9A0F14712278}"/>
              </a:ext>
            </a:extLst>
          </p:cNvPr>
          <p:cNvSpPr txBox="1"/>
          <p:nvPr/>
        </p:nvSpPr>
        <p:spPr>
          <a:xfrm>
            <a:off x="123825" y="5338763"/>
            <a:ext cx="8441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Ideal CPI=1, assume stages are perfectly balanced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62931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3C9C-81EA-45D2-BFED-09B4FFDF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Hazard Detector and stalls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6E5A6-F124-4600-916C-051A8315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89A31-1751-452E-AD1F-A77479D1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30964E-EE94-4D78-9CF4-85B01F3F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179"/>
            <a:ext cx="10515600" cy="46331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Execute to decode: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EX/</a:t>
            </a:r>
            <a:r>
              <a:rPr lang="en-US" dirty="0" err="1">
                <a:solidFill>
                  <a:srgbClr val="C00000"/>
                </a:solidFill>
              </a:rPr>
              <a:t>MEM.RegisterRd</a:t>
            </a:r>
            <a:r>
              <a:rPr lang="en-US" dirty="0">
                <a:solidFill>
                  <a:srgbClr val="C00000"/>
                </a:solidFill>
              </a:rPr>
              <a:t> = ID/</a:t>
            </a:r>
            <a:r>
              <a:rPr lang="en-US" dirty="0" err="1">
                <a:solidFill>
                  <a:srgbClr val="C00000"/>
                </a:solidFill>
              </a:rPr>
              <a:t>EX.RegisterRs</a:t>
            </a:r>
            <a:r>
              <a:rPr lang="en-US" dirty="0">
                <a:solidFill>
                  <a:srgbClr val="C00000"/>
                </a:solidFill>
              </a:rPr>
              <a:t>  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EX/</a:t>
            </a:r>
            <a:r>
              <a:rPr lang="en-US" dirty="0" err="1">
                <a:solidFill>
                  <a:srgbClr val="C00000"/>
                </a:solidFill>
              </a:rPr>
              <a:t>MEM.RegisterRd</a:t>
            </a:r>
            <a:r>
              <a:rPr lang="en-US" dirty="0">
                <a:solidFill>
                  <a:srgbClr val="C00000"/>
                </a:solidFill>
              </a:rPr>
              <a:t> = ID/</a:t>
            </a:r>
            <a:r>
              <a:rPr lang="en-US" dirty="0" err="1">
                <a:solidFill>
                  <a:srgbClr val="C00000"/>
                </a:solidFill>
              </a:rPr>
              <a:t>EX.RegisterRt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Memory to decode: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MEM/</a:t>
            </a:r>
            <a:r>
              <a:rPr lang="en-US" dirty="0" err="1">
                <a:solidFill>
                  <a:srgbClr val="0070C0"/>
                </a:solidFill>
              </a:rPr>
              <a:t>WB.RegisterRd</a:t>
            </a:r>
            <a:r>
              <a:rPr lang="en-US" dirty="0">
                <a:solidFill>
                  <a:srgbClr val="0070C0"/>
                </a:solidFill>
              </a:rPr>
              <a:t> = ID/</a:t>
            </a:r>
            <a:r>
              <a:rPr lang="en-US" dirty="0" err="1">
                <a:solidFill>
                  <a:srgbClr val="0070C0"/>
                </a:solidFill>
              </a:rPr>
              <a:t>EX.RegisterRs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MEM/</a:t>
            </a:r>
            <a:r>
              <a:rPr lang="en-US" dirty="0" err="1">
                <a:solidFill>
                  <a:srgbClr val="0070C0"/>
                </a:solidFill>
              </a:rPr>
              <a:t>WB.RegisterRd</a:t>
            </a:r>
            <a:r>
              <a:rPr lang="en-US" dirty="0">
                <a:solidFill>
                  <a:srgbClr val="0070C0"/>
                </a:solidFill>
              </a:rPr>
              <a:t> = ID/</a:t>
            </a:r>
            <a:r>
              <a:rPr lang="en-US" dirty="0" err="1">
                <a:solidFill>
                  <a:srgbClr val="0070C0"/>
                </a:solidFill>
              </a:rPr>
              <a:t>EX.RegisterRt</a:t>
            </a:r>
            <a:r>
              <a:rPr lang="en-US" dirty="0">
                <a:solidFill>
                  <a:srgbClr val="0070C0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i="1" dirty="0"/>
              <a:t>what about instructions that do not write into the registers?</a:t>
            </a:r>
            <a:endParaRPr lang="en-IN" i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52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08D0-0CEE-4323-BEE3-5C4E3E71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9C27-54BD-47C7-9544-425E34CF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Route data </a:t>
            </a:r>
            <a:r>
              <a:rPr lang="en-US" i="1" dirty="0">
                <a:solidFill>
                  <a:srgbClr val="C00000"/>
                </a:solidFill>
              </a:rPr>
              <a:t>as soon as possible </a:t>
            </a:r>
            <a:r>
              <a:rPr lang="en-US" i="1" dirty="0"/>
              <a:t>after it is calculated to the earlier pipeline stage</a:t>
            </a:r>
            <a:endParaRPr lang="en-IN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8CF66-B3FC-4F15-B0D7-244B331C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A179D-7D9E-4D53-B315-A134366F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74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3223-9D09-4BE0-8C18-7B32946B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Bypassing/forwarding: Updated Datapath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5E957-ADC3-4948-A300-8B7CFD50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C8780-58C1-4CB2-A52A-E70C329F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25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1FC49-C408-490D-84E9-C1E2C72A3F1F}"/>
              </a:ext>
            </a:extLst>
          </p:cNvPr>
          <p:cNvGrpSpPr/>
          <p:nvPr/>
        </p:nvGrpSpPr>
        <p:grpSpPr>
          <a:xfrm>
            <a:off x="690562" y="1628775"/>
            <a:ext cx="10925175" cy="4497390"/>
            <a:chOff x="152400" y="1143000"/>
            <a:chExt cx="8763000" cy="4511675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13E0D10A-99A7-474E-832A-E028F0155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" y="1143000"/>
              <a:ext cx="7664450" cy="4511675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C9D9DAA4-7CF9-4F10-A986-32D47C25E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1600200"/>
              <a:ext cx="381000" cy="3352800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MEM/WR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3D11D29D-D0C3-4772-A764-DADC3A0E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1600200"/>
              <a:ext cx="381000" cy="3352800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ID/EX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B006D027-EA93-4954-85D7-4E2D36B04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1600200"/>
              <a:ext cx="381000" cy="3352800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EX/MEM 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908A76CB-19F8-467F-9BB5-1EFAA743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2819400"/>
              <a:ext cx="914400" cy="1600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Data</a:t>
              </a:r>
            </a:p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Memory</a:t>
              </a: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F99F6A61-6480-4D11-B4DF-CCA39D29BE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9950" y="2339975"/>
              <a:ext cx="635000" cy="1470025"/>
              <a:chOff x="1782" y="2232"/>
              <a:chExt cx="468" cy="816"/>
            </a:xfrm>
          </p:grpSpPr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489850D0-9BDB-45A8-BCD6-3AF34150A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232"/>
                <a:ext cx="468" cy="816"/>
              </a:xfrm>
              <a:custGeom>
                <a:avLst/>
                <a:gdLst>
                  <a:gd name="T0" fmla="*/ 0 w 468"/>
                  <a:gd name="T1" fmla="*/ 0 h 816"/>
                  <a:gd name="T2" fmla="*/ 468 w 468"/>
                  <a:gd name="T3" fmla="*/ 252 h 816"/>
                  <a:gd name="T4" fmla="*/ 468 w 468"/>
                  <a:gd name="T5" fmla="*/ 588 h 816"/>
                  <a:gd name="T6" fmla="*/ 0 w 468"/>
                  <a:gd name="T7" fmla="*/ 816 h 816"/>
                  <a:gd name="T8" fmla="*/ 0 w 468"/>
                  <a:gd name="T9" fmla="*/ 576 h 816"/>
                  <a:gd name="T10" fmla="*/ 168 w 468"/>
                  <a:gd name="T11" fmla="*/ 420 h 816"/>
                  <a:gd name="T12" fmla="*/ 0 w 468"/>
                  <a:gd name="T13" fmla="*/ 258 h 816"/>
                  <a:gd name="T14" fmla="*/ 0 w 468"/>
                  <a:gd name="T15" fmla="*/ 0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68" h="816">
                    <a:moveTo>
                      <a:pt x="0" y="0"/>
                    </a:moveTo>
                    <a:lnTo>
                      <a:pt x="468" y="252"/>
                    </a:lnTo>
                    <a:lnTo>
                      <a:pt x="468" y="588"/>
                    </a:lnTo>
                    <a:lnTo>
                      <a:pt x="0" y="816"/>
                    </a:lnTo>
                    <a:lnTo>
                      <a:pt x="0" y="576"/>
                    </a:lnTo>
                    <a:lnTo>
                      <a:pt x="168" y="420"/>
                    </a:lnTo>
                    <a:lnTo>
                      <a:pt x="0" y="2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Text Box 10">
                <a:extLst>
                  <a:ext uri="{FF2B5EF4-FFF2-40B4-BE49-F238E27FC236}">
                    <a16:creationId xmlns:a16="http://schemas.microsoft.com/office/drawing/2014/main" id="{915B5F1A-F47D-425B-82F1-77653C421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14" y="2525"/>
                <a:ext cx="331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1600" b="1">
                    <a:solidFill>
                      <a:schemeClr val="hlink"/>
                    </a:solidFill>
                    <a:latin typeface="Arial" charset="0"/>
                  </a:defRPr>
                </a:lvl1pPr>
                <a:lvl2pPr marL="742950" indent="-28575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2pPr>
                <a:lvl3pPr marL="11430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3pPr>
                <a:lvl4pPr marL="16002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4pPr>
                <a:lvl5pPr marL="2057400" indent="-228600">
                  <a:defRPr sz="1600" b="1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b="0">
                    <a:solidFill>
                      <a:schemeClr val="tx1"/>
                    </a:solidFill>
                    <a:latin typeface="Comic Sans MS" pitchFamily="66" charset="0"/>
                  </a:rPr>
                  <a:t>ALU</a:t>
                </a:r>
              </a:p>
            </p:txBody>
          </p:sp>
        </p:grp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EC14D326-E403-47F7-9785-9A19F9DE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550" y="2133600"/>
              <a:ext cx="381000" cy="76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mux</a:t>
              </a:r>
            </a:p>
          </p:txBody>
        </p:sp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4A7C3087-8190-416D-B10D-77A4BBAC3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550" y="3321050"/>
              <a:ext cx="381000" cy="7620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mux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59B3A57-150C-41C0-934C-FC6EC3671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550" y="25146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6E6DD1E7-AF60-4E8E-B8C7-0E787B078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550" y="35814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07A33E22-A44A-4379-9153-87AA52EF1A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15950" y="2286000"/>
              <a:ext cx="685800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Registers</a:t>
              </a: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FEF037B7-4749-4BBA-908C-E640547B8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750" y="27432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AEE39AA-06B8-4CF4-8DB0-7B44DA4AB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750" y="34290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9A7138E-CB50-41FF-9656-F88B2F36B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950" y="27432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F806A221-547F-4532-B726-B414B9ADF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950" y="3429000"/>
              <a:ext cx="609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6C83DBB2-E179-4FE7-92CA-A45AF981D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50" y="1676400"/>
              <a:ext cx="901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b="0">
                  <a:solidFill>
                    <a:schemeClr val="tx1"/>
                  </a:solidFill>
                  <a:latin typeface="Comic Sans MS" pitchFamily="66" charset="0"/>
                </a:rPr>
                <a:t>NextPC</a:t>
              </a: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A065A5A5-B35C-471F-9639-A7A5CD52F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750" y="18288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3492805-9D6F-48D0-AFD8-5A5C91AE6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950" y="1828800"/>
              <a:ext cx="609600" cy="762000"/>
            </a:xfrm>
            <a:custGeom>
              <a:avLst/>
              <a:gdLst>
                <a:gd name="T0" fmla="*/ 0 w 384"/>
                <a:gd name="T1" fmla="*/ 0 h 480"/>
                <a:gd name="T2" fmla="*/ 362902500 w 384"/>
                <a:gd name="T3" fmla="*/ 0 h 480"/>
                <a:gd name="T4" fmla="*/ 362902500 w 384"/>
                <a:gd name="T5" fmla="*/ 1209675000 h 480"/>
                <a:gd name="T6" fmla="*/ 967740000 w 384"/>
                <a:gd name="T7" fmla="*/ 1209675000 h 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480">
                  <a:moveTo>
                    <a:pt x="0" y="0"/>
                  </a:moveTo>
                  <a:lnTo>
                    <a:pt x="144" y="0"/>
                  </a:lnTo>
                  <a:lnTo>
                    <a:pt x="144" y="480"/>
                  </a:lnTo>
                  <a:lnTo>
                    <a:pt x="384" y="48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30C9D976-620F-419D-9C67-D790647C7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8" y="4000500"/>
              <a:ext cx="12080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hlink"/>
                  </a:solidFill>
                  <a:latin typeface="Arial" charset="0"/>
                </a:defRPr>
              </a:lvl1pPr>
              <a:lvl2pPr marL="742950" indent="-285750">
                <a:defRPr sz="1600" b="1">
                  <a:solidFill>
                    <a:schemeClr val="hlink"/>
                  </a:solidFill>
                  <a:latin typeface="Arial" charset="0"/>
                </a:defRPr>
              </a:lvl2pPr>
              <a:lvl3pPr marL="11430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3pPr>
              <a:lvl4pPr marL="16002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4pPr>
              <a:lvl5pPr marL="2057400" indent="-228600">
                <a:defRPr sz="1600" b="1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b="0">
                  <a:solidFill>
                    <a:schemeClr val="tx1"/>
                  </a:solidFill>
                  <a:latin typeface="Comic Sans MS" pitchFamily="66" charset="0"/>
                </a:rPr>
                <a:t>Immediate</a:t>
              </a: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FCBD1764-407B-4E37-B17D-02BF42F76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950" y="41910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FF5F801-8C02-4E7E-8352-284224ED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9950" y="3575050"/>
              <a:ext cx="609600" cy="615950"/>
            </a:xfrm>
            <a:custGeom>
              <a:avLst/>
              <a:gdLst>
                <a:gd name="T0" fmla="*/ 0 w 384"/>
                <a:gd name="T1" fmla="*/ 977820625 h 388"/>
                <a:gd name="T2" fmla="*/ 191531875 w 384"/>
                <a:gd name="T3" fmla="*/ 967740000 h 388"/>
                <a:gd name="T4" fmla="*/ 191531875 w 384"/>
                <a:gd name="T5" fmla="*/ 0 h 388"/>
                <a:gd name="T6" fmla="*/ 967740000 w 384"/>
                <a:gd name="T7" fmla="*/ 10080625 h 3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388">
                  <a:moveTo>
                    <a:pt x="0" y="388"/>
                  </a:moveTo>
                  <a:lnTo>
                    <a:pt x="76" y="384"/>
                  </a:lnTo>
                  <a:lnTo>
                    <a:pt x="76" y="0"/>
                  </a:lnTo>
                  <a:lnTo>
                    <a:pt x="384" y="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F162005-C6BB-4365-ABED-F2A243648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550" y="3429000"/>
              <a:ext cx="2133600" cy="762000"/>
            </a:xfrm>
            <a:custGeom>
              <a:avLst/>
              <a:gdLst>
                <a:gd name="T0" fmla="*/ 0 w 1344"/>
                <a:gd name="T1" fmla="*/ 0 h 624"/>
                <a:gd name="T2" fmla="*/ 0 w 1344"/>
                <a:gd name="T3" fmla="*/ 930519231 h 624"/>
                <a:gd name="T4" fmla="*/ 2147483647 w 1344"/>
                <a:gd name="T5" fmla="*/ 930519231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4" h="624">
                  <a:moveTo>
                    <a:pt x="0" y="0"/>
                  </a:moveTo>
                  <a:lnTo>
                    <a:pt x="0" y="624"/>
                  </a:lnTo>
                  <a:lnTo>
                    <a:pt x="1344" y="62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7519E8E-7537-4F12-8E75-0FFAC6574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150" y="4191000"/>
              <a:ext cx="6937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AF6B1269-CE21-4DE0-8B4A-F6C74E348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950" y="31242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6E5454E0-73B3-47E8-99D4-84E8A0436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150" y="3124200"/>
              <a:ext cx="6937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64FA31C7-E0A9-4221-A585-9ED53E035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1288" y="3657600"/>
              <a:ext cx="53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DE544BEC-5CE1-40CC-80D0-4E48C2146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5888" y="3124200"/>
              <a:ext cx="1828800" cy="1600200"/>
            </a:xfrm>
            <a:custGeom>
              <a:avLst/>
              <a:gdLst>
                <a:gd name="T0" fmla="*/ 0 w 1152"/>
                <a:gd name="T1" fmla="*/ 0 h 1008"/>
                <a:gd name="T2" fmla="*/ 0 w 1152"/>
                <a:gd name="T3" fmla="*/ 2147483647 h 1008"/>
                <a:gd name="T4" fmla="*/ 2147483647 w 1152"/>
                <a:gd name="T5" fmla="*/ 2147483647 h 10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1008">
                  <a:moveTo>
                    <a:pt x="0" y="0"/>
                  </a:moveTo>
                  <a:lnTo>
                    <a:pt x="0" y="1008"/>
                  </a:lnTo>
                  <a:lnTo>
                    <a:pt x="1152" y="100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448F800C-C907-4BA5-8E86-A10BEC15A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309245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3">
              <a:extLst>
                <a:ext uri="{FF2B5EF4-FFF2-40B4-BE49-F238E27FC236}">
                  <a16:creationId xmlns:a16="http://schemas.microsoft.com/office/drawing/2014/main" id="{14AEFE08-A754-4FD7-B0BF-16D5575C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275" y="339090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F30D2DA4-556E-4D0A-945D-43E0C9939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32675" y="4705350"/>
              <a:ext cx="10350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8BB555E0-EC69-49E2-A347-0032A2E9F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3625" y="3651250"/>
              <a:ext cx="1041400" cy="6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36">
              <a:extLst>
                <a:ext uri="{FF2B5EF4-FFF2-40B4-BE49-F238E27FC236}">
                  <a16:creationId xmlns:a16="http://schemas.microsoft.com/office/drawing/2014/main" id="{19842159-8099-4059-987B-545EE45E45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925" y="1219200"/>
              <a:ext cx="5613400" cy="4267200"/>
              <a:chOff x="1816" y="1104"/>
              <a:chExt cx="3536" cy="2688"/>
            </a:xfrm>
          </p:grpSpPr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4F40A1C6-9617-496A-929F-C51BC460F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2832"/>
                <a:ext cx="1659" cy="672"/>
              </a:xfrm>
              <a:custGeom>
                <a:avLst/>
                <a:gdLst>
                  <a:gd name="T0" fmla="*/ 1659 w 1659"/>
                  <a:gd name="T1" fmla="*/ 480 h 672"/>
                  <a:gd name="T2" fmla="*/ 1659 w 1659"/>
                  <a:gd name="T3" fmla="*/ 672 h 672"/>
                  <a:gd name="T4" fmla="*/ 0 w 1659"/>
                  <a:gd name="T5" fmla="*/ 666 h 672"/>
                  <a:gd name="T6" fmla="*/ 0 w 1659"/>
                  <a:gd name="T7" fmla="*/ 0 h 672"/>
                  <a:gd name="T8" fmla="*/ 114 w 1659"/>
                  <a:gd name="T9" fmla="*/ 0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59" h="672">
                    <a:moveTo>
                      <a:pt x="1659" y="480"/>
                    </a:moveTo>
                    <a:lnTo>
                      <a:pt x="1659" y="672"/>
                    </a:lnTo>
                    <a:lnTo>
                      <a:pt x="0" y="666"/>
                    </a:lnTo>
                    <a:lnTo>
                      <a:pt x="0" y="0"/>
                    </a:lnTo>
                    <a:lnTo>
                      <a:pt x="114" y="0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38">
                <a:extLst>
                  <a:ext uri="{FF2B5EF4-FFF2-40B4-BE49-F238E27FC236}">
                    <a16:creationId xmlns:a16="http://schemas.microsoft.com/office/drawing/2014/main" id="{E0B95039-6350-4455-8C1F-336F1ADD1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2" y="32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B70A15B0-65F1-4A01-9C81-40FDA78B0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" y="1104"/>
                <a:ext cx="3504" cy="1536"/>
              </a:xfrm>
              <a:custGeom>
                <a:avLst/>
                <a:gdLst>
                  <a:gd name="T0" fmla="*/ 3504 w 3504"/>
                  <a:gd name="T1" fmla="*/ 1536 h 1536"/>
                  <a:gd name="T2" fmla="*/ 3504 w 3504"/>
                  <a:gd name="T3" fmla="*/ 0 h 1536"/>
                  <a:gd name="T4" fmla="*/ 0 w 3504"/>
                  <a:gd name="T5" fmla="*/ 0 h 1536"/>
                  <a:gd name="T6" fmla="*/ 3 w 3504"/>
                  <a:gd name="T7" fmla="*/ 798 h 1536"/>
                  <a:gd name="T8" fmla="*/ 186 w 3504"/>
                  <a:gd name="T9" fmla="*/ 795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04" h="1536">
                    <a:moveTo>
                      <a:pt x="3504" y="1536"/>
                    </a:moveTo>
                    <a:lnTo>
                      <a:pt x="3504" y="0"/>
                    </a:lnTo>
                    <a:lnTo>
                      <a:pt x="0" y="0"/>
                    </a:lnTo>
                    <a:lnTo>
                      <a:pt x="3" y="798"/>
                    </a:lnTo>
                    <a:lnTo>
                      <a:pt x="186" y="795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7D7CA0C8-036C-4576-A4BB-586DF102F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2764"/>
                <a:ext cx="3380" cy="956"/>
              </a:xfrm>
              <a:custGeom>
                <a:avLst/>
                <a:gdLst>
                  <a:gd name="T0" fmla="*/ 3088 w 3380"/>
                  <a:gd name="T1" fmla="*/ 540 h 956"/>
                  <a:gd name="T2" fmla="*/ 3380 w 3380"/>
                  <a:gd name="T3" fmla="*/ 540 h 956"/>
                  <a:gd name="T4" fmla="*/ 3380 w 3380"/>
                  <a:gd name="T5" fmla="*/ 956 h 956"/>
                  <a:gd name="T6" fmla="*/ 0 w 3380"/>
                  <a:gd name="T7" fmla="*/ 956 h 956"/>
                  <a:gd name="T8" fmla="*/ 0 w 3380"/>
                  <a:gd name="T9" fmla="*/ 0 h 956"/>
                  <a:gd name="T10" fmla="*/ 152 w 3380"/>
                  <a:gd name="T11" fmla="*/ 0 h 9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380" h="956">
                    <a:moveTo>
                      <a:pt x="3088" y="540"/>
                    </a:moveTo>
                    <a:lnTo>
                      <a:pt x="3380" y="540"/>
                    </a:lnTo>
                    <a:lnTo>
                      <a:pt x="3380" y="956"/>
                    </a:lnTo>
                    <a:lnTo>
                      <a:pt x="0" y="956"/>
                    </a:lnTo>
                    <a:lnTo>
                      <a:pt x="0" y="0"/>
                    </a:lnTo>
                    <a:lnTo>
                      <a:pt x="152" y="0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41">
                <a:extLst>
                  <a:ext uri="{FF2B5EF4-FFF2-40B4-BE49-F238E27FC236}">
                    <a16:creationId xmlns:a16="http://schemas.microsoft.com/office/drawing/2014/main" id="{94D1697F-BFD3-486E-99FD-B9A47854D8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2640"/>
                <a:ext cx="3512" cy="1152"/>
              </a:xfrm>
              <a:custGeom>
                <a:avLst/>
                <a:gdLst>
                  <a:gd name="T0" fmla="*/ 3128 w 3512"/>
                  <a:gd name="T1" fmla="*/ 0 h 1152"/>
                  <a:gd name="T2" fmla="*/ 3512 w 3512"/>
                  <a:gd name="T3" fmla="*/ 0 h 1152"/>
                  <a:gd name="T4" fmla="*/ 3512 w 3512"/>
                  <a:gd name="T5" fmla="*/ 1152 h 1152"/>
                  <a:gd name="T6" fmla="*/ 0 w 3512"/>
                  <a:gd name="T7" fmla="*/ 1152 h 1152"/>
                  <a:gd name="T8" fmla="*/ 2 w 3512"/>
                  <a:gd name="T9" fmla="*/ 33 h 1152"/>
                  <a:gd name="T10" fmla="*/ 191 w 3512"/>
                  <a:gd name="T11" fmla="*/ 36 h 11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512" h="1152">
                    <a:moveTo>
                      <a:pt x="3128" y="0"/>
                    </a:moveTo>
                    <a:lnTo>
                      <a:pt x="3512" y="0"/>
                    </a:lnTo>
                    <a:lnTo>
                      <a:pt x="3512" y="1152"/>
                    </a:lnTo>
                    <a:lnTo>
                      <a:pt x="0" y="1152"/>
                    </a:lnTo>
                    <a:lnTo>
                      <a:pt x="2" y="33"/>
                    </a:lnTo>
                    <a:lnTo>
                      <a:pt x="191" y="36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42">
                <a:extLst>
                  <a:ext uri="{FF2B5EF4-FFF2-40B4-BE49-F238E27FC236}">
                    <a16:creationId xmlns:a16="http://schemas.microsoft.com/office/drawing/2014/main" id="{766FA193-7F5D-4D3C-89C5-9605D4645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1296"/>
                <a:ext cx="1653" cy="1008"/>
              </a:xfrm>
              <a:custGeom>
                <a:avLst/>
                <a:gdLst>
                  <a:gd name="T0" fmla="*/ 1653 w 1653"/>
                  <a:gd name="T1" fmla="*/ 1008 h 1008"/>
                  <a:gd name="T2" fmla="*/ 1653 w 1653"/>
                  <a:gd name="T3" fmla="*/ 0 h 1008"/>
                  <a:gd name="T4" fmla="*/ 0 w 1653"/>
                  <a:gd name="T5" fmla="*/ 0 h 1008"/>
                  <a:gd name="T6" fmla="*/ 0 w 1653"/>
                  <a:gd name="T7" fmla="*/ 432 h 1008"/>
                  <a:gd name="T8" fmla="*/ 117 w 1653"/>
                  <a:gd name="T9" fmla="*/ 432 h 10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53" h="1008">
                    <a:moveTo>
                      <a:pt x="1653" y="1008"/>
                    </a:moveTo>
                    <a:lnTo>
                      <a:pt x="1653" y="0"/>
                    </a:lnTo>
                    <a:lnTo>
                      <a:pt x="0" y="0"/>
                    </a:lnTo>
                    <a:lnTo>
                      <a:pt x="0" y="432"/>
                    </a:lnTo>
                    <a:lnTo>
                      <a:pt x="117" y="432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43">
                <a:extLst>
                  <a:ext uri="{FF2B5EF4-FFF2-40B4-BE49-F238E27FC236}">
                    <a16:creationId xmlns:a16="http://schemas.microsoft.com/office/drawing/2014/main" id="{F9DDA6AC-357A-46BE-AC8A-4E426990C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1200"/>
                <a:ext cx="3360" cy="2112"/>
              </a:xfrm>
              <a:custGeom>
                <a:avLst/>
                <a:gdLst>
                  <a:gd name="T0" fmla="*/ 3360 w 3360"/>
                  <a:gd name="T1" fmla="*/ 2112 h 2112"/>
                  <a:gd name="T2" fmla="*/ 3360 w 3360"/>
                  <a:gd name="T3" fmla="*/ 0 h 2112"/>
                  <a:gd name="T4" fmla="*/ 0 w 3360"/>
                  <a:gd name="T5" fmla="*/ 0 h 2112"/>
                  <a:gd name="T6" fmla="*/ 0 w 3360"/>
                  <a:gd name="T7" fmla="*/ 624 h 2112"/>
                  <a:gd name="T8" fmla="*/ 144 w 3360"/>
                  <a:gd name="T9" fmla="*/ 624 h 2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360" h="2112">
                    <a:moveTo>
                      <a:pt x="3360" y="2112"/>
                    </a:moveTo>
                    <a:lnTo>
                      <a:pt x="3360" y="0"/>
                    </a:lnTo>
                    <a:lnTo>
                      <a:pt x="0" y="0"/>
                    </a:lnTo>
                    <a:lnTo>
                      <a:pt x="0" y="624"/>
                    </a:lnTo>
                    <a:lnTo>
                      <a:pt x="144" y="624"/>
                    </a:lnTo>
                  </a:path>
                </a:pathLst>
              </a:custGeom>
              <a:noFill/>
              <a:ln w="2857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Oval 44">
                <a:extLst>
                  <a:ext uri="{FF2B5EF4-FFF2-40B4-BE49-F238E27FC236}">
                    <a16:creationId xmlns:a16="http://schemas.microsoft.com/office/drawing/2014/main" id="{E38C02A1-D638-4142-A8BD-80EB13D76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4" y="32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45">
                <a:extLst>
                  <a:ext uri="{FF2B5EF4-FFF2-40B4-BE49-F238E27FC236}">
                    <a16:creationId xmlns:a16="http://schemas.microsoft.com/office/drawing/2014/main" id="{AD0642AC-D6AA-4F9F-98AE-7403C95E5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" name="AutoShape 46">
              <a:extLst>
                <a:ext uri="{FF2B5EF4-FFF2-40B4-BE49-F238E27FC236}">
                  <a16:creationId xmlns:a16="http://schemas.microsoft.com/office/drawing/2014/main" id="{5858A0F5-4965-4ED3-BEFB-907A14CF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288" y="3352800"/>
              <a:ext cx="381000" cy="16002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r>
                <a:rPr lang="en-US" sz="1800" b="0">
                  <a:solidFill>
                    <a:schemeClr val="tx1"/>
                  </a:solidFill>
                  <a:latin typeface="Comic Sans MS" pitchFamily="66" charset="0"/>
                </a:rPr>
                <a:t>mux</a:t>
              </a:r>
            </a:p>
          </p:txBody>
        </p:sp>
        <p:sp>
          <p:nvSpPr>
            <p:cNvPr id="40" name="Freeform 47">
              <a:extLst>
                <a:ext uri="{FF2B5EF4-FFF2-40B4-BE49-F238E27FC236}">
                  <a16:creationId xmlns:a16="http://schemas.microsoft.com/office/drawing/2014/main" id="{1CB334AB-7500-4734-A760-77CF3D917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3048000"/>
              <a:ext cx="8763000" cy="2590800"/>
            </a:xfrm>
            <a:custGeom>
              <a:avLst/>
              <a:gdLst>
                <a:gd name="T0" fmla="*/ 2147483647 w 5520"/>
                <a:gd name="T1" fmla="*/ 1814512500 h 1632"/>
                <a:gd name="T2" fmla="*/ 2147483647 w 5520"/>
                <a:gd name="T3" fmla="*/ 1814512500 h 1632"/>
                <a:gd name="T4" fmla="*/ 2147483647 w 5520"/>
                <a:gd name="T5" fmla="*/ 2147483647 h 1632"/>
                <a:gd name="T6" fmla="*/ 0 w 5520"/>
                <a:gd name="T7" fmla="*/ 2147483647 h 1632"/>
                <a:gd name="T8" fmla="*/ 0 w 5520"/>
                <a:gd name="T9" fmla="*/ 0 h 1632"/>
                <a:gd name="T10" fmla="*/ 725805000 w 5520"/>
                <a:gd name="T11" fmla="*/ 0 h 16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20" h="1632">
                  <a:moveTo>
                    <a:pt x="5424" y="720"/>
                  </a:moveTo>
                  <a:lnTo>
                    <a:pt x="5520" y="720"/>
                  </a:lnTo>
                  <a:lnTo>
                    <a:pt x="5520" y="1632"/>
                  </a:lnTo>
                  <a:lnTo>
                    <a:pt x="0" y="1632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687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F093-E2BF-4B21-BA2A-273277A6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help?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6750D-D4CF-4E17-86BD-897D2105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B0409-3A73-4C99-9B0F-FEFBAAD4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26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15973D-6889-4705-9A37-4CE22392F145}"/>
              </a:ext>
            </a:extLst>
          </p:cNvPr>
          <p:cNvGrpSpPr/>
          <p:nvPr/>
        </p:nvGrpSpPr>
        <p:grpSpPr>
          <a:xfrm>
            <a:off x="295274" y="1309688"/>
            <a:ext cx="11344275" cy="4930778"/>
            <a:chOff x="96838" y="1295400"/>
            <a:chExt cx="8872537" cy="4654550"/>
          </a:xfrm>
        </p:grpSpPr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C0C8FBBE-21D2-4077-BEEC-E3C4EE84A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1676400"/>
              <a:ext cx="63119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8EB7F6BE-4141-48C9-9261-D32E1C4C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1295400"/>
              <a:ext cx="2279650" cy="363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>
                <a:spcBef>
                  <a:spcPct val="0"/>
                </a:spcBef>
              </a:pPr>
              <a:r>
                <a:rPr lang="en-US" sz="1800" i="1">
                  <a:solidFill>
                    <a:schemeClr val="tx1"/>
                  </a:solidFill>
                  <a:latin typeface="Comic Sans MS" pitchFamily="66" charset="0"/>
                </a:rPr>
                <a:t>Time (clock cycles)</a:t>
              </a:r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C82E8711-EB15-4CCF-989C-E6CC21ACFC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838" y="1736725"/>
              <a:ext cx="3316287" cy="4197350"/>
              <a:chOff x="61" y="1094"/>
              <a:chExt cx="2089" cy="2644"/>
            </a:xfrm>
          </p:grpSpPr>
          <p:sp>
            <p:nvSpPr>
              <p:cNvPr id="185" name="Rectangle 6">
                <a:extLst>
                  <a:ext uri="{FF2B5EF4-FFF2-40B4-BE49-F238E27FC236}">
                    <a16:creationId xmlns:a16="http://schemas.microsoft.com/office/drawing/2014/main" id="{C5CE2283-10CC-4659-9900-E618A1515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" y="1096"/>
                <a:ext cx="245" cy="19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I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n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s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t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r.</a:t>
                </a:r>
              </a:p>
              <a:p>
                <a:pPr algn="r">
                  <a:spcBef>
                    <a:spcPct val="0"/>
                  </a:spcBef>
                </a:pPr>
                <a:endParaRPr lang="en-US" sz="1800" i="1">
                  <a:solidFill>
                    <a:schemeClr val="tx1"/>
                  </a:solidFill>
                  <a:latin typeface="Comic Sans MS" pitchFamily="66" charset="0"/>
                </a:endParaRPr>
              </a:p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O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r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d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e</a:t>
                </a:r>
              </a:p>
              <a:p>
                <a:pPr algn="r">
                  <a:spcBef>
                    <a:spcPct val="0"/>
                  </a:spcBef>
                </a:pPr>
                <a:r>
                  <a:rPr lang="en-US" sz="1800" i="1">
                    <a:solidFill>
                      <a:schemeClr val="tx1"/>
                    </a:solidFill>
                    <a:latin typeface="Comic Sans MS" pitchFamily="66" charset="0"/>
                  </a:rPr>
                  <a:t>r</a:t>
                </a:r>
              </a:p>
            </p:txBody>
          </p:sp>
          <p:sp>
            <p:nvSpPr>
              <p:cNvPr id="186" name="Line 7">
                <a:extLst>
                  <a:ext uri="{FF2B5EF4-FFF2-40B4-BE49-F238E27FC236}">
                    <a16:creationId xmlns:a16="http://schemas.microsoft.com/office/drawing/2014/main" id="{834EA008-81C0-4142-87CC-F9CD8917C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" y="1094"/>
                <a:ext cx="0" cy="26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Rectangle 8">
                <a:extLst>
                  <a:ext uri="{FF2B5EF4-FFF2-40B4-BE49-F238E27FC236}">
                    <a16:creationId xmlns:a16="http://schemas.microsoft.com/office/drawing/2014/main" id="{9F35FE8C-BB08-415E-95A4-5E16471B5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1143"/>
                <a:ext cx="766" cy="24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Rectangle 9">
                <a:extLst>
                  <a:ext uri="{FF2B5EF4-FFF2-40B4-BE49-F238E27FC236}">
                    <a16:creationId xmlns:a16="http://schemas.microsoft.com/office/drawing/2014/main" id="{A4757BEF-D50A-42EC-9511-3CE4E7EE0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1277"/>
                <a:ext cx="1494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add </a:t>
                </a:r>
                <a:r>
                  <a:rPr lang="en-US" sz="2400">
                    <a:latin typeface="Courier New" pitchFamily="49" charset="0"/>
                  </a:rPr>
                  <a:t>r1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,r2,r3</a:t>
                </a:r>
              </a:p>
              <a:p>
                <a:pPr algn="r" latinLnBrk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89" name="Rectangle 10">
                <a:extLst>
                  <a:ext uri="{FF2B5EF4-FFF2-40B4-BE49-F238E27FC236}">
                    <a16:creationId xmlns:a16="http://schemas.microsoft.com/office/drawing/2014/main" id="{17615CFE-CE94-46EB-A020-0E35D3147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1805"/>
                <a:ext cx="1494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lw </a:t>
                </a:r>
                <a:r>
                  <a:rPr lang="en-US" sz="2400">
                    <a:latin typeface="Courier New" pitchFamily="49" charset="0"/>
                  </a:rPr>
                  <a:t>r4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, 0(</a:t>
                </a:r>
                <a:r>
                  <a:rPr lang="en-US" sz="2400">
                    <a:latin typeface="Courier New" pitchFamily="49" charset="0"/>
                  </a:rPr>
                  <a:t>r1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algn="r" latinLnBrk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0" name="Rectangle 11">
                <a:extLst>
                  <a:ext uri="{FF2B5EF4-FFF2-40B4-BE49-F238E27FC236}">
                    <a16:creationId xmlns:a16="http://schemas.microsoft.com/office/drawing/2014/main" id="{5D28A77C-3E99-4290-8026-8CFD15EE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2393"/>
                <a:ext cx="1494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sw </a:t>
                </a:r>
                <a:r>
                  <a:rPr lang="en-US" sz="2400">
                    <a:latin typeface="Courier New" pitchFamily="49" charset="0"/>
                  </a:rPr>
                  <a:t>r4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,12(</a:t>
                </a:r>
                <a:r>
                  <a:rPr lang="en-US" sz="2400">
                    <a:latin typeface="Courier New" pitchFamily="49" charset="0"/>
                  </a:rPr>
                  <a:t>r1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algn="r" latinLnBrk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1" name="Rectangle 12">
                <a:extLst>
                  <a:ext uri="{FF2B5EF4-FFF2-40B4-BE49-F238E27FC236}">
                    <a16:creationId xmlns:a16="http://schemas.microsoft.com/office/drawing/2014/main" id="{18C4A163-4198-42CA-B495-3A2F5C0F0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922"/>
                <a:ext cx="1609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or   r8,</a:t>
                </a:r>
                <a:r>
                  <a:rPr lang="en-US" sz="2400">
                    <a:solidFill>
                      <a:schemeClr val="tx2"/>
                    </a:solidFill>
                    <a:latin typeface="Courier New" pitchFamily="49" charset="0"/>
                  </a:rPr>
                  <a:t>r6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,r9</a:t>
                </a:r>
              </a:p>
              <a:p>
                <a:pPr algn="r" latinLnBrk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92" name="Rectangle 13">
                <a:extLst>
                  <a:ext uri="{FF2B5EF4-FFF2-40B4-BE49-F238E27FC236}">
                    <a16:creationId xmlns:a16="http://schemas.microsoft.com/office/drawing/2014/main" id="{E207D1B5-7912-4CCE-9252-8A77B18ED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" y="3437"/>
                <a:ext cx="1724" cy="2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r"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xor r10,</a:t>
                </a:r>
                <a:r>
                  <a:rPr lang="en-US" sz="2400">
                    <a:solidFill>
                      <a:schemeClr val="tx2"/>
                    </a:solidFill>
                    <a:latin typeface="Courier New" pitchFamily="49" charset="0"/>
                  </a:rPr>
                  <a:t>r9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,r11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E2F50F-18F7-4ADE-9775-46FF4ADF0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538" y="1922463"/>
              <a:ext cx="6065837" cy="4027487"/>
              <a:chOff x="1932" y="1200"/>
              <a:chExt cx="3624" cy="253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93EDAA8-BED3-414D-84A8-A58AFC3C5E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6" y="2256"/>
                <a:ext cx="1951" cy="441"/>
                <a:chOff x="1933" y="1200"/>
                <a:chExt cx="1951" cy="441"/>
              </a:xfrm>
            </p:grpSpPr>
            <p:grpSp>
              <p:nvGrpSpPr>
                <p:cNvPr id="152" name="Group 17">
                  <a:extLst>
                    <a:ext uri="{FF2B5EF4-FFF2-40B4-BE49-F238E27FC236}">
                      <a16:creationId xmlns:a16="http://schemas.microsoft.com/office/drawing/2014/main" id="{BECC4412-2CF3-4146-AF87-26D9EDAF35D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1" y="1304"/>
                  <a:ext cx="241" cy="233"/>
                  <a:chOff x="1357" y="528"/>
                  <a:chExt cx="522" cy="432"/>
                </a:xfrm>
              </p:grpSpPr>
              <p:grpSp>
                <p:nvGrpSpPr>
                  <p:cNvPr id="181" name="Group 18">
                    <a:extLst>
                      <a:ext uri="{FF2B5EF4-FFF2-40B4-BE49-F238E27FC236}">
                        <a16:creationId xmlns:a16="http://schemas.microsoft.com/office/drawing/2014/main" id="{FAF7500A-B2E6-4B43-9B40-19273F0272A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83" name="Rectangle 19">
                      <a:extLst>
                        <a:ext uri="{FF2B5EF4-FFF2-40B4-BE49-F238E27FC236}">
                          <a16:creationId xmlns:a16="http://schemas.microsoft.com/office/drawing/2014/main" id="{AA6EB8C7-3C45-4F7D-9A5E-4DA5649A0FC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" name="Rectangle 20">
                      <a:extLst>
                        <a:ext uri="{FF2B5EF4-FFF2-40B4-BE49-F238E27FC236}">
                          <a16:creationId xmlns:a16="http://schemas.microsoft.com/office/drawing/2014/main" id="{FB52B076-6B75-4458-946B-011527F893C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82" name="Text Box 21">
                    <a:extLst>
                      <a:ext uri="{FF2B5EF4-FFF2-40B4-BE49-F238E27FC236}">
                        <a16:creationId xmlns:a16="http://schemas.microsoft.com/office/drawing/2014/main" id="{06600375-48F0-4DA1-B912-83F96E70C82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7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153" name="Line 22">
                  <a:extLst>
                    <a:ext uri="{FF2B5EF4-FFF2-40B4-BE49-F238E27FC236}">
                      <a16:creationId xmlns:a16="http://schemas.microsoft.com/office/drawing/2014/main" id="{48A534B3-626B-486C-B98E-486EB70B78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23">
                  <a:extLst>
                    <a:ext uri="{FF2B5EF4-FFF2-40B4-BE49-F238E27FC236}">
                      <a16:creationId xmlns:a16="http://schemas.microsoft.com/office/drawing/2014/main" id="{B7B96C44-7C2B-48FA-B753-7F8DF3C2B71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5" name="Group 24">
                  <a:extLst>
                    <a:ext uri="{FF2B5EF4-FFF2-40B4-BE49-F238E27FC236}">
                      <a16:creationId xmlns:a16="http://schemas.microsoft.com/office/drawing/2014/main" id="{9135A1B6-6CDB-4CFE-ABA4-49EF4D36D8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177" name="AutoShape 25">
                    <a:extLst>
                      <a:ext uri="{FF2B5EF4-FFF2-40B4-BE49-F238E27FC236}">
                        <a16:creationId xmlns:a16="http://schemas.microsoft.com/office/drawing/2014/main" id="{33BE14EE-9C09-4677-B76A-42F8714200E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26">
                    <a:extLst>
                      <a:ext uri="{FF2B5EF4-FFF2-40B4-BE49-F238E27FC236}">
                        <a16:creationId xmlns:a16="http://schemas.microsoft.com/office/drawing/2014/main" id="{D7A7248A-3398-4B30-9FB3-1A99F76F2DC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Freeform 27">
                    <a:extLst>
                      <a:ext uri="{FF2B5EF4-FFF2-40B4-BE49-F238E27FC236}">
                        <a16:creationId xmlns:a16="http://schemas.microsoft.com/office/drawing/2014/main" id="{843B0766-D95C-4818-A0A8-671827EB4F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Text Box 28">
                    <a:extLst>
                      <a:ext uri="{FF2B5EF4-FFF2-40B4-BE49-F238E27FC236}">
                        <a16:creationId xmlns:a16="http://schemas.microsoft.com/office/drawing/2014/main" id="{27FEE6B3-F632-4E0D-888E-F73EDFB73A7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19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156" name="Line 29">
                  <a:extLst>
                    <a:ext uri="{FF2B5EF4-FFF2-40B4-BE49-F238E27FC236}">
                      <a16:creationId xmlns:a16="http://schemas.microsoft.com/office/drawing/2014/main" id="{164F045B-C2E3-4819-9479-3EC4B18F3D6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30">
                  <a:extLst>
                    <a:ext uri="{FF2B5EF4-FFF2-40B4-BE49-F238E27FC236}">
                      <a16:creationId xmlns:a16="http://schemas.microsoft.com/office/drawing/2014/main" id="{BDF4AFBF-BB18-4E04-A504-DBB6869E5A3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8" name="Group 31">
                  <a:extLst>
                    <a:ext uri="{FF2B5EF4-FFF2-40B4-BE49-F238E27FC236}">
                      <a16:creationId xmlns:a16="http://schemas.microsoft.com/office/drawing/2014/main" id="{5A73A002-89FF-4F74-A606-0BBA5CEB469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1" y="1305"/>
                  <a:ext cx="334" cy="232"/>
                  <a:chOff x="3792" y="576"/>
                  <a:chExt cx="723" cy="480"/>
                </a:xfrm>
              </p:grpSpPr>
              <p:sp>
                <p:nvSpPr>
                  <p:cNvPr id="175" name="Rectangle 32">
                    <a:extLst>
                      <a:ext uri="{FF2B5EF4-FFF2-40B4-BE49-F238E27FC236}">
                        <a16:creationId xmlns:a16="http://schemas.microsoft.com/office/drawing/2014/main" id="{85B2BC83-B407-4F7B-A4ED-4C2D01E1920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76" name="Text Box 33">
                    <a:extLst>
                      <a:ext uri="{FF2B5EF4-FFF2-40B4-BE49-F238E27FC236}">
                        <a16:creationId xmlns:a16="http://schemas.microsoft.com/office/drawing/2014/main" id="{11A7059B-9559-47C7-A5AC-BB6EC108538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2" y="628"/>
                    <a:ext cx="72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159" name="Freeform 34">
                  <a:extLst>
                    <a:ext uri="{FF2B5EF4-FFF2-40B4-BE49-F238E27FC236}">
                      <a16:creationId xmlns:a16="http://schemas.microsoft.com/office/drawing/2014/main" id="{A915C901-F23B-4240-8BC1-BA3FF2A8FEF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35">
                  <a:extLst>
                    <a:ext uri="{FF2B5EF4-FFF2-40B4-BE49-F238E27FC236}">
                      <a16:creationId xmlns:a16="http://schemas.microsoft.com/office/drawing/2014/main" id="{33917D17-5CC5-4D58-BF6F-FDB523D086D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36">
                  <a:extLst>
                    <a:ext uri="{FF2B5EF4-FFF2-40B4-BE49-F238E27FC236}">
                      <a16:creationId xmlns:a16="http://schemas.microsoft.com/office/drawing/2014/main" id="{D402413B-8508-428B-9F0F-38836FC33AC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2" name="Group 37">
                  <a:extLst>
                    <a:ext uri="{FF2B5EF4-FFF2-40B4-BE49-F238E27FC236}">
                      <a16:creationId xmlns:a16="http://schemas.microsoft.com/office/drawing/2014/main" id="{BE977DFB-68EC-418B-91C3-132FC46FF2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352" cy="232"/>
                  <a:chOff x="1061" y="576"/>
                  <a:chExt cx="760" cy="480"/>
                </a:xfrm>
              </p:grpSpPr>
              <p:sp>
                <p:nvSpPr>
                  <p:cNvPr id="173" name="Rectangle 38">
                    <a:extLst>
                      <a:ext uri="{FF2B5EF4-FFF2-40B4-BE49-F238E27FC236}">
                        <a16:creationId xmlns:a16="http://schemas.microsoft.com/office/drawing/2014/main" id="{A79F3D1D-9C64-40A8-89B7-141C04FA75F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74" name="Text Box 39">
                    <a:extLst>
                      <a:ext uri="{FF2B5EF4-FFF2-40B4-BE49-F238E27FC236}">
                        <a16:creationId xmlns:a16="http://schemas.microsoft.com/office/drawing/2014/main" id="{BE01019A-AC01-4F1C-90CC-271D27C1EE6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1" y="628"/>
                    <a:ext cx="76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163" name="Group 40">
                  <a:extLst>
                    <a:ext uri="{FF2B5EF4-FFF2-40B4-BE49-F238E27FC236}">
                      <a16:creationId xmlns:a16="http://schemas.microsoft.com/office/drawing/2014/main" id="{A51DCEC9-C310-40D6-800B-E12E9F12DB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69" name="Rectangle 41">
                    <a:extLst>
                      <a:ext uri="{FF2B5EF4-FFF2-40B4-BE49-F238E27FC236}">
                        <a16:creationId xmlns:a16="http://schemas.microsoft.com/office/drawing/2014/main" id="{92F2FB5B-E2C9-4698-9570-E999515D60B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Rectangle 42">
                    <a:extLst>
                      <a:ext uri="{FF2B5EF4-FFF2-40B4-BE49-F238E27FC236}">
                        <a16:creationId xmlns:a16="http://schemas.microsoft.com/office/drawing/2014/main" id="{9FF45ACF-86CE-4A59-866D-5C8F79F7191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Rectangle 43">
                    <a:extLst>
                      <a:ext uri="{FF2B5EF4-FFF2-40B4-BE49-F238E27FC236}">
                        <a16:creationId xmlns:a16="http://schemas.microsoft.com/office/drawing/2014/main" id="{240C4358-BBE6-4A8F-889D-4A080A72930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Rectangle 44">
                    <a:extLst>
                      <a:ext uri="{FF2B5EF4-FFF2-40B4-BE49-F238E27FC236}">
                        <a16:creationId xmlns:a16="http://schemas.microsoft.com/office/drawing/2014/main" id="{8CDE0783-E471-4057-BA64-CCE42259276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4" name="Group 45">
                  <a:extLst>
                    <a:ext uri="{FF2B5EF4-FFF2-40B4-BE49-F238E27FC236}">
                      <a16:creationId xmlns:a16="http://schemas.microsoft.com/office/drawing/2014/main" id="{716F650A-8FB0-4AB2-ABFA-E3B55BBCD71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3" y="1296"/>
                  <a:ext cx="241" cy="233"/>
                  <a:chOff x="1362" y="528"/>
                  <a:chExt cx="518" cy="432"/>
                </a:xfrm>
              </p:grpSpPr>
              <p:grpSp>
                <p:nvGrpSpPr>
                  <p:cNvPr id="165" name="Group 46">
                    <a:extLst>
                      <a:ext uri="{FF2B5EF4-FFF2-40B4-BE49-F238E27FC236}">
                        <a16:creationId xmlns:a16="http://schemas.microsoft.com/office/drawing/2014/main" id="{F0014385-D08C-4E27-B935-BAA2E0E264A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67" name="Rectangle 47">
                      <a:extLst>
                        <a:ext uri="{FF2B5EF4-FFF2-40B4-BE49-F238E27FC236}">
                          <a16:creationId xmlns:a16="http://schemas.microsoft.com/office/drawing/2014/main" id="{5DCD143E-9425-44BE-AFD0-75C67FE112A6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8" name="Rectangle 48">
                      <a:extLst>
                        <a:ext uri="{FF2B5EF4-FFF2-40B4-BE49-F238E27FC236}">
                          <a16:creationId xmlns:a16="http://schemas.microsoft.com/office/drawing/2014/main" id="{E9CB2406-FA35-45D4-84D9-D9447A51D1B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66" name="Text Box 49">
                    <a:extLst>
                      <a:ext uri="{FF2B5EF4-FFF2-40B4-BE49-F238E27FC236}">
                        <a16:creationId xmlns:a16="http://schemas.microsoft.com/office/drawing/2014/main" id="{334D9203-8EF1-4ADF-9F61-02AC9F97DAC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2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6" name="Group 50">
                <a:extLst>
                  <a:ext uri="{FF2B5EF4-FFF2-40B4-BE49-F238E27FC236}">
                    <a16:creationId xmlns:a16="http://schemas.microsoft.com/office/drawing/2014/main" id="{A9B6FCB7-4F65-44C4-87EB-571EDCE1F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6" y="1720"/>
                <a:ext cx="1952" cy="441"/>
                <a:chOff x="1933" y="1200"/>
                <a:chExt cx="1952" cy="441"/>
              </a:xfrm>
            </p:grpSpPr>
            <p:grpSp>
              <p:nvGrpSpPr>
                <p:cNvPr id="119" name="Group 51">
                  <a:extLst>
                    <a:ext uri="{FF2B5EF4-FFF2-40B4-BE49-F238E27FC236}">
                      <a16:creationId xmlns:a16="http://schemas.microsoft.com/office/drawing/2014/main" id="{095600FE-8153-4E6C-A8EB-1F8F3109CA8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1" y="1304"/>
                  <a:ext cx="241" cy="233"/>
                  <a:chOff x="1357" y="528"/>
                  <a:chExt cx="522" cy="432"/>
                </a:xfrm>
              </p:grpSpPr>
              <p:grpSp>
                <p:nvGrpSpPr>
                  <p:cNvPr id="148" name="Group 52">
                    <a:extLst>
                      <a:ext uri="{FF2B5EF4-FFF2-40B4-BE49-F238E27FC236}">
                        <a16:creationId xmlns:a16="http://schemas.microsoft.com/office/drawing/2014/main" id="{651C6BDC-AEC2-4DDD-AF80-3BDF64D2E81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50" name="Rectangle 53">
                      <a:extLst>
                        <a:ext uri="{FF2B5EF4-FFF2-40B4-BE49-F238E27FC236}">
                          <a16:creationId xmlns:a16="http://schemas.microsoft.com/office/drawing/2014/main" id="{88D6712D-6855-4701-BC24-3DD047496EC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Rectangle 54">
                      <a:extLst>
                        <a:ext uri="{FF2B5EF4-FFF2-40B4-BE49-F238E27FC236}">
                          <a16:creationId xmlns:a16="http://schemas.microsoft.com/office/drawing/2014/main" id="{29CFA1DC-C39E-440C-A416-02A191CE4F43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49" name="Text Box 55">
                    <a:extLst>
                      <a:ext uri="{FF2B5EF4-FFF2-40B4-BE49-F238E27FC236}">
                        <a16:creationId xmlns:a16="http://schemas.microsoft.com/office/drawing/2014/main" id="{0620E606-B8C6-4693-89D6-2D312C72E81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7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120" name="Line 56">
                  <a:extLst>
                    <a:ext uri="{FF2B5EF4-FFF2-40B4-BE49-F238E27FC236}">
                      <a16:creationId xmlns:a16="http://schemas.microsoft.com/office/drawing/2014/main" id="{70A5B2FE-D7CA-47F2-B6EC-28704E59198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57">
                  <a:extLst>
                    <a:ext uri="{FF2B5EF4-FFF2-40B4-BE49-F238E27FC236}">
                      <a16:creationId xmlns:a16="http://schemas.microsoft.com/office/drawing/2014/main" id="{E26EE137-F45C-48D0-B9EC-1A25B0BE394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2" name="Group 58">
                  <a:extLst>
                    <a:ext uri="{FF2B5EF4-FFF2-40B4-BE49-F238E27FC236}">
                      <a16:creationId xmlns:a16="http://schemas.microsoft.com/office/drawing/2014/main" id="{0339FA6E-F5DB-4092-94E2-C0286BDF0F8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144" name="AutoShape 59">
                    <a:extLst>
                      <a:ext uri="{FF2B5EF4-FFF2-40B4-BE49-F238E27FC236}">
                        <a16:creationId xmlns:a16="http://schemas.microsoft.com/office/drawing/2014/main" id="{3A0F60AD-786E-4D53-A048-C157C45BC07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60">
                    <a:extLst>
                      <a:ext uri="{FF2B5EF4-FFF2-40B4-BE49-F238E27FC236}">
                        <a16:creationId xmlns:a16="http://schemas.microsoft.com/office/drawing/2014/main" id="{B635E49D-FB50-48DC-85E8-39B1EEC3FC7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61">
                    <a:extLst>
                      <a:ext uri="{FF2B5EF4-FFF2-40B4-BE49-F238E27FC236}">
                        <a16:creationId xmlns:a16="http://schemas.microsoft.com/office/drawing/2014/main" id="{41031965-8E19-40C7-9792-295DAE124A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Text Box 62">
                    <a:extLst>
                      <a:ext uri="{FF2B5EF4-FFF2-40B4-BE49-F238E27FC236}">
                        <a16:creationId xmlns:a16="http://schemas.microsoft.com/office/drawing/2014/main" id="{087556E3-0145-4D7F-A094-4D1D9B1EBF9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123" name="Line 63">
                  <a:extLst>
                    <a:ext uri="{FF2B5EF4-FFF2-40B4-BE49-F238E27FC236}">
                      <a16:creationId xmlns:a16="http://schemas.microsoft.com/office/drawing/2014/main" id="{2670AA6E-7EA7-44F3-8A68-32CA97E6BD0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Line 64">
                  <a:extLst>
                    <a:ext uri="{FF2B5EF4-FFF2-40B4-BE49-F238E27FC236}">
                      <a16:creationId xmlns:a16="http://schemas.microsoft.com/office/drawing/2014/main" id="{90071C82-F3C4-4DCE-B8A5-CD6A432A076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5" name="Group 65">
                  <a:extLst>
                    <a:ext uri="{FF2B5EF4-FFF2-40B4-BE49-F238E27FC236}">
                      <a16:creationId xmlns:a16="http://schemas.microsoft.com/office/drawing/2014/main" id="{BF595C77-2866-4FD0-AD8C-28B45FA84C2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1" y="1305"/>
                  <a:ext cx="334" cy="232"/>
                  <a:chOff x="3792" y="576"/>
                  <a:chExt cx="723" cy="480"/>
                </a:xfrm>
              </p:grpSpPr>
              <p:sp>
                <p:nvSpPr>
                  <p:cNvPr id="142" name="Rectangle 66">
                    <a:extLst>
                      <a:ext uri="{FF2B5EF4-FFF2-40B4-BE49-F238E27FC236}">
                        <a16:creationId xmlns:a16="http://schemas.microsoft.com/office/drawing/2014/main" id="{F38E39B5-C85E-46F8-B19A-62C6D4D3F34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43" name="Text Box 67">
                    <a:extLst>
                      <a:ext uri="{FF2B5EF4-FFF2-40B4-BE49-F238E27FC236}">
                        <a16:creationId xmlns:a16="http://schemas.microsoft.com/office/drawing/2014/main" id="{44E69D81-173F-430F-A065-0DDB3E70E70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2" y="628"/>
                    <a:ext cx="723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126" name="Freeform 68">
                  <a:extLst>
                    <a:ext uri="{FF2B5EF4-FFF2-40B4-BE49-F238E27FC236}">
                      <a16:creationId xmlns:a16="http://schemas.microsoft.com/office/drawing/2014/main" id="{C68B5FA0-B14F-436A-8814-54F9A48962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69">
                  <a:extLst>
                    <a:ext uri="{FF2B5EF4-FFF2-40B4-BE49-F238E27FC236}">
                      <a16:creationId xmlns:a16="http://schemas.microsoft.com/office/drawing/2014/main" id="{CDBB76BB-6CDB-4DB3-9B15-A2BB5C604CF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70">
                  <a:extLst>
                    <a:ext uri="{FF2B5EF4-FFF2-40B4-BE49-F238E27FC236}">
                      <a16:creationId xmlns:a16="http://schemas.microsoft.com/office/drawing/2014/main" id="{E22F4181-50E2-4B8B-9F8B-22B3037753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9" name="Group 71">
                  <a:extLst>
                    <a:ext uri="{FF2B5EF4-FFF2-40B4-BE49-F238E27FC236}">
                      <a16:creationId xmlns:a16="http://schemas.microsoft.com/office/drawing/2014/main" id="{187D803E-8308-4EBE-B66B-FA483EE03DC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352" cy="232"/>
                  <a:chOff x="1061" y="576"/>
                  <a:chExt cx="759" cy="480"/>
                </a:xfrm>
              </p:grpSpPr>
              <p:sp>
                <p:nvSpPr>
                  <p:cNvPr id="140" name="Rectangle 72">
                    <a:extLst>
                      <a:ext uri="{FF2B5EF4-FFF2-40B4-BE49-F238E27FC236}">
                        <a16:creationId xmlns:a16="http://schemas.microsoft.com/office/drawing/2014/main" id="{F50174AD-D67E-4969-A241-49FE8542ECC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41" name="Text Box 73">
                    <a:extLst>
                      <a:ext uri="{FF2B5EF4-FFF2-40B4-BE49-F238E27FC236}">
                        <a16:creationId xmlns:a16="http://schemas.microsoft.com/office/drawing/2014/main" id="{5D0CE40E-CFD4-407A-8E77-8684DB180B0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1" y="628"/>
                    <a:ext cx="759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130" name="Group 74">
                  <a:extLst>
                    <a:ext uri="{FF2B5EF4-FFF2-40B4-BE49-F238E27FC236}">
                      <a16:creationId xmlns:a16="http://schemas.microsoft.com/office/drawing/2014/main" id="{B599BEA1-0580-49A1-97D7-BA01D004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36" name="Rectangle 75">
                    <a:extLst>
                      <a:ext uri="{FF2B5EF4-FFF2-40B4-BE49-F238E27FC236}">
                        <a16:creationId xmlns:a16="http://schemas.microsoft.com/office/drawing/2014/main" id="{F5F66247-6141-41A5-9154-5DFCDEA24DF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76">
                    <a:extLst>
                      <a:ext uri="{FF2B5EF4-FFF2-40B4-BE49-F238E27FC236}">
                        <a16:creationId xmlns:a16="http://schemas.microsoft.com/office/drawing/2014/main" id="{187D31F2-FFFC-4D93-BE21-A5BD5A15316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Rectangle 77">
                    <a:extLst>
                      <a:ext uri="{FF2B5EF4-FFF2-40B4-BE49-F238E27FC236}">
                        <a16:creationId xmlns:a16="http://schemas.microsoft.com/office/drawing/2014/main" id="{8F483FC0-A7B5-4335-92A3-805E1040981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Rectangle 78">
                    <a:extLst>
                      <a:ext uri="{FF2B5EF4-FFF2-40B4-BE49-F238E27FC236}">
                        <a16:creationId xmlns:a16="http://schemas.microsoft.com/office/drawing/2014/main" id="{59433BC5-F47F-4C3C-B9CE-B9CE1F91809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" name="Group 79">
                  <a:extLst>
                    <a:ext uri="{FF2B5EF4-FFF2-40B4-BE49-F238E27FC236}">
                      <a16:creationId xmlns:a16="http://schemas.microsoft.com/office/drawing/2014/main" id="{A9E264EC-E265-4611-8EC7-09D440890E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4" y="1296"/>
                  <a:ext cx="241" cy="233"/>
                  <a:chOff x="1364" y="528"/>
                  <a:chExt cx="518" cy="432"/>
                </a:xfrm>
              </p:grpSpPr>
              <p:grpSp>
                <p:nvGrpSpPr>
                  <p:cNvPr id="132" name="Group 80">
                    <a:extLst>
                      <a:ext uri="{FF2B5EF4-FFF2-40B4-BE49-F238E27FC236}">
                        <a16:creationId xmlns:a16="http://schemas.microsoft.com/office/drawing/2014/main" id="{64FD5D2D-3BF8-4C34-A6D9-B949DAF00E6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34" name="Rectangle 81">
                      <a:extLst>
                        <a:ext uri="{FF2B5EF4-FFF2-40B4-BE49-F238E27FC236}">
                          <a16:creationId xmlns:a16="http://schemas.microsoft.com/office/drawing/2014/main" id="{A4264A37-CA38-4B55-AE0C-D6391C90450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Rectangle 82">
                      <a:extLst>
                        <a:ext uri="{FF2B5EF4-FFF2-40B4-BE49-F238E27FC236}">
                          <a16:creationId xmlns:a16="http://schemas.microsoft.com/office/drawing/2014/main" id="{D7C89BCD-FB31-4706-93A1-E410DE024EA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33" name="Text Box 83">
                    <a:extLst>
                      <a:ext uri="{FF2B5EF4-FFF2-40B4-BE49-F238E27FC236}">
                        <a16:creationId xmlns:a16="http://schemas.microsoft.com/office/drawing/2014/main" id="{3752C0FC-0CB7-4EF5-9987-B5DEA0CC509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4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7" name="Group 84">
                <a:extLst>
                  <a:ext uri="{FF2B5EF4-FFF2-40B4-BE49-F238E27FC236}">
                    <a16:creationId xmlns:a16="http://schemas.microsoft.com/office/drawing/2014/main" id="{EE4E1D9B-7D5E-413E-B7A2-AD53574FA6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2" y="1200"/>
                <a:ext cx="1951" cy="441"/>
                <a:chOff x="1932" y="1200"/>
                <a:chExt cx="1951" cy="441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96B53E2-64AC-4FF0-917E-845056C9D12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0" y="1304"/>
                  <a:ext cx="241" cy="233"/>
                  <a:chOff x="1355" y="528"/>
                  <a:chExt cx="522" cy="432"/>
                </a:xfrm>
              </p:grpSpPr>
              <p:grpSp>
                <p:nvGrpSpPr>
                  <p:cNvPr id="115" name="Group 86">
                    <a:extLst>
                      <a:ext uri="{FF2B5EF4-FFF2-40B4-BE49-F238E27FC236}">
                        <a16:creationId xmlns:a16="http://schemas.microsoft.com/office/drawing/2014/main" id="{01A21265-4183-4F17-B3B8-75D1DE7BF50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17" name="Rectangle 87">
                      <a:extLst>
                        <a:ext uri="{FF2B5EF4-FFF2-40B4-BE49-F238E27FC236}">
                          <a16:creationId xmlns:a16="http://schemas.microsoft.com/office/drawing/2014/main" id="{CD203797-11F2-464D-896B-6369C6CD1E0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Rectangle 88">
                      <a:extLst>
                        <a:ext uri="{FF2B5EF4-FFF2-40B4-BE49-F238E27FC236}">
                          <a16:creationId xmlns:a16="http://schemas.microsoft.com/office/drawing/2014/main" id="{3FE82C15-7C5E-4BF5-B328-F965B32296F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16" name="Text Box 89">
                    <a:extLst>
                      <a:ext uri="{FF2B5EF4-FFF2-40B4-BE49-F238E27FC236}">
                        <a16:creationId xmlns:a16="http://schemas.microsoft.com/office/drawing/2014/main" id="{3DC0223E-956C-4DC3-856C-D91429249FD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5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87" name="Line 90">
                  <a:extLst>
                    <a:ext uri="{FF2B5EF4-FFF2-40B4-BE49-F238E27FC236}">
                      <a16:creationId xmlns:a16="http://schemas.microsoft.com/office/drawing/2014/main" id="{440739D9-6BD0-446C-A760-E70B88AFFDF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91">
                  <a:extLst>
                    <a:ext uri="{FF2B5EF4-FFF2-40B4-BE49-F238E27FC236}">
                      <a16:creationId xmlns:a16="http://schemas.microsoft.com/office/drawing/2014/main" id="{A32142E9-5E68-495B-B3A4-8726E15618D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9" name="Group 92">
                  <a:extLst>
                    <a:ext uri="{FF2B5EF4-FFF2-40B4-BE49-F238E27FC236}">
                      <a16:creationId xmlns:a16="http://schemas.microsoft.com/office/drawing/2014/main" id="{5746F17E-D78F-47C6-AA34-21654EEA2C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111" name="AutoShape 93">
                    <a:extLst>
                      <a:ext uri="{FF2B5EF4-FFF2-40B4-BE49-F238E27FC236}">
                        <a16:creationId xmlns:a16="http://schemas.microsoft.com/office/drawing/2014/main" id="{DE3B1897-B422-4410-81A6-8C21C51FFC1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94">
                    <a:extLst>
                      <a:ext uri="{FF2B5EF4-FFF2-40B4-BE49-F238E27FC236}">
                        <a16:creationId xmlns:a16="http://schemas.microsoft.com/office/drawing/2014/main" id="{06B0F9A8-CA80-4A56-B042-7A2BFCBD71AF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95">
                    <a:extLst>
                      <a:ext uri="{FF2B5EF4-FFF2-40B4-BE49-F238E27FC236}">
                        <a16:creationId xmlns:a16="http://schemas.microsoft.com/office/drawing/2014/main" id="{EB00C780-C980-4D49-A7AB-536995C3B2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Text Box 96">
                    <a:extLst>
                      <a:ext uri="{FF2B5EF4-FFF2-40B4-BE49-F238E27FC236}">
                        <a16:creationId xmlns:a16="http://schemas.microsoft.com/office/drawing/2014/main" id="{CCA29490-7F21-46EB-9A12-017092DB68C1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90" name="Line 97">
                  <a:extLst>
                    <a:ext uri="{FF2B5EF4-FFF2-40B4-BE49-F238E27FC236}">
                      <a16:creationId xmlns:a16="http://schemas.microsoft.com/office/drawing/2014/main" id="{77432D9F-8D23-4DD9-94E6-44D0D80E9FA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98">
                  <a:extLst>
                    <a:ext uri="{FF2B5EF4-FFF2-40B4-BE49-F238E27FC236}">
                      <a16:creationId xmlns:a16="http://schemas.microsoft.com/office/drawing/2014/main" id="{660CB9E3-799D-4350-88F3-FE6EA274071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2" name="Group 99">
                  <a:extLst>
                    <a:ext uri="{FF2B5EF4-FFF2-40B4-BE49-F238E27FC236}">
                      <a16:creationId xmlns:a16="http://schemas.microsoft.com/office/drawing/2014/main" id="{019C64BB-C3D9-4065-82C8-56A8F72B937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0" y="1305"/>
                  <a:ext cx="334" cy="232"/>
                  <a:chOff x="3790" y="576"/>
                  <a:chExt cx="722" cy="480"/>
                </a:xfrm>
              </p:grpSpPr>
              <p:sp>
                <p:nvSpPr>
                  <p:cNvPr id="109" name="Rectangle 100">
                    <a:extLst>
                      <a:ext uri="{FF2B5EF4-FFF2-40B4-BE49-F238E27FC236}">
                        <a16:creationId xmlns:a16="http://schemas.microsoft.com/office/drawing/2014/main" id="{334F18C8-0A4C-416E-80C3-A30D246F621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10" name="Text Box 101">
                    <a:extLst>
                      <a:ext uri="{FF2B5EF4-FFF2-40B4-BE49-F238E27FC236}">
                        <a16:creationId xmlns:a16="http://schemas.microsoft.com/office/drawing/2014/main" id="{EE4DE8D8-83E6-4353-9592-F3EBAC89743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0" y="628"/>
                    <a:ext cx="722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93" name="Freeform 102">
                  <a:extLst>
                    <a:ext uri="{FF2B5EF4-FFF2-40B4-BE49-F238E27FC236}">
                      <a16:creationId xmlns:a16="http://schemas.microsoft.com/office/drawing/2014/main" id="{7342A7BB-2F9D-4DF2-9C68-FD8FA43013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03">
                  <a:extLst>
                    <a:ext uri="{FF2B5EF4-FFF2-40B4-BE49-F238E27FC236}">
                      <a16:creationId xmlns:a16="http://schemas.microsoft.com/office/drawing/2014/main" id="{B9064AE9-90A8-406A-9314-4F9C1FB2FCF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04">
                  <a:extLst>
                    <a:ext uri="{FF2B5EF4-FFF2-40B4-BE49-F238E27FC236}">
                      <a16:creationId xmlns:a16="http://schemas.microsoft.com/office/drawing/2014/main" id="{239637D1-A462-48E1-8087-FB384AB4342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6" name="Group 105">
                  <a:extLst>
                    <a:ext uri="{FF2B5EF4-FFF2-40B4-BE49-F238E27FC236}">
                      <a16:creationId xmlns:a16="http://schemas.microsoft.com/office/drawing/2014/main" id="{9B265B82-CF6A-42EF-9E14-3E73118F8CE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2" y="1305"/>
                  <a:ext cx="352" cy="232"/>
                  <a:chOff x="1058" y="576"/>
                  <a:chExt cx="760" cy="480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0B715C46-845E-44DA-ABEC-5C212C1D157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08" name="Text Box 107">
                    <a:extLst>
                      <a:ext uri="{FF2B5EF4-FFF2-40B4-BE49-F238E27FC236}">
                        <a16:creationId xmlns:a16="http://schemas.microsoft.com/office/drawing/2014/main" id="{FCF9A2E9-3D5A-41E9-9395-8093F938F79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58" y="628"/>
                    <a:ext cx="76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7" name="Group 108">
                  <a:extLst>
                    <a:ext uri="{FF2B5EF4-FFF2-40B4-BE49-F238E27FC236}">
                      <a16:creationId xmlns:a16="http://schemas.microsoft.com/office/drawing/2014/main" id="{0D3D0F94-1C3A-4508-B78D-C782E1075C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03" name="Rectangle 109">
                    <a:extLst>
                      <a:ext uri="{FF2B5EF4-FFF2-40B4-BE49-F238E27FC236}">
                        <a16:creationId xmlns:a16="http://schemas.microsoft.com/office/drawing/2014/main" id="{250B14A1-D7BF-4607-B1D7-933C4A53EA5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10">
                    <a:extLst>
                      <a:ext uri="{FF2B5EF4-FFF2-40B4-BE49-F238E27FC236}">
                        <a16:creationId xmlns:a16="http://schemas.microsoft.com/office/drawing/2014/main" id="{389928F4-12B0-4543-9162-1AC4548EFE8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Rectangle 111">
                    <a:extLst>
                      <a:ext uri="{FF2B5EF4-FFF2-40B4-BE49-F238E27FC236}">
                        <a16:creationId xmlns:a16="http://schemas.microsoft.com/office/drawing/2014/main" id="{0795CF21-AB82-4B8F-A910-D0E33732662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12">
                    <a:extLst>
                      <a:ext uri="{FF2B5EF4-FFF2-40B4-BE49-F238E27FC236}">
                        <a16:creationId xmlns:a16="http://schemas.microsoft.com/office/drawing/2014/main" id="{7E179502-B5CD-46BE-83AA-0D7410BD06B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" name="Group 113">
                  <a:extLst>
                    <a:ext uri="{FF2B5EF4-FFF2-40B4-BE49-F238E27FC236}">
                      <a16:creationId xmlns:a16="http://schemas.microsoft.com/office/drawing/2014/main" id="{D47714C5-E3D3-4C4F-9008-CCDA43FC4AC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99" name="Group 114">
                    <a:extLst>
                      <a:ext uri="{FF2B5EF4-FFF2-40B4-BE49-F238E27FC236}">
                        <a16:creationId xmlns:a16="http://schemas.microsoft.com/office/drawing/2014/main" id="{79DC7E29-3488-4579-87CC-0458DC4DCE1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01" name="Rectangle 115">
                      <a:extLst>
                        <a:ext uri="{FF2B5EF4-FFF2-40B4-BE49-F238E27FC236}">
                          <a16:creationId xmlns:a16="http://schemas.microsoft.com/office/drawing/2014/main" id="{F63AA175-9C88-4514-88E7-ECE5F8BED28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Rectangle 116">
                      <a:extLst>
                        <a:ext uri="{FF2B5EF4-FFF2-40B4-BE49-F238E27FC236}">
                          <a16:creationId xmlns:a16="http://schemas.microsoft.com/office/drawing/2014/main" id="{38A93E99-780A-4C94-A798-AB1264D7A25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00" name="Text Box 117">
                    <a:extLst>
                      <a:ext uri="{FF2B5EF4-FFF2-40B4-BE49-F238E27FC236}">
                        <a16:creationId xmlns:a16="http://schemas.microsoft.com/office/drawing/2014/main" id="{3D5773C4-359B-4464-866A-716D4C56FDF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8" name="Group 118">
                <a:extLst>
                  <a:ext uri="{FF2B5EF4-FFF2-40B4-BE49-F238E27FC236}">
                    <a16:creationId xmlns:a16="http://schemas.microsoft.com/office/drawing/2014/main" id="{4BEE7408-3F28-4ACA-B64A-01D999C9C2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6" y="2784"/>
                <a:ext cx="1950" cy="441"/>
                <a:chOff x="1933" y="1200"/>
                <a:chExt cx="1950" cy="441"/>
              </a:xfrm>
            </p:grpSpPr>
            <p:grpSp>
              <p:nvGrpSpPr>
                <p:cNvPr id="53" name="Group 119">
                  <a:extLst>
                    <a:ext uri="{FF2B5EF4-FFF2-40B4-BE49-F238E27FC236}">
                      <a16:creationId xmlns:a16="http://schemas.microsoft.com/office/drawing/2014/main" id="{3EEB199F-38D0-4D91-94E2-91DB6835F8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19" y="1304"/>
                  <a:ext cx="241" cy="233"/>
                  <a:chOff x="1353" y="528"/>
                  <a:chExt cx="522" cy="432"/>
                </a:xfrm>
              </p:grpSpPr>
              <p:grpSp>
                <p:nvGrpSpPr>
                  <p:cNvPr id="82" name="Group 120">
                    <a:extLst>
                      <a:ext uri="{FF2B5EF4-FFF2-40B4-BE49-F238E27FC236}">
                        <a16:creationId xmlns:a16="http://schemas.microsoft.com/office/drawing/2014/main" id="{D659C949-DB72-4B8B-B024-7B825734BFA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84" name="Rectangle 121">
                      <a:extLst>
                        <a:ext uri="{FF2B5EF4-FFF2-40B4-BE49-F238E27FC236}">
                          <a16:creationId xmlns:a16="http://schemas.microsoft.com/office/drawing/2014/main" id="{67EF109D-06BD-4ECC-B007-665701EF812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" name="Rectangle 122">
                      <a:extLst>
                        <a:ext uri="{FF2B5EF4-FFF2-40B4-BE49-F238E27FC236}">
                          <a16:creationId xmlns:a16="http://schemas.microsoft.com/office/drawing/2014/main" id="{0B5D3681-B820-4A7F-997A-653A72EE405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83" name="Text Box 123">
                    <a:extLst>
                      <a:ext uri="{FF2B5EF4-FFF2-40B4-BE49-F238E27FC236}">
                        <a16:creationId xmlns:a16="http://schemas.microsoft.com/office/drawing/2014/main" id="{69327316-AC2E-4911-8E01-EC7B7962202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3" y="574"/>
                    <a:ext cx="522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54" name="Line 124">
                  <a:extLst>
                    <a:ext uri="{FF2B5EF4-FFF2-40B4-BE49-F238E27FC236}">
                      <a16:creationId xmlns:a16="http://schemas.microsoft.com/office/drawing/2014/main" id="{8AA6CEE0-FE25-48F2-9486-7EC07F2C0E5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25">
                  <a:extLst>
                    <a:ext uri="{FF2B5EF4-FFF2-40B4-BE49-F238E27FC236}">
                      <a16:creationId xmlns:a16="http://schemas.microsoft.com/office/drawing/2014/main" id="{D4D67DE6-2439-4C21-B516-C1D01CAC51D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6" name="Group 126">
                  <a:extLst>
                    <a:ext uri="{FF2B5EF4-FFF2-40B4-BE49-F238E27FC236}">
                      <a16:creationId xmlns:a16="http://schemas.microsoft.com/office/drawing/2014/main" id="{1566E477-2921-4B56-BD08-273B98EDB8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78" name="AutoShape 127">
                    <a:extLst>
                      <a:ext uri="{FF2B5EF4-FFF2-40B4-BE49-F238E27FC236}">
                        <a16:creationId xmlns:a16="http://schemas.microsoft.com/office/drawing/2014/main" id="{8237CF27-9FED-4443-B7B3-C82F4830183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128">
                    <a:extLst>
                      <a:ext uri="{FF2B5EF4-FFF2-40B4-BE49-F238E27FC236}">
                        <a16:creationId xmlns:a16="http://schemas.microsoft.com/office/drawing/2014/main" id="{8E82399B-5FEF-40B8-9BC4-63596265E1E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129">
                    <a:extLst>
                      <a:ext uri="{FF2B5EF4-FFF2-40B4-BE49-F238E27FC236}">
                        <a16:creationId xmlns:a16="http://schemas.microsoft.com/office/drawing/2014/main" id="{C4ABDADC-A161-493A-8E37-992EAB702B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Text Box 130">
                    <a:extLst>
                      <a:ext uri="{FF2B5EF4-FFF2-40B4-BE49-F238E27FC236}">
                        <a16:creationId xmlns:a16="http://schemas.microsoft.com/office/drawing/2014/main" id="{5BC826D8-7CD7-4C48-AC1B-1695EB4E3EB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57" name="Line 131">
                  <a:extLst>
                    <a:ext uri="{FF2B5EF4-FFF2-40B4-BE49-F238E27FC236}">
                      <a16:creationId xmlns:a16="http://schemas.microsoft.com/office/drawing/2014/main" id="{A4E48319-E74D-4C30-9169-869695EFFED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32">
                  <a:extLst>
                    <a:ext uri="{FF2B5EF4-FFF2-40B4-BE49-F238E27FC236}">
                      <a16:creationId xmlns:a16="http://schemas.microsoft.com/office/drawing/2014/main" id="{E757AEF2-6DA2-4922-B6FF-5B572C6D067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9" name="Group 133">
                  <a:extLst>
                    <a:ext uri="{FF2B5EF4-FFF2-40B4-BE49-F238E27FC236}">
                      <a16:creationId xmlns:a16="http://schemas.microsoft.com/office/drawing/2014/main" id="{C26110E6-8C2C-47B3-905D-3CC8800F89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0" y="1305"/>
                  <a:ext cx="334" cy="232"/>
                  <a:chOff x="3790" y="576"/>
                  <a:chExt cx="722" cy="480"/>
                </a:xfrm>
              </p:grpSpPr>
              <p:sp>
                <p:nvSpPr>
                  <p:cNvPr id="76" name="Rectangle 134">
                    <a:extLst>
                      <a:ext uri="{FF2B5EF4-FFF2-40B4-BE49-F238E27FC236}">
                        <a16:creationId xmlns:a16="http://schemas.microsoft.com/office/drawing/2014/main" id="{07D3DCDB-FA4C-41A4-900F-E178694FEA1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7" name="Text Box 135">
                    <a:extLst>
                      <a:ext uri="{FF2B5EF4-FFF2-40B4-BE49-F238E27FC236}">
                        <a16:creationId xmlns:a16="http://schemas.microsoft.com/office/drawing/2014/main" id="{96B5FC17-589C-4C2D-A608-7B4C64C9361E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0" y="628"/>
                    <a:ext cx="722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60" name="Freeform 136">
                  <a:extLst>
                    <a:ext uri="{FF2B5EF4-FFF2-40B4-BE49-F238E27FC236}">
                      <a16:creationId xmlns:a16="http://schemas.microsoft.com/office/drawing/2014/main" id="{CE8DCE79-5960-47B7-8795-4FA12F1E3B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37">
                  <a:extLst>
                    <a:ext uri="{FF2B5EF4-FFF2-40B4-BE49-F238E27FC236}">
                      <a16:creationId xmlns:a16="http://schemas.microsoft.com/office/drawing/2014/main" id="{5BD3A7A6-2C39-422D-9731-BB20F416231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38">
                  <a:extLst>
                    <a:ext uri="{FF2B5EF4-FFF2-40B4-BE49-F238E27FC236}">
                      <a16:creationId xmlns:a16="http://schemas.microsoft.com/office/drawing/2014/main" id="{30B790EA-B49A-42B5-A171-99F154B7D17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3" name="Group 139">
                  <a:extLst>
                    <a:ext uri="{FF2B5EF4-FFF2-40B4-BE49-F238E27FC236}">
                      <a16:creationId xmlns:a16="http://schemas.microsoft.com/office/drawing/2014/main" id="{BAE421E1-15E9-4681-9943-5EDA3082E04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352" cy="232"/>
                  <a:chOff x="1061" y="576"/>
                  <a:chExt cx="759" cy="480"/>
                </a:xfrm>
              </p:grpSpPr>
              <p:sp>
                <p:nvSpPr>
                  <p:cNvPr id="74" name="Rectangle 140">
                    <a:extLst>
                      <a:ext uri="{FF2B5EF4-FFF2-40B4-BE49-F238E27FC236}">
                        <a16:creationId xmlns:a16="http://schemas.microsoft.com/office/drawing/2014/main" id="{698738BE-27DD-45A8-BD4A-9B2CDC85EC7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5" name="Text Box 141">
                    <a:extLst>
                      <a:ext uri="{FF2B5EF4-FFF2-40B4-BE49-F238E27FC236}">
                        <a16:creationId xmlns:a16="http://schemas.microsoft.com/office/drawing/2014/main" id="{52C1B93B-C0F7-4B3E-A7F8-059B11EE29D6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1" y="628"/>
                    <a:ext cx="759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64" name="Group 142">
                  <a:extLst>
                    <a:ext uri="{FF2B5EF4-FFF2-40B4-BE49-F238E27FC236}">
                      <a16:creationId xmlns:a16="http://schemas.microsoft.com/office/drawing/2014/main" id="{B83A07FA-FD7D-4E3A-8FA5-78B72F7874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0" name="Rectangle 143">
                    <a:extLst>
                      <a:ext uri="{FF2B5EF4-FFF2-40B4-BE49-F238E27FC236}">
                        <a16:creationId xmlns:a16="http://schemas.microsoft.com/office/drawing/2014/main" id="{4860898C-39C3-47CE-8F2F-635FEC103B2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Rectangle 144">
                    <a:extLst>
                      <a:ext uri="{FF2B5EF4-FFF2-40B4-BE49-F238E27FC236}">
                        <a16:creationId xmlns:a16="http://schemas.microsoft.com/office/drawing/2014/main" id="{68CD6CF6-9FA8-492C-B8F6-F1C67696E0A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Rectangle 145">
                    <a:extLst>
                      <a:ext uri="{FF2B5EF4-FFF2-40B4-BE49-F238E27FC236}">
                        <a16:creationId xmlns:a16="http://schemas.microsoft.com/office/drawing/2014/main" id="{BDB516FF-CA60-465F-9879-D0B5732307A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Rectangle 146">
                    <a:extLst>
                      <a:ext uri="{FF2B5EF4-FFF2-40B4-BE49-F238E27FC236}">
                        <a16:creationId xmlns:a16="http://schemas.microsoft.com/office/drawing/2014/main" id="{802D96EF-1735-4166-9601-A352547C79C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" name="Group 147">
                  <a:extLst>
                    <a:ext uri="{FF2B5EF4-FFF2-40B4-BE49-F238E27FC236}">
                      <a16:creationId xmlns:a16="http://schemas.microsoft.com/office/drawing/2014/main" id="{CCF7E1A1-DEFA-4477-A6B0-8066EF3C405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66" name="Group 148">
                    <a:extLst>
                      <a:ext uri="{FF2B5EF4-FFF2-40B4-BE49-F238E27FC236}">
                        <a16:creationId xmlns:a16="http://schemas.microsoft.com/office/drawing/2014/main" id="{F6EFCADF-66F7-4D84-AAA0-2B425FBE8AC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68" name="Rectangle 149">
                      <a:extLst>
                        <a:ext uri="{FF2B5EF4-FFF2-40B4-BE49-F238E27FC236}">
                          <a16:creationId xmlns:a16="http://schemas.microsoft.com/office/drawing/2014/main" id="{A30B5DD2-4038-486D-960F-CBA77B2F620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Rectangle 150">
                      <a:extLst>
                        <a:ext uri="{FF2B5EF4-FFF2-40B4-BE49-F238E27FC236}">
                          <a16:creationId xmlns:a16="http://schemas.microsoft.com/office/drawing/2014/main" id="{5B5C2168-E63D-4E9E-A191-0E7A3583E12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67" name="Text Box 151">
                    <a:extLst>
                      <a:ext uri="{FF2B5EF4-FFF2-40B4-BE49-F238E27FC236}">
                        <a16:creationId xmlns:a16="http://schemas.microsoft.com/office/drawing/2014/main" id="{0C1D523E-5AA7-43B9-9DA5-B121A0B2C669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9" name="Group 152">
                <a:extLst>
                  <a:ext uri="{FF2B5EF4-FFF2-40B4-BE49-F238E27FC236}">
                    <a16:creationId xmlns:a16="http://schemas.microsoft.com/office/drawing/2014/main" id="{3BC960A0-8D36-4D1D-A556-10036A62E0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6" y="3296"/>
                <a:ext cx="1950" cy="441"/>
                <a:chOff x="1933" y="1200"/>
                <a:chExt cx="1950" cy="441"/>
              </a:xfrm>
            </p:grpSpPr>
            <p:grpSp>
              <p:nvGrpSpPr>
                <p:cNvPr id="20" name="Group 153">
                  <a:extLst>
                    <a:ext uri="{FF2B5EF4-FFF2-40B4-BE49-F238E27FC236}">
                      <a16:creationId xmlns:a16="http://schemas.microsoft.com/office/drawing/2014/main" id="{95B61582-0323-4BED-B90F-199D66940D4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0" y="1304"/>
                  <a:ext cx="240" cy="233"/>
                  <a:chOff x="1355" y="528"/>
                  <a:chExt cx="520" cy="432"/>
                </a:xfrm>
              </p:grpSpPr>
              <p:grpSp>
                <p:nvGrpSpPr>
                  <p:cNvPr id="49" name="Group 154">
                    <a:extLst>
                      <a:ext uri="{FF2B5EF4-FFF2-40B4-BE49-F238E27FC236}">
                        <a16:creationId xmlns:a16="http://schemas.microsoft.com/office/drawing/2014/main" id="{260A2405-C498-49AA-95D3-69F47075BB7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" name="Rectangle 155">
                      <a:extLst>
                        <a:ext uri="{FF2B5EF4-FFF2-40B4-BE49-F238E27FC236}">
                          <a16:creationId xmlns:a16="http://schemas.microsoft.com/office/drawing/2014/main" id="{7EE52603-62E3-4744-8119-157A0705D81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Rectangle 156">
                      <a:extLst>
                        <a:ext uri="{FF2B5EF4-FFF2-40B4-BE49-F238E27FC236}">
                          <a16:creationId xmlns:a16="http://schemas.microsoft.com/office/drawing/2014/main" id="{6A0F28BF-AB99-4817-8728-763C8195067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50" name="Text Box 157">
                    <a:extLst>
                      <a:ext uri="{FF2B5EF4-FFF2-40B4-BE49-F238E27FC236}">
                        <a16:creationId xmlns:a16="http://schemas.microsoft.com/office/drawing/2014/main" id="{1E095CBF-23AA-45CB-BD43-4467A2EE0074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55" y="574"/>
                    <a:ext cx="520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21" name="Line 158">
                  <a:extLst>
                    <a:ext uri="{FF2B5EF4-FFF2-40B4-BE49-F238E27FC236}">
                      <a16:creationId xmlns:a16="http://schemas.microsoft.com/office/drawing/2014/main" id="{1DACC9F6-582F-49A5-8961-215F514C5E1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59">
                  <a:extLst>
                    <a:ext uri="{FF2B5EF4-FFF2-40B4-BE49-F238E27FC236}">
                      <a16:creationId xmlns:a16="http://schemas.microsoft.com/office/drawing/2014/main" id="{25EB419C-84C2-4B08-9212-CAAA34AC907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3" name="Group 160">
                  <a:extLst>
                    <a:ext uri="{FF2B5EF4-FFF2-40B4-BE49-F238E27FC236}">
                      <a16:creationId xmlns:a16="http://schemas.microsoft.com/office/drawing/2014/main" id="{E98F766F-5CD5-4541-B28D-7AFF870652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206" cy="371"/>
                  <a:chOff x="2991" y="411"/>
                  <a:chExt cx="371" cy="768"/>
                </a:xfrm>
              </p:grpSpPr>
              <p:sp>
                <p:nvSpPr>
                  <p:cNvPr id="45" name="AutoShape 161">
                    <a:extLst>
                      <a:ext uri="{FF2B5EF4-FFF2-40B4-BE49-F238E27FC236}">
                        <a16:creationId xmlns:a16="http://schemas.microsoft.com/office/drawing/2014/main" id="{33CF8DD4-2BE1-47D0-911B-88AEBF589FB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162">
                    <a:extLst>
                      <a:ext uri="{FF2B5EF4-FFF2-40B4-BE49-F238E27FC236}">
                        <a16:creationId xmlns:a16="http://schemas.microsoft.com/office/drawing/2014/main" id="{71292E6A-A892-46A6-8EE0-8D5438E2232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163">
                    <a:extLst>
                      <a:ext uri="{FF2B5EF4-FFF2-40B4-BE49-F238E27FC236}">
                        <a16:creationId xmlns:a16="http://schemas.microsoft.com/office/drawing/2014/main" id="{7CAE5B8A-BDB7-4E00-9340-19A0DE21F3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Text Box 164">
                    <a:extLst>
                      <a:ext uri="{FF2B5EF4-FFF2-40B4-BE49-F238E27FC236}">
                        <a16:creationId xmlns:a16="http://schemas.microsoft.com/office/drawing/2014/main" id="{85847495-54BD-4116-8E67-E78DA1BD195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21"/>
                    <a:ext cx="575" cy="26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24" name="Line 165">
                  <a:extLst>
                    <a:ext uri="{FF2B5EF4-FFF2-40B4-BE49-F238E27FC236}">
                      <a16:creationId xmlns:a16="http://schemas.microsoft.com/office/drawing/2014/main" id="{4108B488-52BF-47F0-B703-C5122569A32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66">
                  <a:extLst>
                    <a:ext uri="{FF2B5EF4-FFF2-40B4-BE49-F238E27FC236}">
                      <a16:creationId xmlns:a16="http://schemas.microsoft.com/office/drawing/2014/main" id="{B207A5BB-0215-46E8-9C2F-90685F2855B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" name="Group 167">
                  <a:extLst>
                    <a:ext uri="{FF2B5EF4-FFF2-40B4-BE49-F238E27FC236}">
                      <a16:creationId xmlns:a16="http://schemas.microsoft.com/office/drawing/2014/main" id="{E2F20670-5F72-41F8-B20A-A873B1B438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180" y="1305"/>
                  <a:ext cx="334" cy="232"/>
                  <a:chOff x="3790" y="576"/>
                  <a:chExt cx="722" cy="480"/>
                </a:xfrm>
              </p:grpSpPr>
              <p:sp>
                <p:nvSpPr>
                  <p:cNvPr id="43" name="Rectangle 168">
                    <a:extLst>
                      <a:ext uri="{FF2B5EF4-FFF2-40B4-BE49-F238E27FC236}">
                        <a16:creationId xmlns:a16="http://schemas.microsoft.com/office/drawing/2014/main" id="{A76EF4AF-E882-4631-B9EB-A7EFFF9ADF8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4" name="Text Box 169">
                    <a:extLst>
                      <a:ext uri="{FF2B5EF4-FFF2-40B4-BE49-F238E27FC236}">
                        <a16:creationId xmlns:a16="http://schemas.microsoft.com/office/drawing/2014/main" id="{5D4533F1-71CE-46D1-933F-87D887DBB67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790" y="628"/>
                    <a:ext cx="722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27" name="Freeform 170">
                  <a:extLst>
                    <a:ext uri="{FF2B5EF4-FFF2-40B4-BE49-F238E27FC236}">
                      <a16:creationId xmlns:a16="http://schemas.microsoft.com/office/drawing/2014/main" id="{625A0949-29F0-432B-9466-BB76382FDAA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71">
                  <a:extLst>
                    <a:ext uri="{FF2B5EF4-FFF2-40B4-BE49-F238E27FC236}">
                      <a16:creationId xmlns:a16="http://schemas.microsoft.com/office/drawing/2014/main" id="{39EE9C15-B5B6-4E23-8B4C-7595264739B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2">
                  <a:extLst>
                    <a:ext uri="{FF2B5EF4-FFF2-40B4-BE49-F238E27FC236}">
                      <a16:creationId xmlns:a16="http://schemas.microsoft.com/office/drawing/2014/main" id="{29EB20C5-67A7-435F-9C3E-FFC1341443D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" name="Group 173">
                  <a:extLst>
                    <a:ext uri="{FF2B5EF4-FFF2-40B4-BE49-F238E27FC236}">
                      <a16:creationId xmlns:a16="http://schemas.microsoft.com/office/drawing/2014/main" id="{9AB2D114-607D-44BF-90A7-6302523A679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33" y="1305"/>
                  <a:ext cx="352" cy="232"/>
                  <a:chOff x="1061" y="576"/>
                  <a:chExt cx="760" cy="480"/>
                </a:xfrm>
              </p:grpSpPr>
              <p:sp>
                <p:nvSpPr>
                  <p:cNvPr id="41" name="Rectangle 174">
                    <a:extLst>
                      <a:ext uri="{FF2B5EF4-FFF2-40B4-BE49-F238E27FC236}">
                        <a16:creationId xmlns:a16="http://schemas.microsoft.com/office/drawing/2014/main" id="{64452792-252B-4736-8286-408F51B9DD1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2" name="Text Box 175">
                    <a:extLst>
                      <a:ext uri="{FF2B5EF4-FFF2-40B4-BE49-F238E27FC236}">
                        <a16:creationId xmlns:a16="http://schemas.microsoft.com/office/drawing/2014/main" id="{E3CAF7D3-7769-4327-955A-EA051008A77F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061" y="628"/>
                    <a:ext cx="76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31" name="Group 176">
                  <a:extLst>
                    <a:ext uri="{FF2B5EF4-FFF2-40B4-BE49-F238E27FC236}">
                      <a16:creationId xmlns:a16="http://schemas.microsoft.com/office/drawing/2014/main" id="{191F0F5C-D6B8-4BC0-B1C4-A57D60E93B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37" name="Rectangle 177">
                    <a:extLst>
                      <a:ext uri="{FF2B5EF4-FFF2-40B4-BE49-F238E27FC236}">
                        <a16:creationId xmlns:a16="http://schemas.microsoft.com/office/drawing/2014/main" id="{93262171-081B-4B48-912E-95F7128BD81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Rectangle 178">
                    <a:extLst>
                      <a:ext uri="{FF2B5EF4-FFF2-40B4-BE49-F238E27FC236}">
                        <a16:creationId xmlns:a16="http://schemas.microsoft.com/office/drawing/2014/main" id="{FAACBF94-D377-4784-BCAB-D143304CE1F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Rectangle 179">
                    <a:extLst>
                      <a:ext uri="{FF2B5EF4-FFF2-40B4-BE49-F238E27FC236}">
                        <a16:creationId xmlns:a16="http://schemas.microsoft.com/office/drawing/2014/main" id="{A7F70D74-3685-42A9-B30D-43FEB8A44B4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Rectangle 180">
                    <a:extLst>
                      <a:ext uri="{FF2B5EF4-FFF2-40B4-BE49-F238E27FC236}">
                        <a16:creationId xmlns:a16="http://schemas.microsoft.com/office/drawing/2014/main" id="{2764E0A5-05B4-4A2E-B651-DC897074B42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" name="Group 181">
                  <a:extLst>
                    <a:ext uri="{FF2B5EF4-FFF2-40B4-BE49-F238E27FC236}">
                      <a16:creationId xmlns:a16="http://schemas.microsoft.com/office/drawing/2014/main" id="{14802370-8357-426C-8B7C-0F89974FD9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2" y="1296"/>
                  <a:ext cx="241" cy="233"/>
                  <a:chOff x="1360" y="528"/>
                  <a:chExt cx="518" cy="432"/>
                </a:xfrm>
              </p:grpSpPr>
              <p:grpSp>
                <p:nvGrpSpPr>
                  <p:cNvPr id="33" name="Group 182">
                    <a:extLst>
                      <a:ext uri="{FF2B5EF4-FFF2-40B4-BE49-F238E27FC236}">
                        <a16:creationId xmlns:a16="http://schemas.microsoft.com/office/drawing/2014/main" id="{558A2FE4-F3BD-4E82-B881-95FF15BAA8A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35" name="Rectangle 183">
                      <a:extLst>
                        <a:ext uri="{FF2B5EF4-FFF2-40B4-BE49-F238E27FC236}">
                          <a16:creationId xmlns:a16="http://schemas.microsoft.com/office/drawing/2014/main" id="{573E4730-0D43-4F64-BBC6-0059856FB90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Rectangle 184">
                      <a:extLst>
                        <a:ext uri="{FF2B5EF4-FFF2-40B4-BE49-F238E27FC236}">
                          <a16:creationId xmlns:a16="http://schemas.microsoft.com/office/drawing/2014/main" id="{82828102-DC13-4DDF-AD4A-BAA9768DDC9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34" name="Text Box 185">
                    <a:extLst>
                      <a:ext uri="{FF2B5EF4-FFF2-40B4-BE49-F238E27FC236}">
                        <a16:creationId xmlns:a16="http://schemas.microsoft.com/office/drawing/2014/main" id="{F0EF7975-8BD0-4DAA-A5D0-1CE20EE9E03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60" y="574"/>
                    <a:ext cx="51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</p:grpSp>
        <p:sp>
          <p:nvSpPr>
            <p:cNvPr id="11" name="Line 186">
              <a:extLst>
                <a:ext uri="{FF2B5EF4-FFF2-40B4-BE49-F238E27FC236}">
                  <a16:creationId xmlns:a16="http://schemas.microsoft.com/office/drawing/2014/main" id="{556F5B86-1E87-466C-9A34-A9840A6419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5063" y="2271713"/>
              <a:ext cx="187325" cy="71755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87">
              <a:extLst>
                <a:ext uri="{FF2B5EF4-FFF2-40B4-BE49-F238E27FC236}">
                  <a16:creationId xmlns:a16="http://schemas.microsoft.com/office/drawing/2014/main" id="{C68FE3CD-BE76-44E2-8B81-D91781A3C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3095625"/>
              <a:ext cx="106362" cy="82867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89">
              <a:extLst>
                <a:ext uri="{FF2B5EF4-FFF2-40B4-BE49-F238E27FC236}">
                  <a16:creationId xmlns:a16="http://schemas.microsoft.com/office/drawing/2014/main" id="{798B4C8C-D796-44EA-8A75-A9B28B43D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257425"/>
              <a:ext cx="166688" cy="157003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90">
              <a:extLst>
                <a:ext uri="{FF2B5EF4-FFF2-40B4-BE49-F238E27FC236}">
                  <a16:creationId xmlns:a16="http://schemas.microsoft.com/office/drawing/2014/main" id="{7949C4CE-12CA-46C6-A9B7-C871891C1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2576513"/>
              <a:ext cx="768350" cy="154940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7649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546-6D77-4048-8F9B-56A07065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help always?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1E192-FAA5-4EF0-ADCE-1C86EF37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99016-F379-48C7-A8C5-C356EF9D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27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091CDE-F212-4871-BD1E-11FA36190AE9}"/>
              </a:ext>
            </a:extLst>
          </p:cNvPr>
          <p:cNvGrpSpPr/>
          <p:nvPr/>
        </p:nvGrpSpPr>
        <p:grpSpPr>
          <a:xfrm>
            <a:off x="76201" y="1257301"/>
            <a:ext cx="11768136" cy="5426870"/>
            <a:chOff x="80963" y="1276350"/>
            <a:chExt cx="8945562" cy="4545013"/>
          </a:xfrm>
        </p:grpSpPr>
        <p:sp>
          <p:nvSpPr>
            <p:cNvPr id="7" name="Line 2">
              <a:extLst>
                <a:ext uri="{FF2B5EF4-FFF2-40B4-BE49-F238E27FC236}">
                  <a16:creationId xmlns:a16="http://schemas.microsoft.com/office/drawing/2014/main" id="{A541C3B9-C59F-4594-A6AA-0C810C15B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4100" y="1689100"/>
              <a:ext cx="74866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642BBC8-0A60-43C2-B390-8F4A0662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213" y="1276350"/>
              <a:ext cx="2506662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Time (clock cycles)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14054070-9D93-47F3-B075-AF10D86DD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63" y="2138363"/>
              <a:ext cx="412750" cy="3441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I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n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s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t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r.</a:t>
              </a:r>
            </a:p>
            <a:p>
              <a:pPr algn="ctr">
                <a:spcBef>
                  <a:spcPct val="0"/>
                </a:spcBef>
              </a:pPr>
              <a:endParaRPr lang="en-US" sz="2000" i="1">
                <a:solidFill>
                  <a:schemeClr val="tx1"/>
                </a:solidFill>
                <a:latin typeface="Comic Sans MS" pitchFamily="66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O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r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d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e</a:t>
              </a:r>
            </a:p>
            <a:p>
              <a:pPr algn="ctr">
                <a:spcBef>
                  <a:spcPct val="0"/>
                </a:spcBef>
              </a:pPr>
              <a:r>
                <a:rPr lang="en-US" sz="2000" i="1">
                  <a:solidFill>
                    <a:schemeClr val="tx1"/>
                  </a:solidFill>
                  <a:latin typeface="Comic Sans MS" pitchFamily="66" charset="0"/>
                </a:rPr>
                <a:t>r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09F33560-323D-4687-8BB5-D222D3016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138" y="2157413"/>
              <a:ext cx="0" cy="36639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7CFD0FAD-B6FE-48DF-A978-26EB83FDBB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788" y="2087563"/>
              <a:ext cx="2554287" cy="3733800"/>
              <a:chOff x="835" y="1730"/>
              <a:chExt cx="1609" cy="2352"/>
            </a:xfrm>
          </p:grpSpPr>
          <p:sp>
            <p:nvSpPr>
              <p:cNvPr id="152" name="Rectangle 8">
                <a:extLst>
                  <a:ext uri="{FF2B5EF4-FFF2-40B4-BE49-F238E27FC236}">
                    <a16:creationId xmlns:a16="http://schemas.microsoft.com/office/drawing/2014/main" id="{D297C2F1-5196-4262-A040-3EF44FC1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1730"/>
                <a:ext cx="1494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dirty="0" err="1">
                    <a:latin typeface="Courier New" pitchFamily="49" charset="0"/>
                  </a:rPr>
                  <a:t>lw</a:t>
                </a:r>
                <a:r>
                  <a:rPr lang="en-US" sz="2400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en-US" sz="2400" dirty="0">
                    <a:latin typeface="Courier New" pitchFamily="49" charset="0"/>
                  </a:rPr>
                  <a:t>r1, 0</a:t>
                </a:r>
                <a:r>
                  <a:rPr lang="en-US" sz="2400" dirty="0">
                    <a:solidFill>
                      <a:schemeClr val="tx1"/>
                    </a:solidFill>
                    <a:latin typeface="Courier New" pitchFamily="49" charset="0"/>
                  </a:rPr>
                  <a:t>(r2)</a:t>
                </a:r>
              </a:p>
              <a:p>
                <a:pPr eaLnBrk="1" hangingPunct="1">
                  <a:spcBef>
                    <a:spcPct val="0"/>
                  </a:spcBef>
                </a:pPr>
                <a:endParaRPr lang="en-US" sz="2400" dirty="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53" name="Rectangle 9">
                <a:extLst>
                  <a:ext uri="{FF2B5EF4-FFF2-40B4-BE49-F238E27FC236}">
                    <a16:creationId xmlns:a16="http://schemas.microsoft.com/office/drawing/2014/main" id="{47E8ED03-6874-4433-95B6-1C51FFE0D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2342"/>
                <a:ext cx="1494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sub r4,</a:t>
                </a:r>
                <a:r>
                  <a:rPr lang="en-US" sz="2400">
                    <a:latin typeface="Courier New" pitchFamily="49" charset="0"/>
                  </a:rPr>
                  <a:t>r1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,r6</a:t>
                </a:r>
              </a:p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54" name="Rectangle 10">
                <a:extLst>
                  <a:ext uri="{FF2B5EF4-FFF2-40B4-BE49-F238E27FC236}">
                    <a16:creationId xmlns:a16="http://schemas.microsoft.com/office/drawing/2014/main" id="{481A649F-4352-4E2E-B771-DF9813AAD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2942"/>
                <a:ext cx="1494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and r6,</a:t>
                </a:r>
                <a:r>
                  <a:rPr lang="en-US" sz="2400">
                    <a:solidFill>
                      <a:schemeClr val="accent2"/>
                    </a:solidFill>
                    <a:latin typeface="Courier New" pitchFamily="49" charset="0"/>
                  </a:rPr>
                  <a:t>r1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,r7</a:t>
                </a:r>
              </a:p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55" name="Rectangle 11">
                <a:extLst>
                  <a:ext uri="{FF2B5EF4-FFF2-40B4-BE49-F238E27FC236}">
                    <a16:creationId xmlns:a16="http://schemas.microsoft.com/office/drawing/2014/main" id="{FAD219A3-A013-41CA-BDD0-267DACB84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5" y="3566"/>
                <a:ext cx="1609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or   r8,</a:t>
                </a:r>
                <a:r>
                  <a:rPr lang="en-US" sz="2400">
                    <a:solidFill>
                      <a:schemeClr val="accent2"/>
                    </a:solidFill>
                    <a:latin typeface="Courier New" pitchFamily="49" charset="0"/>
                  </a:rPr>
                  <a:t>r1</a:t>
                </a:r>
                <a:r>
                  <a:rPr lang="en-US" sz="2400">
                    <a:solidFill>
                      <a:schemeClr val="tx1"/>
                    </a:solidFill>
                    <a:latin typeface="Courier New" pitchFamily="49" charset="0"/>
                  </a:rPr>
                  <a:t>,r9</a:t>
                </a:r>
              </a:p>
              <a:p>
                <a:pPr eaLnBrk="1" hangingPunct="1">
                  <a:spcBef>
                    <a:spcPct val="0"/>
                  </a:spcBef>
                </a:pPr>
                <a:endParaRPr lang="en-US" sz="2400">
                  <a:solidFill>
                    <a:schemeClr val="tx1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550126D-6105-47F3-B2C1-852F767C2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9738" y="1990725"/>
              <a:ext cx="6046787" cy="3519488"/>
              <a:chOff x="1951" y="1680"/>
              <a:chExt cx="3809" cy="221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413AF36-4E81-4F17-8488-CD004073BD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1" y="1680"/>
                <a:ext cx="2310" cy="441"/>
                <a:chOff x="1953" y="1200"/>
                <a:chExt cx="1919" cy="441"/>
              </a:xfrm>
            </p:grpSpPr>
            <p:grpSp>
              <p:nvGrpSpPr>
                <p:cNvPr id="119" name="Group 15">
                  <a:extLst>
                    <a:ext uri="{FF2B5EF4-FFF2-40B4-BE49-F238E27FC236}">
                      <a16:creationId xmlns:a16="http://schemas.microsoft.com/office/drawing/2014/main" id="{E586F9D9-7105-4E45-8CFD-723C96E0123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9" y="1304"/>
                  <a:ext cx="221" cy="233"/>
                  <a:chOff x="1374" y="528"/>
                  <a:chExt cx="480" cy="432"/>
                </a:xfrm>
              </p:grpSpPr>
              <p:grpSp>
                <p:nvGrpSpPr>
                  <p:cNvPr id="148" name="Group 16">
                    <a:extLst>
                      <a:ext uri="{FF2B5EF4-FFF2-40B4-BE49-F238E27FC236}">
                        <a16:creationId xmlns:a16="http://schemas.microsoft.com/office/drawing/2014/main" id="{87181CD5-0558-4DC6-BF69-315E9FE445B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50" name="Rectangle 17">
                      <a:extLst>
                        <a:ext uri="{FF2B5EF4-FFF2-40B4-BE49-F238E27FC236}">
                          <a16:creationId xmlns:a16="http://schemas.microsoft.com/office/drawing/2014/main" id="{60750425-1FF2-4FF9-AC6D-775AE8B8A56B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Rectangle 18">
                      <a:extLst>
                        <a:ext uri="{FF2B5EF4-FFF2-40B4-BE49-F238E27FC236}">
                          <a16:creationId xmlns:a16="http://schemas.microsoft.com/office/drawing/2014/main" id="{69B45C08-8ED6-45C3-B34B-9C1C535A888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49" name="Text Box 19">
                    <a:extLst>
                      <a:ext uri="{FF2B5EF4-FFF2-40B4-BE49-F238E27FC236}">
                        <a16:creationId xmlns:a16="http://schemas.microsoft.com/office/drawing/2014/main" id="{DDCEFEC9-EC36-474B-8CB7-96FFC3B50FB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87" y="574"/>
                    <a:ext cx="45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120" name="Line 20">
                  <a:extLst>
                    <a:ext uri="{FF2B5EF4-FFF2-40B4-BE49-F238E27FC236}">
                      <a16:creationId xmlns:a16="http://schemas.microsoft.com/office/drawing/2014/main" id="{99B698A3-DC14-49DB-B092-79EC4F60289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21">
                  <a:extLst>
                    <a:ext uri="{FF2B5EF4-FFF2-40B4-BE49-F238E27FC236}">
                      <a16:creationId xmlns:a16="http://schemas.microsoft.com/office/drawing/2014/main" id="{BA27ACF3-9BAB-4330-AA3B-5CCDEB73A86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2" name="Group 22">
                  <a:extLst>
                    <a:ext uri="{FF2B5EF4-FFF2-40B4-BE49-F238E27FC236}">
                      <a16:creationId xmlns:a16="http://schemas.microsoft.com/office/drawing/2014/main" id="{053A971E-84E6-4266-A497-9DB0F02B40E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199" cy="371"/>
                  <a:chOff x="2991" y="411"/>
                  <a:chExt cx="359" cy="768"/>
                </a:xfrm>
              </p:grpSpPr>
              <p:sp>
                <p:nvSpPr>
                  <p:cNvPr id="144" name="AutoShape 23">
                    <a:extLst>
                      <a:ext uri="{FF2B5EF4-FFF2-40B4-BE49-F238E27FC236}">
                        <a16:creationId xmlns:a16="http://schemas.microsoft.com/office/drawing/2014/main" id="{B869AA5A-0324-4627-8123-C2D17C11A7A9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24">
                    <a:extLst>
                      <a:ext uri="{FF2B5EF4-FFF2-40B4-BE49-F238E27FC236}">
                        <a16:creationId xmlns:a16="http://schemas.microsoft.com/office/drawing/2014/main" id="{79B97EB3-72DE-4EFF-9AE9-213D720FBF0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25">
                    <a:extLst>
                      <a:ext uri="{FF2B5EF4-FFF2-40B4-BE49-F238E27FC236}">
                        <a16:creationId xmlns:a16="http://schemas.microsoft.com/office/drawing/2014/main" id="{DBBEDA9F-B4C8-4907-AAE5-CF501AE494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Text Box 26">
                    <a:extLst>
                      <a:ext uri="{FF2B5EF4-FFF2-40B4-BE49-F238E27FC236}">
                        <a16:creationId xmlns:a16="http://schemas.microsoft.com/office/drawing/2014/main" id="{A1BB4D43-E2F7-4AB1-9896-A586E257F2A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2" y="634"/>
                    <a:ext cx="575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123" name="Line 27">
                  <a:extLst>
                    <a:ext uri="{FF2B5EF4-FFF2-40B4-BE49-F238E27FC236}">
                      <a16:creationId xmlns:a16="http://schemas.microsoft.com/office/drawing/2014/main" id="{B6C9E602-B2E7-4EDF-B525-3E6BA53F352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Line 28">
                  <a:extLst>
                    <a:ext uri="{FF2B5EF4-FFF2-40B4-BE49-F238E27FC236}">
                      <a16:creationId xmlns:a16="http://schemas.microsoft.com/office/drawing/2014/main" id="{0F411A29-EC01-4245-A910-962F7FA8CAD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5" name="Group 29">
                  <a:extLst>
                    <a:ext uri="{FF2B5EF4-FFF2-40B4-BE49-F238E27FC236}">
                      <a16:creationId xmlns:a16="http://schemas.microsoft.com/office/drawing/2014/main" id="{122B75A5-BAC9-455F-B606-F2E74B8C25A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01" y="1305"/>
                  <a:ext cx="292" cy="232"/>
                  <a:chOff x="3836" y="576"/>
                  <a:chExt cx="630" cy="480"/>
                </a:xfrm>
              </p:grpSpPr>
              <p:sp>
                <p:nvSpPr>
                  <p:cNvPr id="142" name="Rectangle 30">
                    <a:extLst>
                      <a:ext uri="{FF2B5EF4-FFF2-40B4-BE49-F238E27FC236}">
                        <a16:creationId xmlns:a16="http://schemas.microsoft.com/office/drawing/2014/main" id="{9DB9E45C-FF44-41F0-89D3-C7802D16049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43" name="Text Box 31">
                    <a:extLst>
                      <a:ext uri="{FF2B5EF4-FFF2-40B4-BE49-F238E27FC236}">
                        <a16:creationId xmlns:a16="http://schemas.microsoft.com/office/drawing/2014/main" id="{A3BE068B-ED51-48EC-9C20-907F4DDC330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36" y="628"/>
                    <a:ext cx="63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126" name="Freeform 32">
                  <a:extLst>
                    <a:ext uri="{FF2B5EF4-FFF2-40B4-BE49-F238E27FC236}">
                      <a16:creationId xmlns:a16="http://schemas.microsoft.com/office/drawing/2014/main" id="{771A0F3E-3EF4-4EA7-B2F8-5EF49A7E41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33">
                  <a:extLst>
                    <a:ext uri="{FF2B5EF4-FFF2-40B4-BE49-F238E27FC236}">
                      <a16:creationId xmlns:a16="http://schemas.microsoft.com/office/drawing/2014/main" id="{A18C835A-0898-4F4B-8E71-71AAADE918D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4">
                  <a:extLst>
                    <a:ext uri="{FF2B5EF4-FFF2-40B4-BE49-F238E27FC236}">
                      <a16:creationId xmlns:a16="http://schemas.microsoft.com/office/drawing/2014/main" id="{A44D9514-079E-4DAD-87EA-5E0E9B91F07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9" name="Group 35">
                  <a:extLst>
                    <a:ext uri="{FF2B5EF4-FFF2-40B4-BE49-F238E27FC236}">
                      <a16:creationId xmlns:a16="http://schemas.microsoft.com/office/drawing/2014/main" id="{7DB03469-711D-4EB4-AC3C-DAFC302DF5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53" y="1305"/>
                  <a:ext cx="308" cy="232"/>
                  <a:chOff x="1104" y="576"/>
                  <a:chExt cx="664" cy="480"/>
                </a:xfrm>
              </p:grpSpPr>
              <p:sp>
                <p:nvSpPr>
                  <p:cNvPr id="140" name="Rectangle 36">
                    <a:extLst>
                      <a:ext uri="{FF2B5EF4-FFF2-40B4-BE49-F238E27FC236}">
                        <a16:creationId xmlns:a16="http://schemas.microsoft.com/office/drawing/2014/main" id="{257C60E6-2C23-4CEB-BBD6-61BE188BD70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41" name="Text Box 37">
                    <a:extLst>
                      <a:ext uri="{FF2B5EF4-FFF2-40B4-BE49-F238E27FC236}">
                        <a16:creationId xmlns:a16="http://schemas.microsoft.com/office/drawing/2014/main" id="{3CA78B56-5EE8-4BA3-BC87-1ECCB3E3040A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04" y="628"/>
                    <a:ext cx="66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130" name="Group 38">
                  <a:extLst>
                    <a:ext uri="{FF2B5EF4-FFF2-40B4-BE49-F238E27FC236}">
                      <a16:creationId xmlns:a16="http://schemas.microsoft.com/office/drawing/2014/main" id="{6487182C-DB80-44F0-BEE3-FA92048404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36" name="Rectangle 39">
                    <a:extLst>
                      <a:ext uri="{FF2B5EF4-FFF2-40B4-BE49-F238E27FC236}">
                        <a16:creationId xmlns:a16="http://schemas.microsoft.com/office/drawing/2014/main" id="{998D2E47-E05C-4DA8-BDC0-588DFCCF795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40">
                    <a:extLst>
                      <a:ext uri="{FF2B5EF4-FFF2-40B4-BE49-F238E27FC236}">
                        <a16:creationId xmlns:a16="http://schemas.microsoft.com/office/drawing/2014/main" id="{A16908A6-9E78-41BF-BC56-6BABCB4DA62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Rectangle 41">
                    <a:extLst>
                      <a:ext uri="{FF2B5EF4-FFF2-40B4-BE49-F238E27FC236}">
                        <a16:creationId xmlns:a16="http://schemas.microsoft.com/office/drawing/2014/main" id="{FCA94513-F817-47CE-B80B-348D902519A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Rectangle 42">
                    <a:extLst>
                      <a:ext uri="{FF2B5EF4-FFF2-40B4-BE49-F238E27FC236}">
                        <a16:creationId xmlns:a16="http://schemas.microsoft.com/office/drawing/2014/main" id="{5592C24B-A99B-4859-BC43-159A0FB3ED4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1" name="Group 43">
                  <a:extLst>
                    <a:ext uri="{FF2B5EF4-FFF2-40B4-BE49-F238E27FC236}">
                      <a16:creationId xmlns:a16="http://schemas.microsoft.com/office/drawing/2014/main" id="{76F7D3E5-76A0-475E-A472-C4B1351693F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9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132" name="Group 44">
                    <a:extLst>
                      <a:ext uri="{FF2B5EF4-FFF2-40B4-BE49-F238E27FC236}">
                        <a16:creationId xmlns:a16="http://schemas.microsoft.com/office/drawing/2014/main" id="{535DA5C4-E74F-4C10-9A71-178B5EC3F88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34" name="Rectangle 45">
                      <a:extLst>
                        <a:ext uri="{FF2B5EF4-FFF2-40B4-BE49-F238E27FC236}">
                          <a16:creationId xmlns:a16="http://schemas.microsoft.com/office/drawing/2014/main" id="{D64EAABA-CD4B-4F5A-91B6-FF90C17786A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5" name="Rectangle 46">
                      <a:extLst>
                        <a:ext uri="{FF2B5EF4-FFF2-40B4-BE49-F238E27FC236}">
                          <a16:creationId xmlns:a16="http://schemas.microsoft.com/office/drawing/2014/main" id="{81F5EEBC-767E-49F1-95B0-6E76FD916E1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33" name="Text Box 47">
                    <a:extLst>
                      <a:ext uri="{FF2B5EF4-FFF2-40B4-BE49-F238E27FC236}">
                        <a16:creationId xmlns:a16="http://schemas.microsoft.com/office/drawing/2014/main" id="{B9D4622F-8DC6-47B0-BE70-4F3DF5D87B8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96" y="574"/>
                    <a:ext cx="45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7" name="Group 48">
                <a:extLst>
                  <a:ext uri="{FF2B5EF4-FFF2-40B4-BE49-F238E27FC236}">
                    <a16:creationId xmlns:a16="http://schemas.microsoft.com/office/drawing/2014/main" id="{4865EB13-D97A-42C4-A643-92090A8CA2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7" y="2266"/>
                <a:ext cx="2310" cy="441"/>
                <a:chOff x="1953" y="1200"/>
                <a:chExt cx="1919" cy="441"/>
              </a:xfrm>
            </p:grpSpPr>
            <p:grpSp>
              <p:nvGrpSpPr>
                <p:cNvPr id="86" name="Group 49">
                  <a:extLst>
                    <a:ext uri="{FF2B5EF4-FFF2-40B4-BE49-F238E27FC236}">
                      <a16:creationId xmlns:a16="http://schemas.microsoft.com/office/drawing/2014/main" id="{68FFABB3-4622-4172-B36E-375F72734B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9" y="1304"/>
                  <a:ext cx="221" cy="233"/>
                  <a:chOff x="1374" y="528"/>
                  <a:chExt cx="480" cy="432"/>
                </a:xfrm>
              </p:grpSpPr>
              <p:grpSp>
                <p:nvGrpSpPr>
                  <p:cNvPr id="115" name="Group 50">
                    <a:extLst>
                      <a:ext uri="{FF2B5EF4-FFF2-40B4-BE49-F238E27FC236}">
                        <a16:creationId xmlns:a16="http://schemas.microsoft.com/office/drawing/2014/main" id="{02F65E7A-F3AA-44FA-A0E8-7D3E0C902F4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17" name="Rectangle 51">
                      <a:extLst>
                        <a:ext uri="{FF2B5EF4-FFF2-40B4-BE49-F238E27FC236}">
                          <a16:creationId xmlns:a16="http://schemas.microsoft.com/office/drawing/2014/main" id="{F3EDEBB7-1445-4F12-AA40-F253E8A386F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Rectangle 52">
                      <a:extLst>
                        <a:ext uri="{FF2B5EF4-FFF2-40B4-BE49-F238E27FC236}">
                          <a16:creationId xmlns:a16="http://schemas.microsoft.com/office/drawing/2014/main" id="{C7C2AC10-6813-4998-8504-82C133EEB9D4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16" name="Text Box 53">
                    <a:extLst>
                      <a:ext uri="{FF2B5EF4-FFF2-40B4-BE49-F238E27FC236}">
                        <a16:creationId xmlns:a16="http://schemas.microsoft.com/office/drawing/2014/main" id="{EB92E81F-2277-4579-A947-2647631A2ECB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87" y="574"/>
                    <a:ext cx="45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87" name="Line 54">
                  <a:extLst>
                    <a:ext uri="{FF2B5EF4-FFF2-40B4-BE49-F238E27FC236}">
                      <a16:creationId xmlns:a16="http://schemas.microsoft.com/office/drawing/2014/main" id="{DDAC542F-83EA-4A4C-9075-F4B65E9966B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55">
                  <a:extLst>
                    <a:ext uri="{FF2B5EF4-FFF2-40B4-BE49-F238E27FC236}">
                      <a16:creationId xmlns:a16="http://schemas.microsoft.com/office/drawing/2014/main" id="{C3FCCEC2-9027-48D8-8F4D-77E312A7C2E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9" name="Group 56">
                  <a:extLst>
                    <a:ext uri="{FF2B5EF4-FFF2-40B4-BE49-F238E27FC236}">
                      <a16:creationId xmlns:a16="http://schemas.microsoft.com/office/drawing/2014/main" id="{DA5ABEB7-4601-4501-9B57-FDE6140EAA6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199" cy="371"/>
                  <a:chOff x="2991" y="411"/>
                  <a:chExt cx="359" cy="768"/>
                </a:xfrm>
              </p:grpSpPr>
              <p:sp>
                <p:nvSpPr>
                  <p:cNvPr id="111" name="AutoShape 57">
                    <a:extLst>
                      <a:ext uri="{FF2B5EF4-FFF2-40B4-BE49-F238E27FC236}">
                        <a16:creationId xmlns:a16="http://schemas.microsoft.com/office/drawing/2014/main" id="{0CD9784F-751E-40D0-AA4C-0335CB426B3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58">
                    <a:extLst>
                      <a:ext uri="{FF2B5EF4-FFF2-40B4-BE49-F238E27FC236}">
                        <a16:creationId xmlns:a16="http://schemas.microsoft.com/office/drawing/2014/main" id="{8E994A30-2EC6-4FBB-88E0-FBCA39709D7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59">
                    <a:extLst>
                      <a:ext uri="{FF2B5EF4-FFF2-40B4-BE49-F238E27FC236}">
                        <a16:creationId xmlns:a16="http://schemas.microsoft.com/office/drawing/2014/main" id="{8DDD086B-91D0-4223-B1A3-B1A142DCA9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Text Box 60">
                    <a:extLst>
                      <a:ext uri="{FF2B5EF4-FFF2-40B4-BE49-F238E27FC236}">
                        <a16:creationId xmlns:a16="http://schemas.microsoft.com/office/drawing/2014/main" id="{459DB67D-4575-4EAC-8C81-A0BB71490DA7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33"/>
                    <a:ext cx="5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90" name="Line 61">
                  <a:extLst>
                    <a:ext uri="{FF2B5EF4-FFF2-40B4-BE49-F238E27FC236}">
                      <a16:creationId xmlns:a16="http://schemas.microsoft.com/office/drawing/2014/main" id="{F8CFE36E-6236-4ECE-918D-8FC61B5BF5A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62">
                  <a:extLst>
                    <a:ext uri="{FF2B5EF4-FFF2-40B4-BE49-F238E27FC236}">
                      <a16:creationId xmlns:a16="http://schemas.microsoft.com/office/drawing/2014/main" id="{425B1420-886E-47B4-B8C3-5D54C629896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2" name="Group 63">
                  <a:extLst>
                    <a:ext uri="{FF2B5EF4-FFF2-40B4-BE49-F238E27FC236}">
                      <a16:creationId xmlns:a16="http://schemas.microsoft.com/office/drawing/2014/main" id="{877EE650-FB41-4306-B2BE-937956FCB9F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01" y="1305"/>
                  <a:ext cx="292" cy="232"/>
                  <a:chOff x="3836" y="576"/>
                  <a:chExt cx="630" cy="480"/>
                </a:xfrm>
              </p:grpSpPr>
              <p:sp>
                <p:nvSpPr>
                  <p:cNvPr id="109" name="Rectangle 64">
                    <a:extLst>
                      <a:ext uri="{FF2B5EF4-FFF2-40B4-BE49-F238E27FC236}">
                        <a16:creationId xmlns:a16="http://schemas.microsoft.com/office/drawing/2014/main" id="{264B98A6-2553-40F1-9DB9-8A8A4A537FB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10" name="Text Box 65">
                    <a:extLst>
                      <a:ext uri="{FF2B5EF4-FFF2-40B4-BE49-F238E27FC236}">
                        <a16:creationId xmlns:a16="http://schemas.microsoft.com/office/drawing/2014/main" id="{3F746BAF-1028-4EE2-9815-DCEBC30F2B7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36" y="628"/>
                    <a:ext cx="63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93" name="Freeform 66">
                  <a:extLst>
                    <a:ext uri="{FF2B5EF4-FFF2-40B4-BE49-F238E27FC236}">
                      <a16:creationId xmlns:a16="http://schemas.microsoft.com/office/drawing/2014/main" id="{E5128C5D-0DB7-4C40-A431-0ECA12AB06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67">
                  <a:extLst>
                    <a:ext uri="{FF2B5EF4-FFF2-40B4-BE49-F238E27FC236}">
                      <a16:creationId xmlns:a16="http://schemas.microsoft.com/office/drawing/2014/main" id="{94D75F19-4809-4682-B66C-8269D19F412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68">
                  <a:extLst>
                    <a:ext uri="{FF2B5EF4-FFF2-40B4-BE49-F238E27FC236}">
                      <a16:creationId xmlns:a16="http://schemas.microsoft.com/office/drawing/2014/main" id="{58368629-8894-4E3C-8D7C-AEC038A35F3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6" name="Group 69">
                  <a:extLst>
                    <a:ext uri="{FF2B5EF4-FFF2-40B4-BE49-F238E27FC236}">
                      <a16:creationId xmlns:a16="http://schemas.microsoft.com/office/drawing/2014/main" id="{96EDFFEE-DF13-46CD-A6CD-D9B010B031D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53" y="1305"/>
                  <a:ext cx="308" cy="232"/>
                  <a:chOff x="1104" y="576"/>
                  <a:chExt cx="664" cy="480"/>
                </a:xfrm>
              </p:grpSpPr>
              <p:sp>
                <p:nvSpPr>
                  <p:cNvPr id="107" name="Rectangle 70">
                    <a:extLst>
                      <a:ext uri="{FF2B5EF4-FFF2-40B4-BE49-F238E27FC236}">
                        <a16:creationId xmlns:a16="http://schemas.microsoft.com/office/drawing/2014/main" id="{84F57403-45EC-4FA0-B309-2F297FE451F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108" name="Text Box 71">
                    <a:extLst>
                      <a:ext uri="{FF2B5EF4-FFF2-40B4-BE49-F238E27FC236}">
                        <a16:creationId xmlns:a16="http://schemas.microsoft.com/office/drawing/2014/main" id="{A13EECF4-6011-44BA-BCF2-5E6F3DEC361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04" y="628"/>
                    <a:ext cx="66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97" name="Group 72">
                  <a:extLst>
                    <a:ext uri="{FF2B5EF4-FFF2-40B4-BE49-F238E27FC236}">
                      <a16:creationId xmlns:a16="http://schemas.microsoft.com/office/drawing/2014/main" id="{C6A365EF-056E-441F-83C0-A06C4AD5FF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103" name="Rectangle 73">
                    <a:extLst>
                      <a:ext uri="{FF2B5EF4-FFF2-40B4-BE49-F238E27FC236}">
                        <a16:creationId xmlns:a16="http://schemas.microsoft.com/office/drawing/2014/main" id="{471DAB76-776F-4310-B90E-80F7E3CF0E6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74">
                    <a:extLst>
                      <a:ext uri="{FF2B5EF4-FFF2-40B4-BE49-F238E27FC236}">
                        <a16:creationId xmlns:a16="http://schemas.microsoft.com/office/drawing/2014/main" id="{9CA2B64D-83FD-476C-8D1C-B1B6CE83C293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Rectangle 75">
                    <a:extLst>
                      <a:ext uri="{FF2B5EF4-FFF2-40B4-BE49-F238E27FC236}">
                        <a16:creationId xmlns:a16="http://schemas.microsoft.com/office/drawing/2014/main" id="{BF6D386F-2557-4140-9846-3DD73F2B77A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76">
                    <a:extLst>
                      <a:ext uri="{FF2B5EF4-FFF2-40B4-BE49-F238E27FC236}">
                        <a16:creationId xmlns:a16="http://schemas.microsoft.com/office/drawing/2014/main" id="{A8881AEC-EAFC-473C-B064-BA67AA40247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8" name="Group 77">
                  <a:extLst>
                    <a:ext uri="{FF2B5EF4-FFF2-40B4-BE49-F238E27FC236}">
                      <a16:creationId xmlns:a16="http://schemas.microsoft.com/office/drawing/2014/main" id="{998FDDF0-3221-4272-93A1-65F006DB60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9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99" name="Group 78">
                    <a:extLst>
                      <a:ext uri="{FF2B5EF4-FFF2-40B4-BE49-F238E27FC236}">
                        <a16:creationId xmlns:a16="http://schemas.microsoft.com/office/drawing/2014/main" id="{79A4BD81-33B4-469D-899C-A07B30A66D7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101" name="Rectangle 79">
                      <a:extLst>
                        <a:ext uri="{FF2B5EF4-FFF2-40B4-BE49-F238E27FC236}">
                          <a16:creationId xmlns:a16="http://schemas.microsoft.com/office/drawing/2014/main" id="{8B13A0E1-ECA4-4572-93EE-419D44B8453E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Rectangle 80">
                      <a:extLst>
                        <a:ext uri="{FF2B5EF4-FFF2-40B4-BE49-F238E27FC236}">
                          <a16:creationId xmlns:a16="http://schemas.microsoft.com/office/drawing/2014/main" id="{203114D9-160F-42EB-8201-997FA0859A31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100" name="Text Box 81">
                    <a:extLst>
                      <a:ext uri="{FF2B5EF4-FFF2-40B4-BE49-F238E27FC236}">
                        <a16:creationId xmlns:a16="http://schemas.microsoft.com/office/drawing/2014/main" id="{B917FE56-3D21-43AF-A895-E8C574EAF42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96" y="574"/>
                    <a:ext cx="45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8" name="Group 82">
                <a:extLst>
                  <a:ext uri="{FF2B5EF4-FFF2-40B4-BE49-F238E27FC236}">
                    <a16:creationId xmlns:a16="http://schemas.microsoft.com/office/drawing/2014/main" id="{DA2185EE-DF45-4580-A1D5-3D27A89B3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6" y="2843"/>
                <a:ext cx="2309" cy="441"/>
                <a:chOff x="1953" y="1200"/>
                <a:chExt cx="1919" cy="441"/>
              </a:xfrm>
            </p:grpSpPr>
            <p:grpSp>
              <p:nvGrpSpPr>
                <p:cNvPr id="53" name="Group 83">
                  <a:extLst>
                    <a:ext uri="{FF2B5EF4-FFF2-40B4-BE49-F238E27FC236}">
                      <a16:creationId xmlns:a16="http://schemas.microsoft.com/office/drawing/2014/main" id="{CEB04FD1-251E-4C92-9DFA-BD4A2FE892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9" y="1304"/>
                  <a:ext cx="221" cy="233"/>
                  <a:chOff x="1374" y="528"/>
                  <a:chExt cx="480" cy="432"/>
                </a:xfrm>
              </p:grpSpPr>
              <p:grpSp>
                <p:nvGrpSpPr>
                  <p:cNvPr id="82" name="Group 84">
                    <a:extLst>
                      <a:ext uri="{FF2B5EF4-FFF2-40B4-BE49-F238E27FC236}">
                        <a16:creationId xmlns:a16="http://schemas.microsoft.com/office/drawing/2014/main" id="{EC208088-C977-419F-AAF8-0A37378FA23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84" name="Rectangle 85">
                      <a:extLst>
                        <a:ext uri="{FF2B5EF4-FFF2-40B4-BE49-F238E27FC236}">
                          <a16:creationId xmlns:a16="http://schemas.microsoft.com/office/drawing/2014/main" id="{CA8E1E9A-68C5-486F-9D1A-82E9984A4EE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" name="Rectangle 86">
                      <a:extLst>
                        <a:ext uri="{FF2B5EF4-FFF2-40B4-BE49-F238E27FC236}">
                          <a16:creationId xmlns:a16="http://schemas.microsoft.com/office/drawing/2014/main" id="{69361633-025B-407B-9FC6-13DFC80F6175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83" name="Text Box 87">
                    <a:extLst>
                      <a:ext uri="{FF2B5EF4-FFF2-40B4-BE49-F238E27FC236}">
                        <a16:creationId xmlns:a16="http://schemas.microsoft.com/office/drawing/2014/main" id="{BABDEAD2-13B4-4637-A457-240DF6AEF180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87" y="574"/>
                    <a:ext cx="45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54" name="Line 88">
                  <a:extLst>
                    <a:ext uri="{FF2B5EF4-FFF2-40B4-BE49-F238E27FC236}">
                      <a16:creationId xmlns:a16="http://schemas.microsoft.com/office/drawing/2014/main" id="{440856D3-CD9D-4AC6-AE60-DEF4369683C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9">
                  <a:extLst>
                    <a:ext uri="{FF2B5EF4-FFF2-40B4-BE49-F238E27FC236}">
                      <a16:creationId xmlns:a16="http://schemas.microsoft.com/office/drawing/2014/main" id="{BE0A0676-65A6-4DC2-AC40-442467AD545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6" name="Group 90">
                  <a:extLst>
                    <a:ext uri="{FF2B5EF4-FFF2-40B4-BE49-F238E27FC236}">
                      <a16:creationId xmlns:a16="http://schemas.microsoft.com/office/drawing/2014/main" id="{A37B5E48-A554-4591-A96C-FD3E16286AC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199" cy="371"/>
                  <a:chOff x="2991" y="411"/>
                  <a:chExt cx="359" cy="768"/>
                </a:xfrm>
              </p:grpSpPr>
              <p:sp>
                <p:nvSpPr>
                  <p:cNvPr id="78" name="AutoShape 91">
                    <a:extLst>
                      <a:ext uri="{FF2B5EF4-FFF2-40B4-BE49-F238E27FC236}">
                        <a16:creationId xmlns:a16="http://schemas.microsoft.com/office/drawing/2014/main" id="{82B50821-7A44-4140-B4E2-CD7E8C1EE31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92">
                    <a:extLst>
                      <a:ext uri="{FF2B5EF4-FFF2-40B4-BE49-F238E27FC236}">
                        <a16:creationId xmlns:a16="http://schemas.microsoft.com/office/drawing/2014/main" id="{2FFD6B78-82FF-40EF-A2D2-0C2073B044B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Freeform 93">
                    <a:extLst>
                      <a:ext uri="{FF2B5EF4-FFF2-40B4-BE49-F238E27FC236}">
                        <a16:creationId xmlns:a16="http://schemas.microsoft.com/office/drawing/2014/main" id="{D28AA009-76C0-48E0-B077-149AD2C9DE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Text Box 94">
                    <a:extLst>
                      <a:ext uri="{FF2B5EF4-FFF2-40B4-BE49-F238E27FC236}">
                        <a16:creationId xmlns:a16="http://schemas.microsoft.com/office/drawing/2014/main" id="{BF559452-DEF0-4195-8C56-EB818BB34C65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3" y="612"/>
                    <a:ext cx="57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57" name="Line 95">
                  <a:extLst>
                    <a:ext uri="{FF2B5EF4-FFF2-40B4-BE49-F238E27FC236}">
                      <a16:creationId xmlns:a16="http://schemas.microsoft.com/office/drawing/2014/main" id="{EA853DC6-8A14-4731-AD15-0BCF5F5B864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6">
                  <a:extLst>
                    <a:ext uri="{FF2B5EF4-FFF2-40B4-BE49-F238E27FC236}">
                      <a16:creationId xmlns:a16="http://schemas.microsoft.com/office/drawing/2014/main" id="{9F38B0E5-D7EC-4B78-ACC8-CA7461239D7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9" name="Group 97">
                  <a:extLst>
                    <a:ext uri="{FF2B5EF4-FFF2-40B4-BE49-F238E27FC236}">
                      <a16:creationId xmlns:a16="http://schemas.microsoft.com/office/drawing/2014/main" id="{8C095ECD-812E-44A8-BAFB-56AE7D8865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01" y="1305"/>
                  <a:ext cx="293" cy="232"/>
                  <a:chOff x="3836" y="576"/>
                  <a:chExt cx="632" cy="480"/>
                </a:xfrm>
              </p:grpSpPr>
              <p:sp>
                <p:nvSpPr>
                  <p:cNvPr id="76" name="Rectangle 98">
                    <a:extLst>
                      <a:ext uri="{FF2B5EF4-FFF2-40B4-BE49-F238E27FC236}">
                        <a16:creationId xmlns:a16="http://schemas.microsoft.com/office/drawing/2014/main" id="{83064439-1E69-4F2F-BB9C-7CF2D57451A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7" name="Text Box 99">
                    <a:extLst>
                      <a:ext uri="{FF2B5EF4-FFF2-40B4-BE49-F238E27FC236}">
                        <a16:creationId xmlns:a16="http://schemas.microsoft.com/office/drawing/2014/main" id="{4F261A61-E725-4506-8874-5FB3BD97B1AD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36" y="628"/>
                    <a:ext cx="632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60" name="Freeform 100">
                  <a:extLst>
                    <a:ext uri="{FF2B5EF4-FFF2-40B4-BE49-F238E27FC236}">
                      <a16:creationId xmlns:a16="http://schemas.microsoft.com/office/drawing/2014/main" id="{E1DC9A6E-4936-431E-B870-B2E695FBFB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01">
                  <a:extLst>
                    <a:ext uri="{FF2B5EF4-FFF2-40B4-BE49-F238E27FC236}">
                      <a16:creationId xmlns:a16="http://schemas.microsoft.com/office/drawing/2014/main" id="{DA127E5D-B051-46A8-AA53-5152B182237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02">
                  <a:extLst>
                    <a:ext uri="{FF2B5EF4-FFF2-40B4-BE49-F238E27FC236}">
                      <a16:creationId xmlns:a16="http://schemas.microsoft.com/office/drawing/2014/main" id="{5BA3B243-7B29-495D-A507-6BCCCFCB914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3" name="Group 103">
                  <a:extLst>
                    <a:ext uri="{FF2B5EF4-FFF2-40B4-BE49-F238E27FC236}">
                      <a16:creationId xmlns:a16="http://schemas.microsoft.com/office/drawing/2014/main" id="{C8D6A696-7179-47C0-A734-62C608B67F9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53" y="1305"/>
                  <a:ext cx="308" cy="232"/>
                  <a:chOff x="1104" y="576"/>
                  <a:chExt cx="664" cy="480"/>
                </a:xfrm>
              </p:grpSpPr>
              <p:sp>
                <p:nvSpPr>
                  <p:cNvPr id="74" name="Rectangle 104">
                    <a:extLst>
                      <a:ext uri="{FF2B5EF4-FFF2-40B4-BE49-F238E27FC236}">
                        <a16:creationId xmlns:a16="http://schemas.microsoft.com/office/drawing/2014/main" id="{C02AD820-C978-4654-820A-E271D6685E8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5" name="Text Box 105">
                    <a:extLst>
                      <a:ext uri="{FF2B5EF4-FFF2-40B4-BE49-F238E27FC236}">
                        <a16:creationId xmlns:a16="http://schemas.microsoft.com/office/drawing/2014/main" id="{8B86F44A-3E88-4801-9249-3CE5F0BDBED2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04" y="628"/>
                    <a:ext cx="66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64" name="Group 106">
                  <a:extLst>
                    <a:ext uri="{FF2B5EF4-FFF2-40B4-BE49-F238E27FC236}">
                      <a16:creationId xmlns:a16="http://schemas.microsoft.com/office/drawing/2014/main" id="{63F300BA-9FC0-4CEF-8D9C-239EDDCD31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70" name="Rectangle 107">
                    <a:extLst>
                      <a:ext uri="{FF2B5EF4-FFF2-40B4-BE49-F238E27FC236}">
                        <a16:creationId xmlns:a16="http://schemas.microsoft.com/office/drawing/2014/main" id="{C1B8ADFF-1250-40E4-BD5B-FBE11030727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Rectangle 108">
                    <a:extLst>
                      <a:ext uri="{FF2B5EF4-FFF2-40B4-BE49-F238E27FC236}">
                        <a16:creationId xmlns:a16="http://schemas.microsoft.com/office/drawing/2014/main" id="{B40D01C5-EB21-468C-A616-3C176285924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Rectangle 109">
                    <a:extLst>
                      <a:ext uri="{FF2B5EF4-FFF2-40B4-BE49-F238E27FC236}">
                        <a16:creationId xmlns:a16="http://schemas.microsoft.com/office/drawing/2014/main" id="{CFCEACA8-95A3-45B1-8467-27D146DC883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Rectangle 110">
                    <a:extLst>
                      <a:ext uri="{FF2B5EF4-FFF2-40B4-BE49-F238E27FC236}">
                        <a16:creationId xmlns:a16="http://schemas.microsoft.com/office/drawing/2014/main" id="{8116F7C9-EEFA-466F-B786-8093034437B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5" name="Group 111">
                  <a:extLst>
                    <a:ext uri="{FF2B5EF4-FFF2-40B4-BE49-F238E27FC236}">
                      <a16:creationId xmlns:a16="http://schemas.microsoft.com/office/drawing/2014/main" id="{3966F11B-9E5B-48E4-9815-19592F8D0B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9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66" name="Group 112">
                    <a:extLst>
                      <a:ext uri="{FF2B5EF4-FFF2-40B4-BE49-F238E27FC236}">
                        <a16:creationId xmlns:a16="http://schemas.microsoft.com/office/drawing/2014/main" id="{EB572CE9-993F-4CDA-86C0-32ADE20792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68" name="Rectangle 113">
                      <a:extLst>
                        <a:ext uri="{FF2B5EF4-FFF2-40B4-BE49-F238E27FC236}">
                          <a16:creationId xmlns:a16="http://schemas.microsoft.com/office/drawing/2014/main" id="{402CFF39-A06A-4406-93FA-CEFAE754CD39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Rectangle 114">
                      <a:extLst>
                        <a:ext uri="{FF2B5EF4-FFF2-40B4-BE49-F238E27FC236}">
                          <a16:creationId xmlns:a16="http://schemas.microsoft.com/office/drawing/2014/main" id="{31148035-3884-4B66-AC39-7AF09C1DE30C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67" name="Text Box 115">
                    <a:extLst>
                      <a:ext uri="{FF2B5EF4-FFF2-40B4-BE49-F238E27FC236}">
                        <a16:creationId xmlns:a16="http://schemas.microsoft.com/office/drawing/2014/main" id="{4FEA67D4-F35C-4F5D-92C3-45FB2591AEB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93" y="574"/>
                    <a:ext cx="455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  <p:grpSp>
            <p:nvGrpSpPr>
              <p:cNvPr id="19" name="Group 116">
                <a:extLst>
                  <a:ext uri="{FF2B5EF4-FFF2-40B4-BE49-F238E27FC236}">
                    <a16:creationId xmlns:a16="http://schemas.microsoft.com/office/drawing/2014/main" id="{D52C71B3-9077-42F1-A376-6FA113618A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" y="3456"/>
                <a:ext cx="2310" cy="441"/>
                <a:chOff x="1953" y="1200"/>
                <a:chExt cx="1919" cy="441"/>
              </a:xfrm>
            </p:grpSpPr>
            <p:grpSp>
              <p:nvGrpSpPr>
                <p:cNvPr id="20" name="Group 117">
                  <a:extLst>
                    <a:ext uri="{FF2B5EF4-FFF2-40B4-BE49-F238E27FC236}">
                      <a16:creationId xmlns:a16="http://schemas.microsoft.com/office/drawing/2014/main" id="{AF667B98-2F0D-4829-A1D2-54D60F684AB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429" y="1304"/>
                  <a:ext cx="221" cy="233"/>
                  <a:chOff x="1374" y="528"/>
                  <a:chExt cx="480" cy="432"/>
                </a:xfrm>
              </p:grpSpPr>
              <p:grpSp>
                <p:nvGrpSpPr>
                  <p:cNvPr id="49" name="Group 118">
                    <a:extLst>
                      <a:ext uri="{FF2B5EF4-FFF2-40B4-BE49-F238E27FC236}">
                        <a16:creationId xmlns:a16="http://schemas.microsoft.com/office/drawing/2014/main" id="{094E6B2C-3151-472E-98C6-04DC8B2C31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51" name="Rectangle 119">
                      <a:extLst>
                        <a:ext uri="{FF2B5EF4-FFF2-40B4-BE49-F238E27FC236}">
                          <a16:creationId xmlns:a16="http://schemas.microsoft.com/office/drawing/2014/main" id="{2D5D7EE8-CF17-410B-BBA0-0EBDD7580C8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Rectangle 120">
                      <a:extLst>
                        <a:ext uri="{FF2B5EF4-FFF2-40B4-BE49-F238E27FC236}">
                          <a16:creationId xmlns:a16="http://schemas.microsoft.com/office/drawing/2014/main" id="{8626926B-1620-42AE-9ED5-62CF2166440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50" name="Text Box 121">
                    <a:extLst>
                      <a:ext uri="{FF2B5EF4-FFF2-40B4-BE49-F238E27FC236}">
                        <a16:creationId xmlns:a16="http://schemas.microsoft.com/office/drawing/2014/main" id="{8412427A-D996-4E51-8C17-4874A4EC4BAC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87" y="574"/>
                    <a:ext cx="458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  <p:sp>
              <p:nvSpPr>
                <p:cNvPr id="21" name="Line 122">
                  <a:extLst>
                    <a:ext uri="{FF2B5EF4-FFF2-40B4-BE49-F238E27FC236}">
                      <a16:creationId xmlns:a16="http://schemas.microsoft.com/office/drawing/2014/main" id="{FFECFC56-7FD0-41D0-9302-5EC4DE9697A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351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23">
                  <a:extLst>
                    <a:ext uri="{FF2B5EF4-FFF2-40B4-BE49-F238E27FC236}">
                      <a16:creationId xmlns:a16="http://schemas.microsoft.com/office/drawing/2014/main" id="{7592EFA0-FD61-4B5B-87A5-314E034BA2F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51" y="1490"/>
                  <a:ext cx="2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3" name="Group 124">
                  <a:extLst>
                    <a:ext uri="{FF2B5EF4-FFF2-40B4-BE49-F238E27FC236}">
                      <a16:creationId xmlns:a16="http://schemas.microsoft.com/office/drawing/2014/main" id="{122B4AD9-E0B9-41A2-B15B-FAB3CD4FF6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51" y="1235"/>
                  <a:ext cx="199" cy="371"/>
                  <a:chOff x="2991" y="411"/>
                  <a:chExt cx="359" cy="768"/>
                </a:xfrm>
              </p:grpSpPr>
              <p:sp>
                <p:nvSpPr>
                  <p:cNvPr id="45" name="AutoShape 125">
                    <a:extLst>
                      <a:ext uri="{FF2B5EF4-FFF2-40B4-BE49-F238E27FC236}">
                        <a16:creationId xmlns:a16="http://schemas.microsoft.com/office/drawing/2014/main" id="{07539A24-7EDB-43C9-AC40-C679E07C892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-5400000">
                    <a:off x="2798" y="626"/>
                    <a:ext cx="768" cy="337"/>
                  </a:xfrm>
                  <a:custGeom>
                    <a:avLst/>
                    <a:gdLst>
                      <a:gd name="T0" fmla="*/ 24 w 21600"/>
                      <a:gd name="T1" fmla="*/ 3 h 21600"/>
                      <a:gd name="T2" fmla="*/ 14 w 21600"/>
                      <a:gd name="T3" fmla="*/ 5 h 21600"/>
                      <a:gd name="T4" fmla="*/ 3 w 21600"/>
                      <a:gd name="T5" fmla="*/ 3 h 21600"/>
                      <a:gd name="T6" fmla="*/ 14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0 w 21600"/>
                      <a:gd name="T13" fmla="*/ 4487 h 21600"/>
                      <a:gd name="T14" fmla="*/ 17100 w 21600"/>
                      <a:gd name="T15" fmla="*/ 17113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126">
                    <a:extLst>
                      <a:ext uri="{FF2B5EF4-FFF2-40B4-BE49-F238E27FC236}">
                        <a16:creationId xmlns:a16="http://schemas.microsoft.com/office/drawing/2014/main" id="{49D4120F-F2B4-43E4-8D90-F91B7CCC963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 rot="5400000">
                    <a:off x="2957" y="705"/>
                    <a:ext cx="248" cy="18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 127">
                    <a:extLst>
                      <a:ext uri="{FF2B5EF4-FFF2-40B4-BE49-F238E27FC236}">
                        <a16:creationId xmlns:a16="http://schemas.microsoft.com/office/drawing/2014/main" id="{D81B2AFB-4780-4E7F-B778-14CE355F3F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rot="5400000">
                    <a:off x="2974" y="725"/>
                    <a:ext cx="218" cy="139"/>
                  </a:xfrm>
                  <a:custGeom>
                    <a:avLst/>
                    <a:gdLst>
                      <a:gd name="T0" fmla="*/ 0 w 384"/>
                      <a:gd name="T1" fmla="*/ 67 h 288"/>
                      <a:gd name="T2" fmla="*/ 62 w 384"/>
                      <a:gd name="T3" fmla="*/ 0 h 288"/>
                      <a:gd name="T4" fmla="*/ 124 w 384"/>
                      <a:gd name="T5" fmla="*/ 67 h 28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4" h="288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Text Box 128">
                    <a:extLst>
                      <a:ext uri="{FF2B5EF4-FFF2-40B4-BE49-F238E27FC236}">
                        <a16:creationId xmlns:a16="http://schemas.microsoft.com/office/drawing/2014/main" id="{4E416EC6-B165-47D9-807A-3FD4BB8ACF6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 rot="-5400000">
                    <a:off x="2942" y="634"/>
                    <a:ext cx="575" cy="2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ALU</a:t>
                    </a:r>
                  </a:p>
                </p:txBody>
              </p:sp>
            </p:grpSp>
            <p:sp>
              <p:nvSpPr>
                <p:cNvPr id="24" name="Line 129">
                  <a:extLst>
                    <a:ext uri="{FF2B5EF4-FFF2-40B4-BE49-F238E27FC236}">
                      <a16:creationId xmlns:a16="http://schemas.microsoft.com/office/drawing/2014/main" id="{B14C0506-4B4F-47FD-A521-D9ED23FEC19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52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0">
                  <a:extLst>
                    <a:ext uri="{FF2B5EF4-FFF2-40B4-BE49-F238E27FC236}">
                      <a16:creationId xmlns:a16="http://schemas.microsoft.com/office/drawing/2014/main" id="{809FF78E-8691-46F6-BBA3-223A67852BA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75" y="1421"/>
                  <a:ext cx="2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" name="Group 131">
                  <a:extLst>
                    <a:ext uri="{FF2B5EF4-FFF2-40B4-BE49-F238E27FC236}">
                      <a16:creationId xmlns:a16="http://schemas.microsoft.com/office/drawing/2014/main" id="{0C94D05E-17CF-4A5F-8F13-367F159B2B5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201" y="1305"/>
                  <a:ext cx="292" cy="232"/>
                  <a:chOff x="3836" y="576"/>
                  <a:chExt cx="630" cy="480"/>
                </a:xfrm>
              </p:grpSpPr>
              <p:sp>
                <p:nvSpPr>
                  <p:cNvPr id="43" name="Rectangle 132">
                    <a:extLst>
                      <a:ext uri="{FF2B5EF4-FFF2-40B4-BE49-F238E27FC236}">
                        <a16:creationId xmlns:a16="http://schemas.microsoft.com/office/drawing/2014/main" id="{EC0339DC-4A40-4E5B-8E9D-A8A3C898D43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15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4" name="Text Box 133">
                    <a:extLst>
                      <a:ext uri="{FF2B5EF4-FFF2-40B4-BE49-F238E27FC236}">
                        <a16:creationId xmlns:a16="http://schemas.microsoft.com/office/drawing/2014/main" id="{0DBD4DB4-D042-41B4-8919-EC60EFD7B128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836" y="628"/>
                    <a:ext cx="630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DMem</a:t>
                    </a:r>
                  </a:p>
                </p:txBody>
              </p:sp>
            </p:grpSp>
            <p:sp>
              <p:nvSpPr>
                <p:cNvPr id="27" name="Freeform 134">
                  <a:extLst>
                    <a:ext uri="{FF2B5EF4-FFF2-40B4-BE49-F238E27FC236}">
                      <a16:creationId xmlns:a16="http://schemas.microsoft.com/office/drawing/2014/main" id="{6757B015-776C-4D06-AA7C-766EAD8682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208" y="1421"/>
                  <a:ext cx="332" cy="185"/>
                </a:xfrm>
                <a:custGeom>
                  <a:avLst/>
                  <a:gdLst>
                    <a:gd name="T0" fmla="*/ 0 w 816"/>
                    <a:gd name="T1" fmla="*/ 0 h 384"/>
                    <a:gd name="T2" fmla="*/ 0 w 816"/>
                    <a:gd name="T3" fmla="*/ 89 h 384"/>
                    <a:gd name="T4" fmla="*/ 119 w 816"/>
                    <a:gd name="T5" fmla="*/ 89 h 384"/>
                    <a:gd name="T6" fmla="*/ 119 w 816"/>
                    <a:gd name="T7" fmla="*/ 33 h 384"/>
                    <a:gd name="T8" fmla="*/ 135 w 816"/>
                    <a:gd name="T9" fmla="*/ 33 h 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16" h="384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35">
                  <a:extLst>
                    <a:ext uri="{FF2B5EF4-FFF2-40B4-BE49-F238E27FC236}">
                      <a16:creationId xmlns:a16="http://schemas.microsoft.com/office/drawing/2014/main" id="{0247E13E-91AC-43A4-BCCD-D31F8687B2B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99" y="1491"/>
                  <a:ext cx="23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36">
                  <a:extLst>
                    <a:ext uri="{FF2B5EF4-FFF2-40B4-BE49-F238E27FC236}">
                      <a16:creationId xmlns:a16="http://schemas.microsoft.com/office/drawing/2014/main" id="{E7931BA0-7D75-4104-84AA-498B6D923D4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169" y="1351"/>
                  <a:ext cx="2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0" name="Group 137">
                  <a:extLst>
                    <a:ext uri="{FF2B5EF4-FFF2-40B4-BE49-F238E27FC236}">
                      <a16:creationId xmlns:a16="http://schemas.microsoft.com/office/drawing/2014/main" id="{4DFC0195-DC9F-477A-9F1F-DCDD475ABAE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53" y="1305"/>
                  <a:ext cx="308" cy="232"/>
                  <a:chOff x="1104" y="576"/>
                  <a:chExt cx="664" cy="480"/>
                </a:xfrm>
              </p:grpSpPr>
              <p:sp>
                <p:nvSpPr>
                  <p:cNvPr id="41" name="Rectangle 138">
                    <a:extLst>
                      <a:ext uri="{FF2B5EF4-FFF2-40B4-BE49-F238E27FC236}">
                        <a16:creationId xmlns:a16="http://schemas.microsoft.com/office/drawing/2014/main" id="{40DE0658-155E-4065-BCC3-67F781D5FAC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197" y="576"/>
                    <a:ext cx="480" cy="480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r">
                      <a:spcBef>
                        <a:spcPct val="0"/>
                      </a:spcBef>
                    </a:pPr>
                    <a:endParaRPr lang="en-US" sz="1000">
                      <a:solidFill>
                        <a:schemeClr val="tx1"/>
                      </a:solidFill>
                      <a:latin typeface="Comic Sans MS" pitchFamily="66" charset="0"/>
                    </a:endParaRPr>
                  </a:p>
                </p:txBody>
              </p:sp>
              <p:sp>
                <p:nvSpPr>
                  <p:cNvPr id="42" name="Text Box 139">
                    <a:extLst>
                      <a:ext uri="{FF2B5EF4-FFF2-40B4-BE49-F238E27FC236}">
                        <a16:creationId xmlns:a16="http://schemas.microsoft.com/office/drawing/2014/main" id="{00499FD4-EAB0-49C4-A898-63DD04393413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104" y="628"/>
                    <a:ext cx="664" cy="31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Ifetch</a:t>
                    </a:r>
                  </a:p>
                </p:txBody>
              </p:sp>
            </p:grpSp>
            <p:grpSp>
              <p:nvGrpSpPr>
                <p:cNvPr id="31" name="Group 140">
                  <a:extLst>
                    <a:ext uri="{FF2B5EF4-FFF2-40B4-BE49-F238E27FC236}">
                      <a16:creationId xmlns:a16="http://schemas.microsoft.com/office/drawing/2014/main" id="{9835A953-83B6-4D4B-9C43-928114B413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1200"/>
                  <a:ext cx="1297" cy="441"/>
                  <a:chOff x="2112" y="528"/>
                  <a:chExt cx="2088" cy="681"/>
                </a:xfrm>
              </p:grpSpPr>
              <p:sp>
                <p:nvSpPr>
                  <p:cNvPr id="37" name="Rectangle 141">
                    <a:extLst>
                      <a:ext uri="{FF2B5EF4-FFF2-40B4-BE49-F238E27FC236}">
                        <a16:creationId xmlns:a16="http://schemas.microsoft.com/office/drawing/2014/main" id="{5405A0A9-8F95-4944-A608-589444E6589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84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Rectangle 142">
                    <a:extLst>
                      <a:ext uri="{FF2B5EF4-FFF2-40B4-BE49-F238E27FC236}">
                        <a16:creationId xmlns:a16="http://schemas.microsoft.com/office/drawing/2014/main" id="{4A6590EF-8E02-4058-940A-371F57F8492C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28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Rectangle 143">
                    <a:extLst>
                      <a:ext uri="{FF2B5EF4-FFF2-40B4-BE49-F238E27FC236}">
                        <a16:creationId xmlns:a16="http://schemas.microsoft.com/office/drawing/2014/main" id="{DD1316B3-F57B-44B9-B563-2052F341A68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12" y="528"/>
                    <a:ext cx="72" cy="68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Rectangle 144">
                    <a:extLst>
                      <a:ext uri="{FF2B5EF4-FFF2-40B4-BE49-F238E27FC236}">
                        <a16:creationId xmlns:a16="http://schemas.microsoft.com/office/drawing/2014/main" id="{CF59B28F-FDAD-48A6-941E-BF02F76E3AE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456" y="532"/>
                    <a:ext cx="71" cy="67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" name="Group 145">
                  <a:extLst>
                    <a:ext uri="{FF2B5EF4-FFF2-40B4-BE49-F238E27FC236}">
                      <a16:creationId xmlns:a16="http://schemas.microsoft.com/office/drawing/2014/main" id="{A29BDD44-AF16-41A3-BF24-CF7B7085080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flipH="1">
                  <a:off x="3649" y="1296"/>
                  <a:ext cx="223" cy="233"/>
                  <a:chOff x="1374" y="528"/>
                  <a:chExt cx="480" cy="432"/>
                </a:xfrm>
              </p:grpSpPr>
              <p:grpSp>
                <p:nvGrpSpPr>
                  <p:cNvPr id="33" name="Group 146">
                    <a:extLst>
                      <a:ext uri="{FF2B5EF4-FFF2-40B4-BE49-F238E27FC236}">
                        <a16:creationId xmlns:a16="http://schemas.microsoft.com/office/drawing/2014/main" id="{59A22E5B-939B-4BB6-9958-EE24FFAB33C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374" y="528"/>
                    <a:ext cx="480" cy="432"/>
                    <a:chOff x="1392" y="528"/>
                    <a:chExt cx="480" cy="432"/>
                  </a:xfrm>
                </p:grpSpPr>
                <p:sp>
                  <p:nvSpPr>
                    <p:cNvPr id="35" name="Rectangle 147">
                      <a:extLst>
                        <a:ext uri="{FF2B5EF4-FFF2-40B4-BE49-F238E27FC236}">
                          <a16:creationId xmlns:a16="http://schemas.microsoft.com/office/drawing/2014/main" id="{0098481D-AEE8-481E-8313-2B1BDFD35F48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32" y="528"/>
                      <a:ext cx="240" cy="427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2857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Rectangle 148">
                      <a:extLst>
                        <a:ext uri="{FF2B5EF4-FFF2-40B4-BE49-F238E27FC236}">
                          <a16:creationId xmlns:a16="http://schemas.microsoft.com/office/drawing/2014/main" id="{FECA7636-7623-4B6B-A6E8-32AFF0589CC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392" y="528"/>
                      <a:ext cx="480" cy="4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bg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spcBef>
                          <a:spcPct val="0"/>
                        </a:spcBef>
                      </a:pPr>
                      <a:endParaRPr lang="en-US" sz="100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p:txBody>
                </p:sp>
              </p:grpSp>
              <p:sp>
                <p:nvSpPr>
                  <p:cNvPr id="34" name="Text Box 149">
                    <a:extLst>
                      <a:ext uri="{FF2B5EF4-FFF2-40B4-BE49-F238E27FC236}">
                        <a16:creationId xmlns:a16="http://schemas.microsoft.com/office/drawing/2014/main" id="{85C673D7-886D-4138-80CF-6344244C715E}"/>
                      </a:ext>
                    </a:extLst>
                  </p:cNvPr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1396" y="574"/>
                    <a:ext cx="454" cy="28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1pPr>
                    <a:lvl2pPr marL="742950" indent="-28575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2pPr>
                    <a:lvl3pPr marL="11430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3pPr>
                    <a:lvl4pPr marL="16002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4pPr>
                    <a:lvl5pPr marL="2057400" indent="-228600"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sz="1600" b="1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</a:pPr>
                    <a:r>
                      <a:rPr lang="en-US" sz="1000">
                        <a:solidFill>
                          <a:schemeClr val="tx1"/>
                        </a:solidFill>
                        <a:latin typeface="Comic Sans MS" pitchFamily="66" charset="0"/>
                      </a:rPr>
                      <a:t>Reg</a:t>
                    </a:r>
                  </a:p>
                </p:txBody>
              </p:sp>
            </p:grpSp>
          </p:grpSp>
        </p:grpSp>
        <p:sp>
          <p:nvSpPr>
            <p:cNvPr id="13" name="Line 150">
              <a:extLst>
                <a:ext uri="{FF2B5EF4-FFF2-40B4-BE49-F238E27FC236}">
                  <a16:creationId xmlns:a16="http://schemas.microsoft.com/office/drawing/2014/main" id="{4B1E52B0-A2DD-4CFA-B775-51BA4F900C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9100" y="2311400"/>
              <a:ext cx="533400" cy="8382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51">
              <a:extLst>
                <a:ext uri="{FF2B5EF4-FFF2-40B4-BE49-F238E27FC236}">
                  <a16:creationId xmlns:a16="http://schemas.microsoft.com/office/drawing/2014/main" id="{F938D1B0-C0B7-4431-B87E-DA5416CD3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2500" y="2311400"/>
              <a:ext cx="304800" cy="17526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2">
              <a:extLst>
                <a:ext uri="{FF2B5EF4-FFF2-40B4-BE49-F238E27FC236}">
                  <a16:creationId xmlns:a16="http://schemas.microsoft.com/office/drawing/2014/main" id="{D7C6F19F-A573-4966-96AA-1CF43E669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3500" y="2311400"/>
              <a:ext cx="76200" cy="274320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11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C96C-D248-4770-B8A7-E54786BE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world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45366-5EF3-4582-B8D0-1FBEFE99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FC90-E187-4792-AEB2-6D2E0901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CBA2E68-C21F-4170-B5DD-D1BDB49AE539}"/>
              </a:ext>
            </a:extLst>
          </p:cNvPr>
          <p:cNvSpPr txBox="1"/>
          <p:nvPr/>
        </p:nvSpPr>
        <p:spPr>
          <a:xfrm>
            <a:off x="707541" y="1475726"/>
            <a:ext cx="11622571" cy="44492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latin typeface="Calibri body"/>
                <a:cs typeface="Carlito"/>
              </a:rPr>
              <a:t>Uniform</a:t>
            </a:r>
            <a:r>
              <a:rPr sz="3200" spc="10" dirty="0">
                <a:latin typeface="Calibri body"/>
                <a:cs typeface="Carlito"/>
              </a:rPr>
              <a:t> </a:t>
            </a:r>
            <a:r>
              <a:rPr sz="3200" spc="-15" dirty="0">
                <a:latin typeface="Calibri body"/>
                <a:cs typeface="Carlito"/>
              </a:rPr>
              <a:t>Sub-operations</a:t>
            </a:r>
            <a:r>
              <a:rPr lang="en-US" sz="3200" spc="-15" dirty="0">
                <a:latin typeface="Calibri body"/>
                <a:cs typeface="Carlito"/>
              </a:rPr>
              <a:t> </a:t>
            </a:r>
            <a:r>
              <a:rPr lang="en-IN" sz="3200" spc="-25" dirty="0">
                <a:solidFill>
                  <a:srgbClr val="C00000"/>
                </a:solidFill>
                <a:latin typeface="Carlito"/>
                <a:cs typeface="Carlito"/>
              </a:rPr>
              <a:t>NO</a:t>
            </a:r>
            <a:endParaRPr sz="3200" dirty="0">
              <a:solidFill>
                <a:srgbClr val="C00000"/>
              </a:solidFill>
              <a:latin typeface="Calibri body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245"/>
              </a:spcBef>
              <a:buChar char="–"/>
              <a:tabLst>
                <a:tab pos="698500" algn="l"/>
              </a:tabLst>
            </a:pPr>
            <a:r>
              <a:rPr sz="3200" spc="-10" dirty="0">
                <a:latin typeface="Calibri body"/>
                <a:cs typeface="Carlito"/>
              </a:rPr>
              <a:t>Operation can </a:t>
            </a:r>
            <a:r>
              <a:rPr lang="en-IN" sz="3200" spc="-5" dirty="0">
                <a:latin typeface="Calibri body"/>
                <a:cs typeface="Carlito"/>
              </a:rPr>
              <a:t>be partitioned</a:t>
            </a:r>
            <a:r>
              <a:rPr sz="3200" spc="-5" dirty="0">
                <a:latin typeface="Calibri body"/>
                <a:cs typeface="Carlito"/>
              </a:rPr>
              <a:t> </a:t>
            </a:r>
            <a:r>
              <a:rPr sz="3200" spc="-15" dirty="0">
                <a:latin typeface="Calibri body"/>
                <a:cs typeface="Carlito"/>
              </a:rPr>
              <a:t>into </a:t>
            </a:r>
            <a:r>
              <a:rPr sz="3200" spc="-10" dirty="0">
                <a:latin typeface="Calibri body"/>
                <a:cs typeface="Carlito"/>
              </a:rPr>
              <a:t>uniform-latency</a:t>
            </a:r>
            <a:r>
              <a:rPr sz="3200" spc="-15" dirty="0">
                <a:latin typeface="Calibri body"/>
                <a:cs typeface="Carlito"/>
              </a:rPr>
              <a:t> </a:t>
            </a:r>
            <a:r>
              <a:rPr sz="3200" spc="-10" dirty="0">
                <a:latin typeface="Calibri body"/>
                <a:cs typeface="Carlito"/>
              </a:rPr>
              <a:t>sub-ops</a:t>
            </a:r>
            <a:endParaRPr sz="3200" dirty="0">
              <a:latin typeface="Calibri body"/>
              <a:cs typeface="Carlito"/>
            </a:endParaRPr>
          </a:p>
          <a:p>
            <a:pPr lvl="1">
              <a:lnSpc>
                <a:spcPct val="100000"/>
              </a:lnSpc>
              <a:buFont typeface="Carlito"/>
              <a:buChar char="–"/>
            </a:pPr>
            <a:endParaRPr sz="3200" dirty="0">
              <a:latin typeface="Calibri body"/>
              <a:cs typeface="Carlito"/>
            </a:endParaRPr>
          </a:p>
          <a:p>
            <a:pPr marL="241300" indent="-228600">
              <a:spcBef>
                <a:spcPts val="149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 body"/>
                <a:cs typeface="Carlito"/>
              </a:rPr>
              <a:t>Repetition </a:t>
            </a:r>
            <a:r>
              <a:rPr sz="3200" spc="-5" dirty="0">
                <a:latin typeface="Calibri body"/>
                <a:cs typeface="Carlito"/>
              </a:rPr>
              <a:t>of </a:t>
            </a:r>
            <a:r>
              <a:rPr sz="3200" spc="-10" dirty="0">
                <a:latin typeface="Calibri body"/>
                <a:cs typeface="Carlito"/>
              </a:rPr>
              <a:t>Identical</a:t>
            </a:r>
            <a:r>
              <a:rPr sz="3200" spc="10" dirty="0">
                <a:latin typeface="Calibri body"/>
                <a:cs typeface="Carlito"/>
              </a:rPr>
              <a:t> </a:t>
            </a:r>
            <a:r>
              <a:rPr sz="3200" spc="-15" dirty="0">
                <a:latin typeface="Calibri body"/>
                <a:cs typeface="Carlito"/>
              </a:rPr>
              <a:t>Operations</a:t>
            </a:r>
            <a:r>
              <a:rPr lang="en-US" sz="3200" spc="-15" dirty="0">
                <a:latin typeface="Calibri body"/>
                <a:cs typeface="Carlito"/>
              </a:rPr>
              <a:t> </a:t>
            </a:r>
            <a:r>
              <a:rPr lang="en-IN" sz="3200" spc="-25" dirty="0">
                <a:solidFill>
                  <a:srgbClr val="C00000"/>
                </a:solidFill>
                <a:latin typeface="Carlito"/>
                <a:cs typeface="Carlito"/>
              </a:rPr>
              <a:t>NO</a:t>
            </a:r>
            <a:endParaRPr sz="3200" dirty="0">
              <a:latin typeface="Calibri body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245"/>
              </a:spcBef>
              <a:buChar char="–"/>
              <a:tabLst>
                <a:tab pos="698500" algn="l"/>
              </a:tabLst>
            </a:pPr>
            <a:r>
              <a:rPr sz="3200" spc="-5" dirty="0">
                <a:latin typeface="Calibri body"/>
                <a:cs typeface="Carlito"/>
              </a:rPr>
              <a:t>Same </a:t>
            </a:r>
            <a:r>
              <a:rPr sz="3200" spc="-10" dirty="0">
                <a:latin typeface="Calibri body"/>
                <a:cs typeface="Carlito"/>
              </a:rPr>
              <a:t>ops performed </a:t>
            </a:r>
            <a:r>
              <a:rPr sz="3200" spc="-5" dirty="0">
                <a:latin typeface="Calibri body"/>
                <a:cs typeface="Carlito"/>
              </a:rPr>
              <a:t>on </a:t>
            </a:r>
            <a:r>
              <a:rPr sz="3200" spc="-15" dirty="0">
                <a:latin typeface="Calibri body"/>
                <a:cs typeface="Carlito"/>
              </a:rPr>
              <a:t>many </a:t>
            </a:r>
            <a:r>
              <a:rPr sz="3200" spc="-20" dirty="0">
                <a:latin typeface="Calibri body"/>
                <a:cs typeface="Carlito"/>
              </a:rPr>
              <a:t>different</a:t>
            </a:r>
            <a:r>
              <a:rPr sz="3200" spc="5" dirty="0">
                <a:latin typeface="Calibri body"/>
                <a:cs typeface="Carlito"/>
              </a:rPr>
              <a:t> </a:t>
            </a:r>
            <a:r>
              <a:rPr sz="3200" dirty="0">
                <a:latin typeface="Calibri body"/>
                <a:cs typeface="Carlito"/>
              </a:rPr>
              <a:t>inputs</a:t>
            </a:r>
          </a:p>
          <a:p>
            <a:pPr lvl="1">
              <a:lnSpc>
                <a:spcPct val="100000"/>
              </a:lnSpc>
            </a:pPr>
            <a:endParaRPr sz="3200" dirty="0">
              <a:latin typeface="Calibri body"/>
              <a:cs typeface="Carlito"/>
            </a:endParaRPr>
          </a:p>
          <a:p>
            <a:pPr marL="241300" indent="-228600">
              <a:spcBef>
                <a:spcPts val="15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 body"/>
                <a:cs typeface="Carlito"/>
              </a:rPr>
              <a:t>Independent</a:t>
            </a:r>
            <a:r>
              <a:rPr sz="3200" spc="40" dirty="0">
                <a:latin typeface="Calibri body"/>
                <a:cs typeface="Carlito"/>
              </a:rPr>
              <a:t> </a:t>
            </a:r>
            <a:r>
              <a:rPr sz="3200" spc="-15" dirty="0">
                <a:latin typeface="Calibri body"/>
                <a:cs typeface="Carlito"/>
              </a:rPr>
              <a:t>Operations</a:t>
            </a:r>
            <a:r>
              <a:rPr lang="en-US" sz="3200" spc="-15" dirty="0">
                <a:latin typeface="Calibri body"/>
                <a:cs typeface="Carlito"/>
              </a:rPr>
              <a:t> </a:t>
            </a:r>
            <a:r>
              <a:rPr lang="en-IN" sz="3200" spc="-25" dirty="0">
                <a:solidFill>
                  <a:srgbClr val="C00000"/>
                </a:solidFill>
                <a:latin typeface="Carlito"/>
                <a:cs typeface="Carlito"/>
              </a:rPr>
              <a:t>NO</a:t>
            </a:r>
            <a:endParaRPr sz="3200" dirty="0">
              <a:latin typeface="Calibri body"/>
              <a:cs typeface="Carlito"/>
            </a:endParaRPr>
          </a:p>
          <a:p>
            <a:pPr marL="697865" lvl="1" indent="-228600">
              <a:lnSpc>
                <a:spcPct val="100000"/>
              </a:lnSpc>
              <a:spcBef>
                <a:spcPts val="240"/>
              </a:spcBef>
              <a:buChar char="–"/>
              <a:tabLst>
                <a:tab pos="698500" algn="l"/>
              </a:tabLst>
            </a:pPr>
            <a:r>
              <a:rPr sz="3200" dirty="0">
                <a:latin typeface="Calibri body"/>
                <a:cs typeface="Carlito"/>
              </a:rPr>
              <a:t>All </a:t>
            </a:r>
            <a:r>
              <a:rPr sz="3200" spc="-10" dirty="0">
                <a:latin typeface="Calibri body"/>
                <a:cs typeface="Carlito"/>
              </a:rPr>
              <a:t>ops </a:t>
            </a:r>
            <a:r>
              <a:rPr sz="3200" spc="-15" dirty="0">
                <a:latin typeface="Calibri body"/>
                <a:cs typeface="Carlito"/>
              </a:rPr>
              <a:t>are </a:t>
            </a:r>
            <a:r>
              <a:rPr sz="3200" dirty="0">
                <a:latin typeface="Calibri body"/>
                <a:cs typeface="Carlito"/>
              </a:rPr>
              <a:t>mutually</a:t>
            </a:r>
            <a:r>
              <a:rPr sz="3200" spc="-15" dirty="0">
                <a:latin typeface="Calibri body"/>
                <a:cs typeface="Carlito"/>
              </a:rPr>
              <a:t> </a:t>
            </a:r>
            <a:r>
              <a:rPr sz="3200" spc="-5" dirty="0">
                <a:latin typeface="Calibri body"/>
                <a:cs typeface="Carlito"/>
              </a:rPr>
              <a:t>independent</a:t>
            </a:r>
            <a:endParaRPr sz="3200" dirty="0">
              <a:latin typeface="Calibri body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310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A587-48A3-44AD-92D6-F26F7F88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90" y="3740912"/>
            <a:ext cx="5534852" cy="245268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Structural/Data/Control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/>
              <a:t>Hazards</a:t>
            </a:r>
            <a:endParaRPr lang="en-IN" sz="3200" dirty="0"/>
          </a:p>
        </p:txBody>
      </p:sp>
      <p:pic>
        <p:nvPicPr>
          <p:cNvPr id="7" name="Picture 6" descr="Oil refinery against blue sky">
            <a:extLst>
              <a:ext uri="{FF2B5EF4-FFF2-40B4-BE49-F238E27FC236}">
                <a16:creationId xmlns:a16="http://schemas.microsoft.com/office/drawing/2014/main" id="{D2E9374F-B7DA-460B-9A1D-3F0CDBFDD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99" b="89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B5-B53D-4D5B-81E1-33B5A2DE1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195" y="4036115"/>
            <a:ext cx="7485413" cy="245268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800" dirty="0"/>
              <a:t>What is a hazard ? Anything that prevents an instruction to move ahead in the pipeline.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Structural: </a:t>
            </a:r>
            <a:r>
              <a:rPr lang="en-US" sz="2800" dirty="0"/>
              <a:t>Resource conflicts, two instructions want to access the same structure on the same clock cycle.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F4F7D-6CD5-4B82-BC9C-D1597E0D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9AC1A-6E84-419B-8A5F-779EAA8D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8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B822-3F3A-4D4A-ABBD-2BAC53E8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with unified (single) memory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E9245-7A75-4893-9EDB-CE3C6D3E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47712-F2EA-4C66-A018-F23100A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Freeform 2" descr="25%">
            <a:extLst>
              <a:ext uri="{FF2B5EF4-FFF2-40B4-BE49-F238E27FC236}">
                <a16:creationId xmlns:a16="http://schemas.microsoft.com/office/drawing/2014/main" id="{DDAB0BA6-2183-4CB7-B8B8-2A70CCA96663}"/>
              </a:ext>
            </a:extLst>
          </p:cNvPr>
          <p:cNvSpPr>
            <a:spLocks/>
          </p:cNvSpPr>
          <p:nvPr/>
        </p:nvSpPr>
        <p:spPr bwMode="auto">
          <a:xfrm>
            <a:off x="4470400" y="1912938"/>
            <a:ext cx="234950" cy="458787"/>
          </a:xfrm>
          <a:custGeom>
            <a:avLst/>
            <a:gdLst>
              <a:gd name="T0" fmla="*/ 0 w 148"/>
              <a:gd name="T1" fmla="*/ 0 h 289"/>
              <a:gd name="T2" fmla="*/ 147 w 148"/>
              <a:gd name="T3" fmla="*/ 0 h 289"/>
              <a:gd name="T4" fmla="*/ 147 w 148"/>
              <a:gd name="T5" fmla="*/ 288 h 289"/>
              <a:gd name="T6" fmla="*/ 0 w 148"/>
              <a:gd name="T7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pattFill prst="pct25">
            <a:fgClr>
              <a:schemeClr val="accent1"/>
            </a:fgClr>
            <a:bgClr>
              <a:srgbClr val="FFFFFF"/>
            </a:bgClr>
          </a:patt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3" descr="25%">
            <a:extLst>
              <a:ext uri="{FF2B5EF4-FFF2-40B4-BE49-F238E27FC236}">
                <a16:creationId xmlns:a16="http://schemas.microsoft.com/office/drawing/2014/main" id="{B5AD3515-BA83-41E6-81FE-49B6118D92E4}"/>
              </a:ext>
            </a:extLst>
          </p:cNvPr>
          <p:cNvSpPr>
            <a:spLocks/>
          </p:cNvSpPr>
          <p:nvPr/>
        </p:nvSpPr>
        <p:spPr bwMode="auto">
          <a:xfrm>
            <a:off x="4470400" y="4122738"/>
            <a:ext cx="234950" cy="458787"/>
          </a:xfrm>
          <a:custGeom>
            <a:avLst/>
            <a:gdLst>
              <a:gd name="T0" fmla="*/ 0 w 148"/>
              <a:gd name="T1" fmla="*/ 0 h 289"/>
              <a:gd name="T2" fmla="*/ 147 w 148"/>
              <a:gd name="T3" fmla="*/ 0 h 289"/>
              <a:gd name="T4" fmla="*/ 147 w 148"/>
              <a:gd name="T5" fmla="*/ 288 h 289"/>
              <a:gd name="T6" fmla="*/ 0 w 148"/>
              <a:gd name="T7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pattFill prst="pct25">
            <a:fgClr>
              <a:schemeClr val="accent1"/>
            </a:fgClr>
            <a:bgClr>
              <a:srgbClr val="FFFFFF"/>
            </a:bgClr>
          </a:patt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ABAD988C-6051-41B9-B981-0CCDBE661886}"/>
              </a:ext>
            </a:extLst>
          </p:cNvPr>
          <p:cNvGrpSpPr>
            <a:grpSpLocks/>
          </p:cNvGrpSpPr>
          <p:nvPr/>
        </p:nvGrpSpPr>
        <p:grpSpPr bwMode="auto">
          <a:xfrm>
            <a:off x="4165600" y="1905000"/>
            <a:ext cx="539750" cy="458788"/>
            <a:chOff x="2624" y="1200"/>
            <a:chExt cx="340" cy="289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A243D54-C869-4D0D-8688-4D5C128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1200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222F42B-34E7-4A05-A7E4-DA7AFE5E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" y="1200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FFD55B23-0F31-42A9-B77B-E73592D7E72E}"/>
              </a:ext>
            </a:extLst>
          </p:cNvPr>
          <p:cNvGrpSpPr>
            <a:grpSpLocks/>
          </p:cNvGrpSpPr>
          <p:nvPr/>
        </p:nvGrpSpPr>
        <p:grpSpPr bwMode="auto">
          <a:xfrm>
            <a:off x="4165600" y="4114800"/>
            <a:ext cx="539750" cy="458788"/>
            <a:chOff x="2624" y="2592"/>
            <a:chExt cx="340" cy="289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D7F6956-58AA-4C70-93BB-302BCD5E2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592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CAE5CD8-AA6E-4D28-816E-33B106BB1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" y="2592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Rectangle 10">
            <a:extLst>
              <a:ext uri="{FF2B5EF4-FFF2-40B4-BE49-F238E27FC236}">
                <a16:creationId xmlns:a16="http://schemas.microsoft.com/office/drawing/2014/main" id="{D500AD68-D059-4DCA-BCD3-23BB83DB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4117975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  M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D82D17FE-846B-4F51-9AEC-CF279BBE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943100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BD61DB24-B34D-46BC-829E-442F3052A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2066925"/>
            <a:ext cx="1031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Load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B9DA9C1A-92D7-4A19-8124-348125CD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2727325"/>
            <a:ext cx="124936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Instr 1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0482D5-28E8-4A02-93EA-7453E310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463925"/>
            <a:ext cx="124936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Instr 2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7A64C6F-6C8D-45C7-ACE6-DA9D26AF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4146550"/>
            <a:ext cx="12493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Instr 3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1CFF4787-4AD3-419A-8640-2375A92D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4868863"/>
            <a:ext cx="124936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Instr 4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30D68364-32A8-4870-9C00-2B2F0BDD7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BC07743C-A687-4768-A8A5-876D420B8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60C69B7D-81F7-47EA-AE86-BB71E3412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072F4A98-1EF6-4BD2-8EE9-8C75F7F7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B7A15C00-3B0A-4D96-BA80-4AFE399E9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8D0F2BF1-D8EC-4C46-A680-CB2E0F131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953AE3FE-5AA1-4ABA-B81F-0FC7CF5DC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2529BF8B-233A-42DD-A333-603171295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9EAE449C-78C4-45E3-AF6D-C645D58BA163}"/>
              </a:ext>
            </a:extLst>
          </p:cNvPr>
          <p:cNvGrpSpPr>
            <a:grpSpLocks/>
          </p:cNvGrpSpPr>
          <p:nvPr/>
        </p:nvGrpSpPr>
        <p:grpSpPr bwMode="auto">
          <a:xfrm>
            <a:off x="3587750" y="1828800"/>
            <a:ext cx="352425" cy="763588"/>
            <a:chOff x="2260" y="1152"/>
            <a:chExt cx="222" cy="481"/>
          </a:xfrm>
        </p:grpSpPr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D1AA4E94-C02A-45BA-ADC7-D10288904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" y="1152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40B241C1-8C52-46DD-9CFD-FAF966A628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73" y="1275"/>
              <a:ext cx="3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ALU</a:t>
              </a: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63016A47-0CF3-47BF-BC09-F9287146EA84}"/>
              </a:ext>
            </a:extLst>
          </p:cNvPr>
          <p:cNvGrpSpPr>
            <a:grpSpLocks/>
          </p:cNvGrpSpPr>
          <p:nvPr/>
        </p:nvGrpSpPr>
        <p:grpSpPr bwMode="auto">
          <a:xfrm>
            <a:off x="2101850" y="1981200"/>
            <a:ext cx="569913" cy="458788"/>
            <a:chOff x="1324" y="1248"/>
            <a:chExt cx="359" cy="289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C7066571-79A6-4216-A773-EC837825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1250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  M</a:t>
              </a:r>
            </a:p>
          </p:txBody>
        </p: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821BA647-40CD-4F39-846F-155D5F982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86CEE888-95BB-47FC-8B28-E105282B3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" y="1248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97D6E77C-5AA9-49C4-A4F2-2FEFDC261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" y="1248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7" name="Rectangle 35">
            <a:extLst>
              <a:ext uri="{FF2B5EF4-FFF2-40B4-BE49-F238E27FC236}">
                <a16:creationId xmlns:a16="http://schemas.microsoft.com/office/drawing/2014/main" id="{DD433985-DADC-497E-A0DF-E03D10E7C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1992313"/>
            <a:ext cx="519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Reg</a:t>
            </a:r>
          </a:p>
        </p:txBody>
      </p:sp>
      <p:grpSp>
        <p:nvGrpSpPr>
          <p:cNvPr id="38" name="Group 36">
            <a:extLst>
              <a:ext uri="{FF2B5EF4-FFF2-40B4-BE49-F238E27FC236}">
                <a16:creationId xmlns:a16="http://schemas.microsoft.com/office/drawing/2014/main" id="{8D0AEDB9-E920-4112-9185-7951F81B0307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981200"/>
            <a:ext cx="469900" cy="458788"/>
            <a:chOff x="1803" y="1248"/>
            <a:chExt cx="296" cy="289"/>
          </a:xfrm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5DB6EDC-15B4-4354-A594-25552CE3A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" y="1248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95A58BEB-1CF9-4136-BCB4-9A403AE02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248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Line 39">
            <a:extLst>
              <a:ext uri="{FF2B5EF4-FFF2-40B4-BE49-F238E27FC236}">
                <a16:creationId xmlns:a16="http://schemas.microsoft.com/office/drawing/2014/main" id="{88A99209-19F8-4104-90A9-BEB671618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700" y="2209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31AB833-AA38-4DB6-94D4-3AB8911250F1}"/>
              </a:ext>
            </a:extLst>
          </p:cNvPr>
          <p:cNvSpPr>
            <a:spLocks/>
          </p:cNvSpPr>
          <p:nvPr/>
        </p:nvSpPr>
        <p:spPr bwMode="auto">
          <a:xfrm>
            <a:off x="2778125" y="2057400"/>
            <a:ext cx="76200" cy="153988"/>
          </a:xfrm>
          <a:custGeom>
            <a:avLst/>
            <a:gdLst>
              <a:gd name="T0" fmla="*/ 0 w 48"/>
              <a:gd name="T1" fmla="*/ 96 h 97"/>
              <a:gd name="T2" fmla="*/ 0 w 48"/>
              <a:gd name="T3" fmla="*/ 0 h 97"/>
              <a:gd name="T4" fmla="*/ 47 w 48"/>
              <a:gd name="T5" fmla="*/ 0 h 97"/>
              <a:gd name="T6" fmla="*/ 47 w 48"/>
              <a:gd name="T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7F40AA45-0715-4563-966D-96CA8507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100" y="2057400"/>
            <a:ext cx="249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4CA65E6B-5BC9-4B23-B3A6-C49B2A41B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1984375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 dirty="0">
                <a:latin typeface="Times" panose="02020603050405020304" pitchFamily="18" charset="0"/>
              </a:rPr>
              <a:t>  M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92E3047-5B16-4C59-B907-0446AEE3A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984375"/>
            <a:ext cx="5191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Reg</a:t>
            </a:r>
          </a:p>
        </p:txBody>
      </p:sp>
      <p:grpSp>
        <p:nvGrpSpPr>
          <p:cNvPr id="46" name="Group 44">
            <a:extLst>
              <a:ext uri="{FF2B5EF4-FFF2-40B4-BE49-F238E27FC236}">
                <a16:creationId xmlns:a16="http://schemas.microsoft.com/office/drawing/2014/main" id="{7815F926-537D-4088-A7AA-776F87DFE89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981200"/>
            <a:ext cx="450850" cy="458788"/>
            <a:chOff x="3120" y="1248"/>
            <a:chExt cx="284" cy="289"/>
          </a:xfrm>
        </p:grpSpPr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FF457119-3578-4EEA-BB0C-4C1C08E5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48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62CBD651-F20F-4250-8020-51D5B2A1E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1248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9" name="Line 47">
            <a:extLst>
              <a:ext uri="{FF2B5EF4-FFF2-40B4-BE49-F238E27FC236}">
                <a16:creationId xmlns:a16="http://schemas.microsoft.com/office/drawing/2014/main" id="{05F0BF51-C56B-4242-AF56-C9C7993B1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638" y="2209800"/>
            <a:ext cx="220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D292798E-4352-4ACA-BC1E-FF573DC5C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1288" y="2209800"/>
            <a:ext cx="246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151DCD02-6252-4C73-90FE-AA561E002FFA}"/>
              </a:ext>
            </a:extLst>
          </p:cNvPr>
          <p:cNvSpPr>
            <a:spLocks/>
          </p:cNvSpPr>
          <p:nvPr/>
        </p:nvSpPr>
        <p:spPr bwMode="auto">
          <a:xfrm>
            <a:off x="4143375" y="2209800"/>
            <a:ext cx="684213" cy="306388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192 h 193"/>
              <a:gd name="T4" fmla="*/ 391 w 431"/>
              <a:gd name="T5" fmla="*/ 192 h 193"/>
              <a:gd name="T6" fmla="*/ 391 w 431"/>
              <a:gd name="T7" fmla="*/ 64 h 193"/>
              <a:gd name="T8" fmla="*/ 430 w 431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7986F5D1-CDB9-49D7-98ED-FBA8F5D18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100" y="2362200"/>
            <a:ext cx="249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Freeform 51">
            <a:extLst>
              <a:ext uri="{FF2B5EF4-FFF2-40B4-BE49-F238E27FC236}">
                <a16:creationId xmlns:a16="http://schemas.microsoft.com/office/drawing/2014/main" id="{92E4A3D7-322A-493D-ACB5-C7D7230A0D4F}"/>
              </a:ext>
            </a:extLst>
          </p:cNvPr>
          <p:cNvSpPr>
            <a:spLocks/>
          </p:cNvSpPr>
          <p:nvPr/>
        </p:nvSpPr>
        <p:spPr bwMode="auto">
          <a:xfrm>
            <a:off x="3487738" y="2201863"/>
            <a:ext cx="534987" cy="441325"/>
          </a:xfrm>
          <a:custGeom>
            <a:avLst/>
            <a:gdLst>
              <a:gd name="T0" fmla="*/ 0 w 337"/>
              <a:gd name="T1" fmla="*/ 101 h 278"/>
              <a:gd name="T2" fmla="*/ 0 w 337"/>
              <a:gd name="T3" fmla="*/ 277 h 278"/>
              <a:gd name="T4" fmla="*/ 294 w 337"/>
              <a:gd name="T5" fmla="*/ 277 h 278"/>
              <a:gd name="T6" fmla="*/ 294 w 337"/>
              <a:gd name="T7" fmla="*/ 90 h 278"/>
              <a:gd name="T8" fmla="*/ 336 w 337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4" name="Group 52">
            <a:extLst>
              <a:ext uri="{FF2B5EF4-FFF2-40B4-BE49-F238E27FC236}">
                <a16:creationId xmlns:a16="http://schemas.microsoft.com/office/drawing/2014/main" id="{0A8C2F27-A754-4200-A0E7-50CAB730B0F7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540000"/>
            <a:ext cx="3327400" cy="814388"/>
            <a:chOff x="1751" y="1600"/>
            <a:chExt cx="2096" cy="513"/>
          </a:xfrm>
        </p:grpSpPr>
        <p:grpSp>
          <p:nvGrpSpPr>
            <p:cNvPr id="55" name="Group 53">
              <a:extLst>
                <a:ext uri="{FF2B5EF4-FFF2-40B4-BE49-F238E27FC236}">
                  <a16:creationId xmlns:a16="http://schemas.microsoft.com/office/drawing/2014/main" id="{CEA0AB24-3C2D-4248-B887-E8333A516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1600"/>
              <a:ext cx="222" cy="481"/>
              <a:chOff x="2687" y="1600"/>
              <a:chExt cx="222" cy="481"/>
            </a:xfrm>
          </p:grpSpPr>
          <p:sp>
            <p:nvSpPr>
              <p:cNvPr id="81" name="Freeform 54">
                <a:extLst>
                  <a:ext uri="{FF2B5EF4-FFF2-40B4-BE49-F238E27FC236}">
                    <a16:creationId xmlns:a16="http://schemas.microsoft.com/office/drawing/2014/main" id="{74B8667B-4B7A-417A-A24A-971646D8F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6" y="1600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" name="Rectangle 55">
                <a:extLst>
                  <a:ext uri="{FF2B5EF4-FFF2-40B4-BE49-F238E27FC236}">
                    <a16:creationId xmlns:a16="http://schemas.microsoft.com/office/drawing/2014/main" id="{416F4BE2-B28A-468E-B7F9-4A41BD91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00" y="1723"/>
                <a:ext cx="38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4AB88CB-6822-479D-84C7-AC7AC16D8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1" y="1696"/>
              <a:ext cx="359" cy="289"/>
              <a:chOff x="1751" y="1696"/>
              <a:chExt cx="359" cy="289"/>
            </a:xfrm>
          </p:grpSpPr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5C412B26-759A-4EF4-A2C9-641C47A02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1698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  M</a:t>
                </a:r>
              </a:p>
            </p:txBody>
          </p:sp>
          <p:grpSp>
            <p:nvGrpSpPr>
              <p:cNvPr id="78" name="Group 58">
                <a:extLst>
                  <a:ext uri="{FF2B5EF4-FFF2-40B4-BE49-F238E27FC236}">
                    <a16:creationId xmlns:a16="http://schemas.microsoft.com/office/drawing/2014/main" id="{1DFD1126-6985-4D49-A653-57BCE644D3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40" cy="289"/>
                <a:chOff x="1770" y="1696"/>
                <a:chExt cx="340" cy="289"/>
              </a:xfrm>
            </p:grpSpPr>
            <p:sp>
              <p:nvSpPr>
                <p:cNvPr id="79" name="Freeform 59">
                  <a:extLst>
                    <a:ext uri="{FF2B5EF4-FFF2-40B4-BE49-F238E27FC236}">
                      <a16:creationId xmlns:a16="http://schemas.microsoft.com/office/drawing/2014/main" id="{585D48FF-76CE-4D07-8D30-D1124EC06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" y="1696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0" name="Freeform 60">
                  <a:extLst>
                    <a:ext uri="{FF2B5EF4-FFF2-40B4-BE49-F238E27FC236}">
                      <a16:creationId xmlns:a16="http://schemas.microsoft.com/office/drawing/2014/main" id="{FB8D9F8B-2AF9-4636-A2CE-A7E6FAFE2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9" y="1696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57" name="Rectangle 61">
              <a:extLst>
                <a:ext uri="{FF2B5EF4-FFF2-40B4-BE49-F238E27FC236}">
                  <a16:creationId xmlns:a16="http://schemas.microsoft.com/office/drawing/2014/main" id="{823DB475-560D-4027-9491-018558D7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1703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C735531B-39B6-4AD9-9DE9-359367CE1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" y="1696"/>
              <a:ext cx="296" cy="289"/>
              <a:chOff x="2230" y="1696"/>
              <a:chExt cx="296" cy="289"/>
            </a:xfrm>
          </p:grpSpPr>
          <p:sp>
            <p:nvSpPr>
              <p:cNvPr id="75" name="Freeform 63">
                <a:extLst>
                  <a:ext uri="{FF2B5EF4-FFF2-40B4-BE49-F238E27FC236}">
                    <a16:creationId xmlns:a16="http://schemas.microsoft.com/office/drawing/2014/main" id="{852413F9-39A9-4292-B074-2AE01E591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0" y="1696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" name="Freeform 64">
                <a:extLst>
                  <a:ext uri="{FF2B5EF4-FFF2-40B4-BE49-F238E27FC236}">
                    <a16:creationId xmlns:a16="http://schemas.microsoft.com/office/drawing/2014/main" id="{57E4793F-E87F-43CD-A56A-F2276E6CB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1696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9" name="Line 65">
              <a:extLst>
                <a:ext uri="{FF2B5EF4-FFF2-40B4-BE49-F238E27FC236}">
                  <a16:creationId xmlns:a16="http://schemas.microsoft.com/office/drawing/2014/main" id="{2A8002DD-087D-443F-A7AC-E6C56A678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5" y="184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24A26665-0984-4EAE-B479-D0B8376D9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" y="1744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67">
              <a:extLst>
                <a:ext uri="{FF2B5EF4-FFF2-40B4-BE49-F238E27FC236}">
                  <a16:creationId xmlns:a16="http://schemas.microsoft.com/office/drawing/2014/main" id="{9EA4DC8D-8763-492E-ADBF-A333C8E9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174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Rectangle 68">
              <a:extLst>
                <a:ext uri="{FF2B5EF4-FFF2-40B4-BE49-F238E27FC236}">
                  <a16:creationId xmlns:a16="http://schemas.microsoft.com/office/drawing/2014/main" id="{D4212349-524A-4D4C-B51B-DC785530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698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  M</a:t>
              </a:r>
            </a:p>
          </p:txBody>
        </p:sp>
        <p:grpSp>
          <p:nvGrpSpPr>
            <p:cNvPr id="63" name="Group 69">
              <a:extLst>
                <a:ext uri="{FF2B5EF4-FFF2-40B4-BE49-F238E27FC236}">
                  <a16:creationId xmlns:a16="http://schemas.microsoft.com/office/drawing/2014/main" id="{91F5F33C-B700-4E4F-A2F3-439C0D19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" y="1696"/>
              <a:ext cx="325" cy="289"/>
              <a:chOff x="3079" y="1696"/>
              <a:chExt cx="325" cy="289"/>
            </a:xfrm>
          </p:grpSpPr>
          <p:sp>
            <p:nvSpPr>
              <p:cNvPr id="73" name="Freeform 70">
                <a:extLst>
                  <a:ext uri="{FF2B5EF4-FFF2-40B4-BE49-F238E27FC236}">
                    <a16:creationId xmlns:a16="http://schemas.microsoft.com/office/drawing/2014/main" id="{32FE71E5-58F6-4E9A-BDA9-FA06D5B6E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1696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A1528E1C-4442-46AA-A5B6-05316E2BF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" y="1696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4" name="Rectangle 72">
              <a:extLst>
                <a:ext uri="{FF2B5EF4-FFF2-40B4-BE49-F238E27FC236}">
                  <a16:creationId xmlns:a16="http://schemas.microsoft.com/office/drawing/2014/main" id="{71FDEFEA-A9E3-4768-82B6-FF8EBADE8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169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65" name="Group 73">
              <a:extLst>
                <a:ext uri="{FF2B5EF4-FFF2-40B4-BE49-F238E27FC236}">
                  <a16:creationId xmlns:a16="http://schemas.microsoft.com/office/drawing/2014/main" id="{4E337D41-1E3D-445C-B8CC-A5CEC1F9C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7" y="1696"/>
              <a:ext cx="284" cy="289"/>
              <a:chOff x="3547" y="1696"/>
              <a:chExt cx="284" cy="289"/>
            </a:xfrm>
          </p:grpSpPr>
          <p:sp>
            <p:nvSpPr>
              <p:cNvPr id="71" name="Freeform 74">
                <a:extLst>
                  <a:ext uri="{FF2B5EF4-FFF2-40B4-BE49-F238E27FC236}">
                    <a16:creationId xmlns:a16="http://schemas.microsoft.com/office/drawing/2014/main" id="{9CE47289-928F-42C2-BB51-90D7D79F4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" y="1696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Freeform 75">
                <a:extLst>
                  <a:ext uri="{FF2B5EF4-FFF2-40B4-BE49-F238E27FC236}">
                    <a16:creationId xmlns:a16="http://schemas.microsoft.com/office/drawing/2014/main" id="{92D6377C-2556-4E86-8195-7A8FB34AC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8" y="1696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6" name="Line 76">
              <a:extLst>
                <a:ext uri="{FF2B5EF4-FFF2-40B4-BE49-F238E27FC236}">
                  <a16:creationId xmlns:a16="http://schemas.microsoft.com/office/drawing/2014/main" id="{897ACD63-9C70-44E8-B264-293983F35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184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Line 77">
              <a:extLst>
                <a:ext uri="{FF2B5EF4-FFF2-40B4-BE49-F238E27FC236}">
                  <a16:creationId xmlns:a16="http://schemas.microsoft.com/office/drawing/2014/main" id="{FC4D0A91-8171-412D-B098-C012CF27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" y="184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228AF647-0654-4ED6-8184-7E09ACF5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840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79">
              <a:extLst>
                <a:ext uri="{FF2B5EF4-FFF2-40B4-BE49-F238E27FC236}">
                  <a16:creationId xmlns:a16="http://schemas.microsoft.com/office/drawing/2014/main" id="{55D39AD9-DF31-4F01-AA46-81743CF1A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193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62EA3526-663B-4844-8066-942851B2A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1835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3" name="Group 81">
            <a:extLst>
              <a:ext uri="{FF2B5EF4-FFF2-40B4-BE49-F238E27FC236}">
                <a16:creationId xmlns:a16="http://schemas.microsoft.com/office/drawing/2014/main" id="{FFA1E5A5-4577-4514-A549-5A2D517F94D1}"/>
              </a:ext>
            </a:extLst>
          </p:cNvPr>
          <p:cNvGrpSpPr>
            <a:grpSpLocks/>
          </p:cNvGrpSpPr>
          <p:nvPr/>
        </p:nvGrpSpPr>
        <p:grpSpPr bwMode="auto">
          <a:xfrm>
            <a:off x="3457575" y="3251200"/>
            <a:ext cx="3327400" cy="814388"/>
            <a:chOff x="2178" y="2048"/>
            <a:chExt cx="2096" cy="513"/>
          </a:xfrm>
        </p:grpSpPr>
        <p:grpSp>
          <p:nvGrpSpPr>
            <p:cNvPr id="84" name="Group 82">
              <a:extLst>
                <a:ext uri="{FF2B5EF4-FFF2-40B4-BE49-F238E27FC236}">
                  <a16:creationId xmlns:a16="http://schemas.microsoft.com/office/drawing/2014/main" id="{D0B8D2CF-F881-47EF-9FE1-25AF0DCC9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4" y="2048"/>
              <a:ext cx="222" cy="481"/>
              <a:chOff x="3114" y="2048"/>
              <a:chExt cx="222" cy="481"/>
            </a:xfrm>
          </p:grpSpPr>
          <p:sp>
            <p:nvSpPr>
              <p:cNvPr id="110" name="Freeform 83">
                <a:extLst>
                  <a:ext uri="{FF2B5EF4-FFF2-40B4-BE49-F238E27FC236}">
                    <a16:creationId xmlns:a16="http://schemas.microsoft.com/office/drawing/2014/main" id="{95080CFD-D719-48FA-A811-0EC2F4823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3" y="2048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Rectangle 84">
                <a:extLst>
                  <a:ext uri="{FF2B5EF4-FFF2-40B4-BE49-F238E27FC236}">
                    <a16:creationId xmlns:a16="http://schemas.microsoft.com/office/drawing/2014/main" id="{68897EAC-B771-459B-8CAC-898AADD37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27" y="2171"/>
                <a:ext cx="38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59CE17B-6F5C-46F4-9F52-3CCB5354C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8" y="2144"/>
              <a:ext cx="359" cy="289"/>
              <a:chOff x="2178" y="2144"/>
              <a:chExt cx="359" cy="289"/>
            </a:xfrm>
          </p:grpSpPr>
          <p:sp>
            <p:nvSpPr>
              <p:cNvPr id="106" name="Rectangle 86">
                <a:extLst>
                  <a:ext uri="{FF2B5EF4-FFF2-40B4-BE49-F238E27FC236}">
                    <a16:creationId xmlns:a16="http://schemas.microsoft.com/office/drawing/2014/main" id="{35324060-7424-4034-895C-970255233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2146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  M</a:t>
                </a:r>
              </a:p>
            </p:txBody>
          </p:sp>
          <p:grpSp>
            <p:nvGrpSpPr>
              <p:cNvPr id="107" name="Group 87">
                <a:extLst>
                  <a:ext uri="{FF2B5EF4-FFF2-40B4-BE49-F238E27FC236}">
                    <a16:creationId xmlns:a16="http://schemas.microsoft.com/office/drawing/2014/main" id="{CF31B45D-AB12-45C5-85A6-5834A519D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108" name="Freeform 88">
                  <a:extLst>
                    <a:ext uri="{FF2B5EF4-FFF2-40B4-BE49-F238E27FC236}">
                      <a16:creationId xmlns:a16="http://schemas.microsoft.com/office/drawing/2014/main" id="{35205FA5-62F3-432D-A05B-6E3FD8B74E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7" y="2144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9" name="Freeform 89">
                  <a:extLst>
                    <a:ext uri="{FF2B5EF4-FFF2-40B4-BE49-F238E27FC236}">
                      <a16:creationId xmlns:a16="http://schemas.microsoft.com/office/drawing/2014/main" id="{AA181705-C579-4F36-B13B-95F191D9E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6" y="2144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86" name="Rectangle 90">
              <a:extLst>
                <a:ext uri="{FF2B5EF4-FFF2-40B4-BE49-F238E27FC236}">
                  <a16:creationId xmlns:a16="http://schemas.microsoft.com/office/drawing/2014/main" id="{AD540B0F-5DEB-4412-8A04-08EA59C75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151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87" name="Group 91">
              <a:extLst>
                <a:ext uri="{FF2B5EF4-FFF2-40B4-BE49-F238E27FC236}">
                  <a16:creationId xmlns:a16="http://schemas.microsoft.com/office/drawing/2014/main" id="{1DE703B3-2210-4C8C-AA00-87DEDD6B8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7" y="2144"/>
              <a:ext cx="296" cy="289"/>
              <a:chOff x="2657" y="2144"/>
              <a:chExt cx="296" cy="289"/>
            </a:xfrm>
          </p:grpSpPr>
          <p:sp>
            <p:nvSpPr>
              <p:cNvPr id="104" name="Freeform 92">
                <a:extLst>
                  <a:ext uri="{FF2B5EF4-FFF2-40B4-BE49-F238E27FC236}">
                    <a16:creationId xmlns:a16="http://schemas.microsoft.com/office/drawing/2014/main" id="{4E21DE79-FA55-4A46-978D-106046999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" y="2144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" name="Freeform 93">
                <a:extLst>
                  <a:ext uri="{FF2B5EF4-FFF2-40B4-BE49-F238E27FC236}">
                    <a16:creationId xmlns:a16="http://schemas.microsoft.com/office/drawing/2014/main" id="{2EC5C458-F5BE-41D2-9D0F-60EC44472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5" y="2144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8" name="Line 94">
              <a:extLst>
                <a:ext uri="{FF2B5EF4-FFF2-40B4-BE49-F238E27FC236}">
                  <a16:creationId xmlns:a16="http://schemas.microsoft.com/office/drawing/2014/main" id="{096150A5-2067-4DAD-A4F8-B2B1046F8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22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95">
              <a:extLst>
                <a:ext uri="{FF2B5EF4-FFF2-40B4-BE49-F238E27FC236}">
                  <a16:creationId xmlns:a16="http://schemas.microsoft.com/office/drawing/2014/main" id="{3AD7629F-4A4D-45E2-9C4A-C86197B71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2192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Line 96">
              <a:extLst>
                <a:ext uri="{FF2B5EF4-FFF2-40B4-BE49-F238E27FC236}">
                  <a16:creationId xmlns:a16="http://schemas.microsoft.com/office/drawing/2014/main" id="{52650B4D-0C44-48CB-AA67-9AE255109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19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Rectangle 97">
              <a:extLst>
                <a:ext uri="{FF2B5EF4-FFF2-40B4-BE49-F238E27FC236}">
                  <a16:creationId xmlns:a16="http://schemas.microsoft.com/office/drawing/2014/main" id="{F87B6F55-5605-47B5-ABF6-83741D22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146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  M</a:t>
              </a:r>
            </a:p>
          </p:txBody>
        </p:sp>
        <p:grpSp>
          <p:nvGrpSpPr>
            <p:cNvPr id="92" name="Group 98">
              <a:extLst>
                <a:ext uri="{FF2B5EF4-FFF2-40B4-BE49-F238E27FC236}">
                  <a16:creationId xmlns:a16="http://schemas.microsoft.com/office/drawing/2014/main" id="{F5CA7A9F-9C3C-4461-8C71-57D88817A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6" y="2144"/>
              <a:ext cx="325" cy="289"/>
              <a:chOff x="3506" y="2144"/>
              <a:chExt cx="325" cy="289"/>
            </a:xfrm>
          </p:grpSpPr>
          <p:sp>
            <p:nvSpPr>
              <p:cNvPr id="102" name="Freeform 99">
                <a:extLst>
                  <a:ext uri="{FF2B5EF4-FFF2-40B4-BE49-F238E27FC236}">
                    <a16:creationId xmlns:a16="http://schemas.microsoft.com/office/drawing/2014/main" id="{71186A90-7EE8-4F61-B4B7-CA4D6C355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6" y="2144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" name="Freeform 100">
                <a:extLst>
                  <a:ext uri="{FF2B5EF4-FFF2-40B4-BE49-F238E27FC236}">
                    <a16:creationId xmlns:a16="http://schemas.microsoft.com/office/drawing/2014/main" id="{A44B95DD-58AC-4D0E-87C2-2B5642809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" y="2144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3" name="Rectangle 101">
              <a:extLst>
                <a:ext uri="{FF2B5EF4-FFF2-40B4-BE49-F238E27FC236}">
                  <a16:creationId xmlns:a16="http://schemas.microsoft.com/office/drawing/2014/main" id="{6F23C022-20A6-41FB-A498-5B0C56BF7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2146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94" name="Group 102">
              <a:extLst>
                <a:ext uri="{FF2B5EF4-FFF2-40B4-BE49-F238E27FC236}">
                  <a16:creationId xmlns:a16="http://schemas.microsoft.com/office/drawing/2014/main" id="{C68931F8-0107-4076-B651-F1CA694CB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4" y="2144"/>
              <a:ext cx="284" cy="289"/>
              <a:chOff x="3974" y="2144"/>
              <a:chExt cx="284" cy="289"/>
            </a:xfrm>
          </p:grpSpPr>
          <p:sp>
            <p:nvSpPr>
              <p:cNvPr id="100" name="Freeform 103">
                <a:extLst>
                  <a:ext uri="{FF2B5EF4-FFF2-40B4-BE49-F238E27FC236}">
                    <a16:creationId xmlns:a16="http://schemas.microsoft.com/office/drawing/2014/main" id="{5462BF51-0325-48A5-A824-8FAB6AA75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4" y="2144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" name="Freeform 104">
                <a:extLst>
                  <a:ext uri="{FF2B5EF4-FFF2-40B4-BE49-F238E27FC236}">
                    <a16:creationId xmlns:a16="http://schemas.microsoft.com/office/drawing/2014/main" id="{CB403613-8BAF-46C4-B3DB-7350AF3E8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4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5" name="Line 105">
              <a:extLst>
                <a:ext uri="{FF2B5EF4-FFF2-40B4-BE49-F238E27FC236}">
                  <a16:creationId xmlns:a16="http://schemas.microsoft.com/office/drawing/2014/main" id="{C6B93047-DA9F-46B4-BA73-498F72972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288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Line 106">
              <a:extLst>
                <a:ext uri="{FF2B5EF4-FFF2-40B4-BE49-F238E27FC236}">
                  <a16:creationId xmlns:a16="http://schemas.microsoft.com/office/drawing/2014/main" id="{8CE997F7-352B-407A-9D7F-AA5295D1D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3" y="2288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107">
              <a:extLst>
                <a:ext uri="{FF2B5EF4-FFF2-40B4-BE49-F238E27FC236}">
                  <a16:creationId xmlns:a16="http://schemas.microsoft.com/office/drawing/2014/main" id="{4D48304A-4DAA-4F4C-9D86-3E35BA41D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2288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Line 108">
              <a:extLst>
                <a:ext uri="{FF2B5EF4-FFF2-40B4-BE49-F238E27FC236}">
                  <a16:creationId xmlns:a16="http://schemas.microsoft.com/office/drawing/2014/main" id="{7154A116-55F8-4F9C-975D-4A65BD536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38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904E4CC5-A33D-49AF-A6C3-D4056BDD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2283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2" name="Group 110">
            <a:extLst>
              <a:ext uri="{FF2B5EF4-FFF2-40B4-BE49-F238E27FC236}">
                <a16:creationId xmlns:a16="http://schemas.microsoft.com/office/drawing/2014/main" id="{2E46712E-BEEC-43AE-A61B-81A197EEBE17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3962400"/>
            <a:ext cx="352425" cy="763588"/>
            <a:chOff x="3541" y="2496"/>
            <a:chExt cx="222" cy="481"/>
          </a:xfrm>
        </p:grpSpPr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5DB118F0-68C7-41A4-B499-01E5336F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2496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Rectangle 112">
              <a:extLst>
                <a:ext uri="{FF2B5EF4-FFF2-40B4-BE49-F238E27FC236}">
                  <a16:creationId xmlns:a16="http://schemas.microsoft.com/office/drawing/2014/main" id="{D1349581-37E9-41EC-9127-B4252F8BC0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54" y="2619"/>
              <a:ext cx="3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ALU</a:t>
              </a:r>
            </a:p>
          </p:txBody>
        </p:sp>
      </p:grpSp>
      <p:sp>
        <p:nvSpPr>
          <p:cNvPr id="115" name="Rectangle 113">
            <a:extLst>
              <a:ext uri="{FF2B5EF4-FFF2-40B4-BE49-F238E27FC236}">
                <a16:creationId xmlns:a16="http://schemas.microsoft.com/office/drawing/2014/main" id="{1B883461-4B8C-493F-B8C8-8201A6DF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4125913"/>
            <a:ext cx="5191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Reg</a:t>
            </a:r>
          </a:p>
        </p:txBody>
      </p:sp>
      <p:grpSp>
        <p:nvGrpSpPr>
          <p:cNvPr id="116" name="Group 114">
            <a:extLst>
              <a:ext uri="{FF2B5EF4-FFF2-40B4-BE49-F238E27FC236}">
                <a16:creationId xmlns:a16="http://schemas.microsoft.com/office/drawing/2014/main" id="{59FD9A76-5A0C-4A98-A1D1-C7361687A211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4114800"/>
            <a:ext cx="469900" cy="458788"/>
            <a:chOff x="3084" y="2592"/>
            <a:chExt cx="296" cy="289"/>
          </a:xfrm>
        </p:grpSpPr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id="{316D62AF-6F6C-444D-ABFC-CC5A3E1E4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592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id="{CA7B9C03-C404-4056-8384-C3C9B2DD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2592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9" name="Line 117">
            <a:extLst>
              <a:ext uri="{FF2B5EF4-FFF2-40B4-BE49-F238E27FC236}">
                <a16:creationId xmlns:a16="http://schemas.microsoft.com/office/drawing/2014/main" id="{FD40E793-1CF0-4A76-908C-29AF08873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43434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" name="Freeform 118">
            <a:extLst>
              <a:ext uri="{FF2B5EF4-FFF2-40B4-BE49-F238E27FC236}">
                <a16:creationId xmlns:a16="http://schemas.microsoft.com/office/drawing/2014/main" id="{E63DA447-5ED5-43DC-8367-CD9E64731A7D}"/>
              </a:ext>
            </a:extLst>
          </p:cNvPr>
          <p:cNvSpPr>
            <a:spLocks/>
          </p:cNvSpPr>
          <p:nvPr/>
        </p:nvSpPr>
        <p:spPr bwMode="auto">
          <a:xfrm>
            <a:off x="4811713" y="4191000"/>
            <a:ext cx="76200" cy="153988"/>
          </a:xfrm>
          <a:custGeom>
            <a:avLst/>
            <a:gdLst>
              <a:gd name="T0" fmla="*/ 0 w 48"/>
              <a:gd name="T1" fmla="*/ 96 h 97"/>
              <a:gd name="T2" fmla="*/ 0 w 48"/>
              <a:gd name="T3" fmla="*/ 0 h 97"/>
              <a:gd name="T4" fmla="*/ 47 w 48"/>
              <a:gd name="T5" fmla="*/ 0 h 97"/>
              <a:gd name="T6" fmla="*/ 47 w 48"/>
              <a:gd name="T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1" name="Line 119">
            <a:extLst>
              <a:ext uri="{FF2B5EF4-FFF2-40B4-BE49-F238E27FC236}">
                <a16:creationId xmlns:a16="http://schemas.microsoft.com/office/drawing/2014/main" id="{53C655F5-23DA-4204-A8E4-14B6A25B7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3688" y="4191000"/>
            <a:ext cx="24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Rectangle 120">
            <a:extLst>
              <a:ext uri="{FF2B5EF4-FFF2-40B4-BE49-F238E27FC236}">
                <a16:creationId xmlns:a16="http://schemas.microsoft.com/office/drawing/2014/main" id="{78978BC8-46C3-4A1B-A1F6-2E645A8FF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4117975"/>
            <a:ext cx="474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  M</a:t>
            </a:r>
          </a:p>
        </p:txBody>
      </p:sp>
      <p:grpSp>
        <p:nvGrpSpPr>
          <p:cNvPr id="123" name="Group 121">
            <a:extLst>
              <a:ext uri="{FF2B5EF4-FFF2-40B4-BE49-F238E27FC236}">
                <a16:creationId xmlns:a16="http://schemas.microsoft.com/office/drawing/2014/main" id="{24B927C4-2D75-49BB-8894-273FBBA8F98F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4114800"/>
            <a:ext cx="515937" cy="458788"/>
            <a:chOff x="3933" y="2592"/>
            <a:chExt cx="325" cy="289"/>
          </a:xfrm>
        </p:grpSpPr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64180E53-944A-4FDA-9C72-99C6381C6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2592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F1285DE0-866D-4651-8588-E2F4E6EB4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2592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6" name="Rectangle 124">
            <a:extLst>
              <a:ext uri="{FF2B5EF4-FFF2-40B4-BE49-F238E27FC236}">
                <a16:creationId xmlns:a16="http://schemas.microsoft.com/office/drawing/2014/main" id="{00F99F9B-4C0A-4BDA-B09F-EF046434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4117975"/>
            <a:ext cx="519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Reg</a:t>
            </a:r>
          </a:p>
        </p:txBody>
      </p:sp>
      <p:grpSp>
        <p:nvGrpSpPr>
          <p:cNvPr id="127" name="Group 125">
            <a:extLst>
              <a:ext uri="{FF2B5EF4-FFF2-40B4-BE49-F238E27FC236}">
                <a16:creationId xmlns:a16="http://schemas.microsoft.com/office/drawing/2014/main" id="{4AAD1DF7-82F4-4519-881B-F86C84C0E6B3}"/>
              </a:ext>
            </a:extLst>
          </p:cNvPr>
          <p:cNvGrpSpPr>
            <a:grpSpLocks/>
          </p:cNvGrpSpPr>
          <p:nvPr/>
        </p:nvGrpSpPr>
        <p:grpSpPr bwMode="auto">
          <a:xfrm>
            <a:off x="6986588" y="4114800"/>
            <a:ext cx="450850" cy="458788"/>
            <a:chOff x="4401" y="2592"/>
            <a:chExt cx="284" cy="289"/>
          </a:xfrm>
        </p:grpSpPr>
        <p:sp>
          <p:nvSpPr>
            <p:cNvPr id="128" name="Freeform 126">
              <a:extLst>
                <a:ext uri="{FF2B5EF4-FFF2-40B4-BE49-F238E27FC236}">
                  <a16:creationId xmlns:a16="http://schemas.microsoft.com/office/drawing/2014/main" id="{0B509B06-3844-44E3-827A-909015C1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2592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Freeform 127">
              <a:extLst>
                <a:ext uri="{FF2B5EF4-FFF2-40B4-BE49-F238E27FC236}">
                  <a16:creationId xmlns:a16="http://schemas.microsoft.com/office/drawing/2014/main" id="{C4A8F278-8E99-4136-8E62-ECB2D499E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2592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0" name="Line 128">
            <a:extLst>
              <a:ext uri="{FF2B5EF4-FFF2-40B4-BE49-F238E27FC236}">
                <a16:creationId xmlns:a16="http://schemas.microsoft.com/office/drawing/2014/main" id="{C1E62396-AA54-45C0-AB5F-24B9DD8B1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3225" y="4343400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Line 129">
            <a:extLst>
              <a:ext uri="{FF2B5EF4-FFF2-40B4-BE49-F238E27FC236}">
                <a16:creationId xmlns:a16="http://schemas.microsoft.com/office/drawing/2014/main" id="{1201E0C2-61D1-49B6-A850-020EA2F13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75" y="4343400"/>
            <a:ext cx="246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" name="Freeform 130">
            <a:extLst>
              <a:ext uri="{FF2B5EF4-FFF2-40B4-BE49-F238E27FC236}">
                <a16:creationId xmlns:a16="http://schemas.microsoft.com/office/drawing/2014/main" id="{B78A0FC0-041F-4402-8354-6D5DBE9337CC}"/>
              </a:ext>
            </a:extLst>
          </p:cNvPr>
          <p:cNvSpPr>
            <a:spLocks/>
          </p:cNvSpPr>
          <p:nvPr/>
        </p:nvSpPr>
        <p:spPr bwMode="auto">
          <a:xfrm>
            <a:off x="6176963" y="4343400"/>
            <a:ext cx="684212" cy="306388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192 h 193"/>
              <a:gd name="T4" fmla="*/ 391 w 431"/>
              <a:gd name="T5" fmla="*/ 192 h 193"/>
              <a:gd name="T6" fmla="*/ 391 w 431"/>
              <a:gd name="T7" fmla="*/ 64 h 193"/>
              <a:gd name="T8" fmla="*/ 430 w 431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" name="Line 131">
            <a:extLst>
              <a:ext uri="{FF2B5EF4-FFF2-40B4-BE49-F238E27FC236}">
                <a16:creationId xmlns:a16="http://schemas.microsoft.com/office/drawing/2014/main" id="{6FD1F2A8-864C-4E8C-B851-5585F3577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3688" y="4495800"/>
            <a:ext cx="24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" name="Freeform 132">
            <a:extLst>
              <a:ext uri="{FF2B5EF4-FFF2-40B4-BE49-F238E27FC236}">
                <a16:creationId xmlns:a16="http://schemas.microsoft.com/office/drawing/2014/main" id="{471120A8-A70F-43BB-80DA-1A5028F98F67}"/>
              </a:ext>
            </a:extLst>
          </p:cNvPr>
          <p:cNvSpPr>
            <a:spLocks/>
          </p:cNvSpPr>
          <p:nvPr/>
        </p:nvSpPr>
        <p:spPr bwMode="auto">
          <a:xfrm>
            <a:off x="5521325" y="4335463"/>
            <a:ext cx="534988" cy="441325"/>
          </a:xfrm>
          <a:custGeom>
            <a:avLst/>
            <a:gdLst>
              <a:gd name="T0" fmla="*/ 0 w 337"/>
              <a:gd name="T1" fmla="*/ 101 h 278"/>
              <a:gd name="T2" fmla="*/ 0 w 337"/>
              <a:gd name="T3" fmla="*/ 277 h 278"/>
              <a:gd name="T4" fmla="*/ 294 w 337"/>
              <a:gd name="T5" fmla="*/ 277 h 278"/>
              <a:gd name="T6" fmla="*/ 294 w 337"/>
              <a:gd name="T7" fmla="*/ 90 h 278"/>
              <a:gd name="T8" fmla="*/ 336 w 337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5" name="Group 133">
            <a:extLst>
              <a:ext uri="{FF2B5EF4-FFF2-40B4-BE49-F238E27FC236}">
                <a16:creationId xmlns:a16="http://schemas.microsoft.com/office/drawing/2014/main" id="{5BEE2C6C-2A76-4C5B-BC43-967790303B63}"/>
              </a:ext>
            </a:extLst>
          </p:cNvPr>
          <p:cNvGrpSpPr>
            <a:grpSpLocks/>
          </p:cNvGrpSpPr>
          <p:nvPr/>
        </p:nvGrpSpPr>
        <p:grpSpPr bwMode="auto">
          <a:xfrm>
            <a:off x="4813300" y="4673600"/>
            <a:ext cx="3327400" cy="814388"/>
            <a:chOff x="3032" y="2944"/>
            <a:chExt cx="2096" cy="513"/>
          </a:xfrm>
        </p:grpSpPr>
        <p:grpSp>
          <p:nvGrpSpPr>
            <p:cNvPr id="136" name="Group 134">
              <a:extLst>
                <a:ext uri="{FF2B5EF4-FFF2-40B4-BE49-F238E27FC236}">
                  <a16:creationId xmlns:a16="http://schemas.microsoft.com/office/drawing/2014/main" id="{AD377A29-DD0A-45FE-9C88-EDC4A6BAD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" y="2944"/>
              <a:ext cx="222" cy="481"/>
              <a:chOff x="3968" y="2944"/>
              <a:chExt cx="222" cy="481"/>
            </a:xfrm>
          </p:grpSpPr>
          <p:sp>
            <p:nvSpPr>
              <p:cNvPr id="162" name="Freeform 135">
                <a:extLst>
                  <a:ext uri="{FF2B5EF4-FFF2-40B4-BE49-F238E27FC236}">
                    <a16:creationId xmlns:a16="http://schemas.microsoft.com/office/drawing/2014/main" id="{DD7A3BF1-E91E-4130-9726-9EBCE1B0B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7" y="2944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" name="Rectangle 136">
                <a:extLst>
                  <a:ext uri="{FF2B5EF4-FFF2-40B4-BE49-F238E27FC236}">
                    <a16:creationId xmlns:a16="http://schemas.microsoft.com/office/drawing/2014/main" id="{260C797F-8323-4EBB-B899-291E4E204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881" y="3067"/>
                <a:ext cx="38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AE125DA-DD04-407D-808A-35D4FDC93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" y="3040"/>
              <a:ext cx="359" cy="289"/>
              <a:chOff x="3032" y="3040"/>
              <a:chExt cx="359" cy="289"/>
            </a:xfrm>
          </p:grpSpPr>
          <p:sp>
            <p:nvSpPr>
              <p:cNvPr id="158" name="Rectangle 138">
                <a:extLst>
                  <a:ext uri="{FF2B5EF4-FFF2-40B4-BE49-F238E27FC236}">
                    <a16:creationId xmlns:a16="http://schemas.microsoft.com/office/drawing/2014/main" id="{AC94FA22-5AAC-4E87-98E4-07CB34402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3042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  M</a:t>
                </a:r>
              </a:p>
            </p:txBody>
          </p:sp>
          <p:grpSp>
            <p:nvGrpSpPr>
              <p:cNvPr id="159" name="Group 139">
                <a:extLst>
                  <a:ext uri="{FF2B5EF4-FFF2-40B4-BE49-F238E27FC236}">
                    <a16:creationId xmlns:a16="http://schemas.microsoft.com/office/drawing/2014/main" id="{56A56EE1-6D8F-44EF-B238-4E114CC4BB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1" y="3040"/>
                <a:ext cx="340" cy="289"/>
                <a:chOff x="3051" y="3040"/>
                <a:chExt cx="340" cy="289"/>
              </a:xfrm>
            </p:grpSpPr>
            <p:sp>
              <p:nvSpPr>
                <p:cNvPr id="160" name="Freeform 140">
                  <a:extLst>
                    <a:ext uri="{FF2B5EF4-FFF2-40B4-BE49-F238E27FC236}">
                      <a16:creationId xmlns:a16="http://schemas.microsoft.com/office/drawing/2014/main" id="{3F41CAD9-5C0F-4D7B-B1F6-856325C7B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4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1" name="Freeform 141">
                  <a:extLst>
                    <a:ext uri="{FF2B5EF4-FFF2-40B4-BE49-F238E27FC236}">
                      <a16:creationId xmlns:a16="http://schemas.microsoft.com/office/drawing/2014/main" id="{C2D759DA-7473-4183-806D-6553C705E6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304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138" name="Rectangle 142">
              <a:extLst>
                <a:ext uri="{FF2B5EF4-FFF2-40B4-BE49-F238E27FC236}">
                  <a16:creationId xmlns:a16="http://schemas.microsoft.com/office/drawing/2014/main" id="{004530F8-59EF-4234-9101-33AD77F0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3047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139" name="Group 143">
              <a:extLst>
                <a:ext uri="{FF2B5EF4-FFF2-40B4-BE49-F238E27FC236}">
                  <a16:creationId xmlns:a16="http://schemas.microsoft.com/office/drawing/2014/main" id="{E68D204C-4AD8-43DF-A3D2-6FDB45988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1" y="3040"/>
              <a:ext cx="296" cy="289"/>
              <a:chOff x="3511" y="3040"/>
              <a:chExt cx="296" cy="289"/>
            </a:xfrm>
          </p:grpSpPr>
          <p:sp>
            <p:nvSpPr>
              <p:cNvPr id="156" name="Freeform 144">
                <a:extLst>
                  <a:ext uri="{FF2B5EF4-FFF2-40B4-BE49-F238E27FC236}">
                    <a16:creationId xmlns:a16="http://schemas.microsoft.com/office/drawing/2014/main" id="{7F526C72-64B9-4695-AEFD-AA5CC93C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" y="3040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" name="Freeform 145">
                <a:extLst>
                  <a:ext uri="{FF2B5EF4-FFF2-40B4-BE49-F238E27FC236}">
                    <a16:creationId xmlns:a16="http://schemas.microsoft.com/office/drawing/2014/main" id="{322CE6DB-FA0B-43CB-989C-7DCC4A160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3040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0" name="Line 146">
              <a:extLst>
                <a:ext uri="{FF2B5EF4-FFF2-40B4-BE49-F238E27FC236}">
                  <a16:creationId xmlns:a16="http://schemas.microsoft.com/office/drawing/2014/main" id="{AD7BCD00-C076-46BE-BF57-204D97119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31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Freeform 147">
              <a:extLst>
                <a:ext uri="{FF2B5EF4-FFF2-40B4-BE49-F238E27FC236}">
                  <a16:creationId xmlns:a16="http://schemas.microsoft.com/office/drawing/2014/main" id="{C9C50E4D-8719-43BE-94C0-21DE6DA7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3088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" name="Line 148">
              <a:extLst>
                <a:ext uri="{FF2B5EF4-FFF2-40B4-BE49-F238E27FC236}">
                  <a16:creationId xmlns:a16="http://schemas.microsoft.com/office/drawing/2014/main" id="{8C971CE3-9684-4C1C-85DE-506BE5826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0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" name="Rectangle 149">
              <a:extLst>
                <a:ext uri="{FF2B5EF4-FFF2-40B4-BE49-F238E27FC236}">
                  <a16:creationId xmlns:a16="http://schemas.microsoft.com/office/drawing/2014/main" id="{72288760-CEC3-41C2-B285-5958C0B9C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304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  M</a:t>
              </a:r>
            </a:p>
          </p:txBody>
        </p:sp>
        <p:grpSp>
          <p:nvGrpSpPr>
            <p:cNvPr id="144" name="Group 150">
              <a:extLst>
                <a:ext uri="{FF2B5EF4-FFF2-40B4-BE49-F238E27FC236}">
                  <a16:creationId xmlns:a16="http://schemas.microsoft.com/office/drawing/2014/main" id="{D78973F4-07A8-403E-866B-390794905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0" y="3040"/>
              <a:ext cx="325" cy="289"/>
              <a:chOff x="4360" y="3040"/>
              <a:chExt cx="325" cy="289"/>
            </a:xfrm>
          </p:grpSpPr>
          <p:sp>
            <p:nvSpPr>
              <p:cNvPr id="154" name="Freeform 151">
                <a:extLst>
                  <a:ext uri="{FF2B5EF4-FFF2-40B4-BE49-F238E27FC236}">
                    <a16:creationId xmlns:a16="http://schemas.microsoft.com/office/drawing/2014/main" id="{E8E85454-A31E-41F8-9A53-B680DA9BF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040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5" name="Freeform 152">
                <a:extLst>
                  <a:ext uri="{FF2B5EF4-FFF2-40B4-BE49-F238E27FC236}">
                    <a16:creationId xmlns:a16="http://schemas.microsoft.com/office/drawing/2014/main" id="{1B072514-D904-4321-A969-5E05C0AA3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" y="3040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5" name="Rectangle 153">
              <a:extLst>
                <a:ext uri="{FF2B5EF4-FFF2-40B4-BE49-F238E27FC236}">
                  <a16:creationId xmlns:a16="http://schemas.microsoft.com/office/drawing/2014/main" id="{DB7E7897-6307-4AD0-B1DE-D2865E8B4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" y="30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146" name="Group 154">
              <a:extLst>
                <a:ext uri="{FF2B5EF4-FFF2-40B4-BE49-F238E27FC236}">
                  <a16:creationId xmlns:a16="http://schemas.microsoft.com/office/drawing/2014/main" id="{C9C042A1-F7B0-44F8-8CB0-C73EA8426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" y="3040"/>
              <a:ext cx="284" cy="289"/>
              <a:chOff x="4828" y="3040"/>
              <a:chExt cx="284" cy="289"/>
            </a:xfrm>
          </p:grpSpPr>
          <p:sp>
            <p:nvSpPr>
              <p:cNvPr id="152" name="Freeform 155">
                <a:extLst>
                  <a:ext uri="{FF2B5EF4-FFF2-40B4-BE49-F238E27FC236}">
                    <a16:creationId xmlns:a16="http://schemas.microsoft.com/office/drawing/2014/main" id="{38AB0A1A-87A2-413A-A9CA-FC61DCDC4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3040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" name="Freeform 156">
                <a:extLst>
                  <a:ext uri="{FF2B5EF4-FFF2-40B4-BE49-F238E27FC236}">
                    <a16:creationId xmlns:a16="http://schemas.microsoft.com/office/drawing/2014/main" id="{9793E5FD-6D8B-41BD-8FFA-A8EAB1FB6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9" y="3040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7" name="Line 157">
              <a:extLst>
                <a:ext uri="{FF2B5EF4-FFF2-40B4-BE49-F238E27FC236}">
                  <a16:creationId xmlns:a16="http://schemas.microsoft.com/office/drawing/2014/main" id="{85FF3C99-2D5A-47DA-8A10-0AD232901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1" y="31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" name="Line 158">
              <a:extLst>
                <a:ext uri="{FF2B5EF4-FFF2-40B4-BE49-F238E27FC236}">
                  <a16:creationId xmlns:a16="http://schemas.microsoft.com/office/drawing/2014/main" id="{49B437B4-19D0-4548-BAA6-C91C6E0E0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" y="31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Freeform 159">
              <a:extLst>
                <a:ext uri="{FF2B5EF4-FFF2-40B4-BE49-F238E27FC236}">
                  <a16:creationId xmlns:a16="http://schemas.microsoft.com/office/drawing/2014/main" id="{2E23599B-B35A-4F11-9C27-95A78C867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84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" name="Line 160">
              <a:extLst>
                <a:ext uri="{FF2B5EF4-FFF2-40B4-BE49-F238E27FC236}">
                  <a16:creationId xmlns:a16="http://schemas.microsoft.com/office/drawing/2014/main" id="{1CEC0602-D698-4F19-9477-88C7FED96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28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161">
              <a:extLst>
                <a:ext uri="{FF2B5EF4-FFF2-40B4-BE49-F238E27FC236}">
                  <a16:creationId xmlns:a16="http://schemas.microsoft.com/office/drawing/2014/main" id="{36903548-A588-4E46-A062-BAD7A7A8D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3179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4" name="Rectangle 162">
            <a:extLst>
              <a:ext uri="{FF2B5EF4-FFF2-40B4-BE49-F238E27FC236}">
                <a16:creationId xmlns:a16="http://schemas.microsoft.com/office/drawing/2014/main" id="{0C043ED9-085B-4E8B-8D2A-90842D5A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105" y="2540838"/>
            <a:ext cx="4140895" cy="175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altLang="en-US" sz="3600" u="none" dirty="0">
                <a:latin typeface="Calibri body"/>
                <a:ea typeface="Cambria" panose="02040503050406030204" pitchFamily="18" charset="0"/>
              </a:rPr>
              <a:t>Can’t read </a:t>
            </a:r>
            <a:r>
              <a:rPr lang="en-US" altLang="en-US" sz="3600" u="none" dirty="0">
                <a:solidFill>
                  <a:srgbClr val="C00000"/>
                </a:solidFill>
                <a:latin typeface="Calibri body"/>
                <a:ea typeface="Cambria" panose="02040503050406030204" pitchFamily="18" charset="0"/>
              </a:rPr>
              <a:t>same memory twice </a:t>
            </a:r>
            <a:r>
              <a:rPr lang="en-US" altLang="en-US" sz="3600" u="none" dirty="0">
                <a:latin typeface="Calibri body"/>
                <a:ea typeface="Cambria" panose="02040503050406030204" pitchFamily="18" charset="0"/>
              </a:rPr>
              <a:t>in same clock cycle</a:t>
            </a:r>
          </a:p>
        </p:txBody>
      </p:sp>
      <p:sp>
        <p:nvSpPr>
          <p:cNvPr id="165" name="Oval 163">
            <a:extLst>
              <a:ext uri="{FF2B5EF4-FFF2-40B4-BE49-F238E27FC236}">
                <a16:creationId xmlns:a16="http://schemas.microsoft.com/office/drawing/2014/main" id="{F7C28DF5-E264-4E6A-8FE6-2E65FB8B0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3938588"/>
            <a:ext cx="989013" cy="792162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" name="Oval 164">
            <a:extLst>
              <a:ext uri="{FF2B5EF4-FFF2-40B4-BE49-F238E27FC236}">
                <a16:creationId xmlns:a16="http://schemas.microsoft.com/office/drawing/2014/main" id="{50C4B57F-CCC4-47B1-B647-1CA0139EE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1641475"/>
            <a:ext cx="989012" cy="898525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1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B822-3F3A-4D4A-ABBD-2BAC53E8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registers?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E9245-7A75-4893-9EDB-CE3C6D3E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47712-F2EA-4C66-A018-F23100A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6" name="Freeform 2" descr="25%">
            <a:extLst>
              <a:ext uri="{FF2B5EF4-FFF2-40B4-BE49-F238E27FC236}">
                <a16:creationId xmlns:a16="http://schemas.microsoft.com/office/drawing/2014/main" id="{DDAB0BA6-2183-4CB7-B8B8-2A70CCA96663}"/>
              </a:ext>
            </a:extLst>
          </p:cNvPr>
          <p:cNvSpPr>
            <a:spLocks/>
          </p:cNvSpPr>
          <p:nvPr/>
        </p:nvSpPr>
        <p:spPr bwMode="auto">
          <a:xfrm>
            <a:off x="4470400" y="1912938"/>
            <a:ext cx="234950" cy="458787"/>
          </a:xfrm>
          <a:custGeom>
            <a:avLst/>
            <a:gdLst>
              <a:gd name="T0" fmla="*/ 0 w 148"/>
              <a:gd name="T1" fmla="*/ 0 h 289"/>
              <a:gd name="T2" fmla="*/ 147 w 148"/>
              <a:gd name="T3" fmla="*/ 0 h 289"/>
              <a:gd name="T4" fmla="*/ 147 w 148"/>
              <a:gd name="T5" fmla="*/ 288 h 289"/>
              <a:gd name="T6" fmla="*/ 0 w 148"/>
              <a:gd name="T7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pattFill prst="pct25">
            <a:fgClr>
              <a:schemeClr val="accent1"/>
            </a:fgClr>
            <a:bgClr>
              <a:srgbClr val="FFFFFF"/>
            </a:bgClr>
          </a:patt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Freeform 3" descr="25%">
            <a:extLst>
              <a:ext uri="{FF2B5EF4-FFF2-40B4-BE49-F238E27FC236}">
                <a16:creationId xmlns:a16="http://schemas.microsoft.com/office/drawing/2014/main" id="{B5AD3515-BA83-41E6-81FE-49B6118D92E4}"/>
              </a:ext>
            </a:extLst>
          </p:cNvPr>
          <p:cNvSpPr>
            <a:spLocks/>
          </p:cNvSpPr>
          <p:nvPr/>
        </p:nvSpPr>
        <p:spPr bwMode="auto">
          <a:xfrm>
            <a:off x="4470400" y="4122738"/>
            <a:ext cx="234950" cy="458787"/>
          </a:xfrm>
          <a:custGeom>
            <a:avLst/>
            <a:gdLst>
              <a:gd name="T0" fmla="*/ 0 w 148"/>
              <a:gd name="T1" fmla="*/ 0 h 289"/>
              <a:gd name="T2" fmla="*/ 147 w 148"/>
              <a:gd name="T3" fmla="*/ 0 h 289"/>
              <a:gd name="T4" fmla="*/ 147 w 148"/>
              <a:gd name="T5" fmla="*/ 288 h 289"/>
              <a:gd name="T6" fmla="*/ 0 w 148"/>
              <a:gd name="T7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pattFill prst="pct25">
            <a:fgClr>
              <a:schemeClr val="accent1"/>
            </a:fgClr>
            <a:bgClr>
              <a:srgbClr val="FFFFFF"/>
            </a:bgClr>
          </a:patt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ABAD988C-6051-41B9-B981-0CCDBE661886}"/>
              </a:ext>
            </a:extLst>
          </p:cNvPr>
          <p:cNvGrpSpPr>
            <a:grpSpLocks/>
          </p:cNvGrpSpPr>
          <p:nvPr/>
        </p:nvGrpSpPr>
        <p:grpSpPr bwMode="auto">
          <a:xfrm>
            <a:off x="4165600" y="1905000"/>
            <a:ext cx="539750" cy="458788"/>
            <a:chOff x="2624" y="1200"/>
            <a:chExt cx="340" cy="289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5A243D54-C869-4D0D-8688-4D5C128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1200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B222F42B-34E7-4A05-A7E4-DA7AFE5EB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" y="1200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FFD55B23-0F31-42A9-B77B-E73592D7E72E}"/>
              </a:ext>
            </a:extLst>
          </p:cNvPr>
          <p:cNvGrpSpPr>
            <a:grpSpLocks/>
          </p:cNvGrpSpPr>
          <p:nvPr/>
        </p:nvGrpSpPr>
        <p:grpSpPr bwMode="auto">
          <a:xfrm>
            <a:off x="4165600" y="4114800"/>
            <a:ext cx="539750" cy="458788"/>
            <a:chOff x="2624" y="2592"/>
            <a:chExt cx="340" cy="289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4D7F6956-58AA-4C70-93BB-302BCD5E2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2592"/>
              <a:ext cx="170" cy="289"/>
            </a:xfrm>
            <a:custGeom>
              <a:avLst/>
              <a:gdLst>
                <a:gd name="T0" fmla="*/ 169 w 170"/>
                <a:gd name="T1" fmla="*/ 0 h 289"/>
                <a:gd name="T2" fmla="*/ 0 w 170"/>
                <a:gd name="T3" fmla="*/ 0 h 289"/>
                <a:gd name="T4" fmla="*/ 0 w 170"/>
                <a:gd name="T5" fmla="*/ 288 h 289"/>
                <a:gd name="T6" fmla="*/ 169 w 170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1CAE5CD8-AA6E-4D28-816E-33B106BB1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3" y="2592"/>
              <a:ext cx="171" cy="289"/>
            </a:xfrm>
            <a:custGeom>
              <a:avLst/>
              <a:gdLst>
                <a:gd name="T0" fmla="*/ 0 w 171"/>
                <a:gd name="T1" fmla="*/ 0 h 289"/>
                <a:gd name="T2" fmla="*/ 170 w 171"/>
                <a:gd name="T3" fmla="*/ 0 h 289"/>
                <a:gd name="T4" fmla="*/ 170 w 171"/>
                <a:gd name="T5" fmla="*/ 288 h 289"/>
                <a:gd name="T6" fmla="*/ 0 w 171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Rectangle 10">
            <a:extLst>
              <a:ext uri="{FF2B5EF4-FFF2-40B4-BE49-F238E27FC236}">
                <a16:creationId xmlns:a16="http://schemas.microsoft.com/office/drawing/2014/main" id="{D500AD68-D059-4DCA-BCD3-23BB83DB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438" y="4117975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  M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D82D17FE-846B-4F51-9AEC-CF279BBE6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1943100"/>
            <a:ext cx="0" cy="322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BD61DB24-B34D-46BC-829E-442F3052A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2066925"/>
            <a:ext cx="10318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Load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B9DA9C1A-92D7-4A19-8124-348125CDE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2727325"/>
            <a:ext cx="124936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Instr 1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0482D5-28E8-4A02-93EA-7453E310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463925"/>
            <a:ext cx="1249362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Instr 2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7A64C6F-6C8D-45C7-ACE6-DA9D26AF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4146550"/>
            <a:ext cx="12493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Instr 3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1CFF4787-4AD3-419A-8640-2375A92D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4868863"/>
            <a:ext cx="1249362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2800" b="1" u="none">
                <a:latin typeface="Arial" panose="020B0604020202020204" pitchFamily="34" charset="0"/>
              </a:rPr>
              <a:t>Instr 4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30D68364-32A8-4870-9C00-2B2F0BDD71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BC07743C-A687-4768-A8A5-876D420B8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60C69B7D-81F7-47EA-AE86-BB71E3412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072F4A98-1EF6-4BD2-8EE9-8C75F7F7C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B7A15C00-3B0A-4D96-BA80-4AFE399E9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8D0F2BF1-D8EC-4C46-A680-CB2E0F131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953AE3FE-5AA1-4ABA-B81F-0FC7CF5DC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2529BF8B-233A-42DD-A333-603171295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460500"/>
            <a:ext cx="0" cy="447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9" name="Group 27">
            <a:extLst>
              <a:ext uri="{FF2B5EF4-FFF2-40B4-BE49-F238E27FC236}">
                <a16:creationId xmlns:a16="http://schemas.microsoft.com/office/drawing/2014/main" id="{9EAE449C-78C4-45E3-AF6D-C645D58BA163}"/>
              </a:ext>
            </a:extLst>
          </p:cNvPr>
          <p:cNvGrpSpPr>
            <a:grpSpLocks/>
          </p:cNvGrpSpPr>
          <p:nvPr/>
        </p:nvGrpSpPr>
        <p:grpSpPr bwMode="auto">
          <a:xfrm>
            <a:off x="3587750" y="1828800"/>
            <a:ext cx="352425" cy="763588"/>
            <a:chOff x="2260" y="1152"/>
            <a:chExt cx="222" cy="481"/>
          </a:xfrm>
        </p:grpSpPr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D1AA4E94-C02A-45BA-ADC7-D10288904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" y="1152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40B241C1-8C52-46DD-9CFD-FAF966A628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173" y="1275"/>
              <a:ext cx="3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ALU</a:t>
              </a:r>
            </a:p>
          </p:txBody>
        </p:sp>
      </p:grpSp>
      <p:grpSp>
        <p:nvGrpSpPr>
          <p:cNvPr id="32" name="Group 30">
            <a:extLst>
              <a:ext uri="{FF2B5EF4-FFF2-40B4-BE49-F238E27FC236}">
                <a16:creationId xmlns:a16="http://schemas.microsoft.com/office/drawing/2014/main" id="{63016A47-0CF3-47BF-BC09-F9287146EA84}"/>
              </a:ext>
            </a:extLst>
          </p:cNvPr>
          <p:cNvGrpSpPr>
            <a:grpSpLocks/>
          </p:cNvGrpSpPr>
          <p:nvPr/>
        </p:nvGrpSpPr>
        <p:grpSpPr bwMode="auto">
          <a:xfrm>
            <a:off x="2101850" y="1981200"/>
            <a:ext cx="569913" cy="458788"/>
            <a:chOff x="1324" y="1248"/>
            <a:chExt cx="359" cy="289"/>
          </a:xfrm>
        </p:grpSpPr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C7066571-79A6-4216-A773-EC837825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1250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  M</a:t>
              </a:r>
            </a:p>
          </p:txBody>
        </p:sp>
        <p:grpSp>
          <p:nvGrpSpPr>
            <p:cNvPr id="34" name="Group 32">
              <a:extLst>
                <a:ext uri="{FF2B5EF4-FFF2-40B4-BE49-F238E27FC236}">
                  <a16:creationId xmlns:a16="http://schemas.microsoft.com/office/drawing/2014/main" id="{821BA647-40CD-4F39-846F-155D5F982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35" name="Freeform 33">
                <a:extLst>
                  <a:ext uri="{FF2B5EF4-FFF2-40B4-BE49-F238E27FC236}">
                    <a16:creationId xmlns:a16="http://schemas.microsoft.com/office/drawing/2014/main" id="{86CEE888-95BB-47FC-8B28-E105282B3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3" y="1248"/>
                <a:ext cx="170" cy="289"/>
              </a:xfrm>
              <a:custGeom>
                <a:avLst/>
                <a:gdLst>
                  <a:gd name="T0" fmla="*/ 169 w 170"/>
                  <a:gd name="T1" fmla="*/ 0 h 289"/>
                  <a:gd name="T2" fmla="*/ 0 w 170"/>
                  <a:gd name="T3" fmla="*/ 0 h 289"/>
                  <a:gd name="T4" fmla="*/ 0 w 170"/>
                  <a:gd name="T5" fmla="*/ 288 h 289"/>
                  <a:gd name="T6" fmla="*/ 169 w 170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97D6E77C-5AA9-49C4-A4F2-2FEFDC261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2" y="1248"/>
                <a:ext cx="171" cy="289"/>
              </a:xfrm>
              <a:custGeom>
                <a:avLst/>
                <a:gdLst>
                  <a:gd name="T0" fmla="*/ 0 w 171"/>
                  <a:gd name="T1" fmla="*/ 0 h 289"/>
                  <a:gd name="T2" fmla="*/ 170 w 171"/>
                  <a:gd name="T3" fmla="*/ 0 h 289"/>
                  <a:gd name="T4" fmla="*/ 170 w 171"/>
                  <a:gd name="T5" fmla="*/ 288 h 289"/>
                  <a:gd name="T6" fmla="*/ 0 w 171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37" name="Rectangle 35">
            <a:extLst>
              <a:ext uri="{FF2B5EF4-FFF2-40B4-BE49-F238E27FC236}">
                <a16:creationId xmlns:a16="http://schemas.microsoft.com/office/drawing/2014/main" id="{DD433985-DADC-497E-A0DF-E03D10E7C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1992313"/>
            <a:ext cx="519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Reg</a:t>
            </a:r>
          </a:p>
        </p:txBody>
      </p:sp>
      <p:grpSp>
        <p:nvGrpSpPr>
          <p:cNvPr id="38" name="Group 36">
            <a:extLst>
              <a:ext uri="{FF2B5EF4-FFF2-40B4-BE49-F238E27FC236}">
                <a16:creationId xmlns:a16="http://schemas.microsoft.com/office/drawing/2014/main" id="{8D0AEDB9-E920-4112-9185-7951F81B0307}"/>
              </a:ext>
            </a:extLst>
          </p:cNvPr>
          <p:cNvGrpSpPr>
            <a:grpSpLocks/>
          </p:cNvGrpSpPr>
          <p:nvPr/>
        </p:nvGrpSpPr>
        <p:grpSpPr bwMode="auto">
          <a:xfrm>
            <a:off x="2862263" y="1981200"/>
            <a:ext cx="469900" cy="458788"/>
            <a:chOff x="1803" y="1248"/>
            <a:chExt cx="296" cy="289"/>
          </a:xfrm>
        </p:grpSpPr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5DB6EDC-15B4-4354-A594-25552CE3A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3" y="1248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95A58BEB-1CF9-4136-BCB4-9A403AE02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1" y="1248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Line 39">
            <a:extLst>
              <a:ext uri="{FF2B5EF4-FFF2-40B4-BE49-F238E27FC236}">
                <a16:creationId xmlns:a16="http://schemas.microsoft.com/office/drawing/2014/main" id="{88A99209-19F8-4104-90A9-BEB671618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700" y="22098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31AB833-AA38-4DB6-94D4-3AB8911250F1}"/>
              </a:ext>
            </a:extLst>
          </p:cNvPr>
          <p:cNvSpPr>
            <a:spLocks/>
          </p:cNvSpPr>
          <p:nvPr/>
        </p:nvSpPr>
        <p:spPr bwMode="auto">
          <a:xfrm>
            <a:off x="2778125" y="2057400"/>
            <a:ext cx="76200" cy="153988"/>
          </a:xfrm>
          <a:custGeom>
            <a:avLst/>
            <a:gdLst>
              <a:gd name="T0" fmla="*/ 0 w 48"/>
              <a:gd name="T1" fmla="*/ 96 h 97"/>
              <a:gd name="T2" fmla="*/ 0 w 48"/>
              <a:gd name="T3" fmla="*/ 0 h 97"/>
              <a:gd name="T4" fmla="*/ 47 w 48"/>
              <a:gd name="T5" fmla="*/ 0 h 97"/>
              <a:gd name="T6" fmla="*/ 47 w 48"/>
              <a:gd name="T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7F40AA45-0715-4563-966D-96CA8507E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100" y="2057400"/>
            <a:ext cx="249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4CA65E6B-5BC9-4B23-B3A6-C49B2A41B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1984375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  M</a:t>
            </a: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92E3047-5B16-4C59-B907-0446AEE3A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1984375"/>
            <a:ext cx="5191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Reg</a:t>
            </a:r>
          </a:p>
        </p:txBody>
      </p:sp>
      <p:grpSp>
        <p:nvGrpSpPr>
          <p:cNvPr id="46" name="Group 44">
            <a:extLst>
              <a:ext uri="{FF2B5EF4-FFF2-40B4-BE49-F238E27FC236}">
                <a16:creationId xmlns:a16="http://schemas.microsoft.com/office/drawing/2014/main" id="{7815F926-537D-4088-A7AA-776F87DFE894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981200"/>
            <a:ext cx="450850" cy="458788"/>
            <a:chOff x="3120" y="1248"/>
            <a:chExt cx="284" cy="289"/>
          </a:xfrm>
        </p:grpSpPr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FF457119-3578-4EEA-BB0C-4C1C08E5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248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62CBD651-F20F-4250-8020-51D5B2A1E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1" y="1248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9" name="Line 47">
            <a:extLst>
              <a:ext uri="{FF2B5EF4-FFF2-40B4-BE49-F238E27FC236}">
                <a16:creationId xmlns:a16="http://schemas.microsoft.com/office/drawing/2014/main" id="{05F0BF51-C56B-4242-AF56-C9C7993B1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638" y="2209800"/>
            <a:ext cx="2206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D292798E-4352-4ACA-BC1E-FF573DC5C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1288" y="2209800"/>
            <a:ext cx="246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151DCD02-6252-4C73-90FE-AA561E002FFA}"/>
              </a:ext>
            </a:extLst>
          </p:cNvPr>
          <p:cNvSpPr>
            <a:spLocks/>
          </p:cNvSpPr>
          <p:nvPr/>
        </p:nvSpPr>
        <p:spPr bwMode="auto">
          <a:xfrm>
            <a:off x="4143375" y="2209800"/>
            <a:ext cx="684213" cy="306388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192 h 193"/>
              <a:gd name="T4" fmla="*/ 391 w 431"/>
              <a:gd name="T5" fmla="*/ 192 h 193"/>
              <a:gd name="T6" fmla="*/ 391 w 431"/>
              <a:gd name="T7" fmla="*/ 64 h 193"/>
              <a:gd name="T8" fmla="*/ 430 w 431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2" name="Line 50">
            <a:extLst>
              <a:ext uri="{FF2B5EF4-FFF2-40B4-BE49-F238E27FC236}">
                <a16:creationId xmlns:a16="http://schemas.microsoft.com/office/drawing/2014/main" id="{7986F5D1-CDB9-49D7-98ED-FBA8F5D18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100" y="2362200"/>
            <a:ext cx="2492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Freeform 51">
            <a:extLst>
              <a:ext uri="{FF2B5EF4-FFF2-40B4-BE49-F238E27FC236}">
                <a16:creationId xmlns:a16="http://schemas.microsoft.com/office/drawing/2014/main" id="{92E4A3D7-322A-493D-ACB5-C7D7230A0D4F}"/>
              </a:ext>
            </a:extLst>
          </p:cNvPr>
          <p:cNvSpPr>
            <a:spLocks/>
          </p:cNvSpPr>
          <p:nvPr/>
        </p:nvSpPr>
        <p:spPr bwMode="auto">
          <a:xfrm>
            <a:off x="3487738" y="2201863"/>
            <a:ext cx="534987" cy="441325"/>
          </a:xfrm>
          <a:custGeom>
            <a:avLst/>
            <a:gdLst>
              <a:gd name="T0" fmla="*/ 0 w 337"/>
              <a:gd name="T1" fmla="*/ 101 h 278"/>
              <a:gd name="T2" fmla="*/ 0 w 337"/>
              <a:gd name="T3" fmla="*/ 277 h 278"/>
              <a:gd name="T4" fmla="*/ 294 w 337"/>
              <a:gd name="T5" fmla="*/ 277 h 278"/>
              <a:gd name="T6" fmla="*/ 294 w 337"/>
              <a:gd name="T7" fmla="*/ 90 h 278"/>
              <a:gd name="T8" fmla="*/ 336 w 337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54" name="Group 52">
            <a:extLst>
              <a:ext uri="{FF2B5EF4-FFF2-40B4-BE49-F238E27FC236}">
                <a16:creationId xmlns:a16="http://schemas.microsoft.com/office/drawing/2014/main" id="{0A8C2F27-A754-4200-A0E7-50CAB730B0F7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540000"/>
            <a:ext cx="3327400" cy="814388"/>
            <a:chOff x="1751" y="1600"/>
            <a:chExt cx="2096" cy="513"/>
          </a:xfrm>
        </p:grpSpPr>
        <p:grpSp>
          <p:nvGrpSpPr>
            <p:cNvPr id="55" name="Group 53">
              <a:extLst>
                <a:ext uri="{FF2B5EF4-FFF2-40B4-BE49-F238E27FC236}">
                  <a16:creationId xmlns:a16="http://schemas.microsoft.com/office/drawing/2014/main" id="{CEA0AB24-3C2D-4248-B887-E8333A5165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1600"/>
              <a:ext cx="222" cy="481"/>
              <a:chOff x="2687" y="1600"/>
              <a:chExt cx="222" cy="481"/>
            </a:xfrm>
          </p:grpSpPr>
          <p:sp>
            <p:nvSpPr>
              <p:cNvPr id="81" name="Freeform 54">
                <a:extLst>
                  <a:ext uri="{FF2B5EF4-FFF2-40B4-BE49-F238E27FC236}">
                    <a16:creationId xmlns:a16="http://schemas.microsoft.com/office/drawing/2014/main" id="{74B8667B-4B7A-417A-A24A-971646D8F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6" y="1600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2" name="Rectangle 55">
                <a:extLst>
                  <a:ext uri="{FF2B5EF4-FFF2-40B4-BE49-F238E27FC236}">
                    <a16:creationId xmlns:a16="http://schemas.microsoft.com/office/drawing/2014/main" id="{416F4BE2-B28A-468E-B7F9-4A41BD91B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00" y="1723"/>
                <a:ext cx="38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4AB88CB-6822-479D-84C7-AC7AC16D8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1" y="1696"/>
              <a:ext cx="359" cy="289"/>
              <a:chOff x="1751" y="1696"/>
              <a:chExt cx="359" cy="289"/>
            </a:xfrm>
          </p:grpSpPr>
          <p:sp>
            <p:nvSpPr>
              <p:cNvPr id="77" name="Rectangle 57">
                <a:extLst>
                  <a:ext uri="{FF2B5EF4-FFF2-40B4-BE49-F238E27FC236}">
                    <a16:creationId xmlns:a16="http://schemas.microsoft.com/office/drawing/2014/main" id="{5C412B26-759A-4EF4-A2C9-641C47A02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1698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  M</a:t>
                </a:r>
              </a:p>
            </p:txBody>
          </p:sp>
          <p:grpSp>
            <p:nvGrpSpPr>
              <p:cNvPr id="78" name="Group 58">
                <a:extLst>
                  <a:ext uri="{FF2B5EF4-FFF2-40B4-BE49-F238E27FC236}">
                    <a16:creationId xmlns:a16="http://schemas.microsoft.com/office/drawing/2014/main" id="{1DFD1126-6985-4D49-A653-57BCE644D3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40" cy="289"/>
                <a:chOff x="1770" y="1696"/>
                <a:chExt cx="340" cy="289"/>
              </a:xfrm>
            </p:grpSpPr>
            <p:sp>
              <p:nvSpPr>
                <p:cNvPr id="79" name="Freeform 59">
                  <a:extLst>
                    <a:ext uri="{FF2B5EF4-FFF2-40B4-BE49-F238E27FC236}">
                      <a16:creationId xmlns:a16="http://schemas.microsoft.com/office/drawing/2014/main" id="{585D48FF-76CE-4D07-8D30-D1124EC06A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0" y="1696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80" name="Freeform 60">
                  <a:extLst>
                    <a:ext uri="{FF2B5EF4-FFF2-40B4-BE49-F238E27FC236}">
                      <a16:creationId xmlns:a16="http://schemas.microsoft.com/office/drawing/2014/main" id="{FB8D9F8B-2AF9-4636-A2CE-A7E6FAFE2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9" y="1696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57" name="Rectangle 61">
              <a:extLst>
                <a:ext uri="{FF2B5EF4-FFF2-40B4-BE49-F238E27FC236}">
                  <a16:creationId xmlns:a16="http://schemas.microsoft.com/office/drawing/2014/main" id="{823DB475-560D-4027-9491-018558D7D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1703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C735531B-39B6-4AD9-9DE9-359367CE14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0" y="1696"/>
              <a:ext cx="296" cy="289"/>
              <a:chOff x="2230" y="1696"/>
              <a:chExt cx="296" cy="289"/>
            </a:xfrm>
          </p:grpSpPr>
          <p:sp>
            <p:nvSpPr>
              <p:cNvPr id="75" name="Freeform 63">
                <a:extLst>
                  <a:ext uri="{FF2B5EF4-FFF2-40B4-BE49-F238E27FC236}">
                    <a16:creationId xmlns:a16="http://schemas.microsoft.com/office/drawing/2014/main" id="{852413F9-39A9-4292-B074-2AE01E591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0" y="1696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6" name="Freeform 64">
                <a:extLst>
                  <a:ext uri="{FF2B5EF4-FFF2-40B4-BE49-F238E27FC236}">
                    <a16:creationId xmlns:a16="http://schemas.microsoft.com/office/drawing/2014/main" id="{57E4793F-E87F-43CD-A56A-F2276E6CB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8" y="1696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9" name="Line 65">
              <a:extLst>
                <a:ext uri="{FF2B5EF4-FFF2-40B4-BE49-F238E27FC236}">
                  <a16:creationId xmlns:a16="http://schemas.microsoft.com/office/drawing/2014/main" id="{2A8002DD-087D-443F-A7AC-E6C56A678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5" y="184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24A26665-0984-4EAE-B479-D0B8376D9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" y="1744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Line 67">
              <a:extLst>
                <a:ext uri="{FF2B5EF4-FFF2-40B4-BE49-F238E27FC236}">
                  <a16:creationId xmlns:a16="http://schemas.microsoft.com/office/drawing/2014/main" id="{9EA4DC8D-8763-492E-ADBF-A333C8E987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174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" name="Rectangle 68">
              <a:extLst>
                <a:ext uri="{FF2B5EF4-FFF2-40B4-BE49-F238E27FC236}">
                  <a16:creationId xmlns:a16="http://schemas.microsoft.com/office/drawing/2014/main" id="{D4212349-524A-4D4C-B51B-DC785530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698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  M</a:t>
              </a:r>
            </a:p>
          </p:txBody>
        </p:sp>
        <p:grpSp>
          <p:nvGrpSpPr>
            <p:cNvPr id="63" name="Group 69">
              <a:extLst>
                <a:ext uri="{FF2B5EF4-FFF2-40B4-BE49-F238E27FC236}">
                  <a16:creationId xmlns:a16="http://schemas.microsoft.com/office/drawing/2014/main" id="{91F5F33C-B700-4E4F-A2F3-439C0D19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9" y="1696"/>
              <a:ext cx="325" cy="289"/>
              <a:chOff x="3079" y="1696"/>
              <a:chExt cx="325" cy="289"/>
            </a:xfrm>
          </p:grpSpPr>
          <p:sp>
            <p:nvSpPr>
              <p:cNvPr id="73" name="Freeform 70">
                <a:extLst>
                  <a:ext uri="{FF2B5EF4-FFF2-40B4-BE49-F238E27FC236}">
                    <a16:creationId xmlns:a16="http://schemas.microsoft.com/office/drawing/2014/main" id="{32FE71E5-58F6-4E9A-BDA9-FA06D5B6E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1696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A1528E1C-4442-46AA-A5B6-05316E2BF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0" y="1696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4" name="Rectangle 72">
              <a:extLst>
                <a:ext uri="{FF2B5EF4-FFF2-40B4-BE49-F238E27FC236}">
                  <a16:creationId xmlns:a16="http://schemas.microsoft.com/office/drawing/2014/main" id="{71FDEFEA-A9E3-4768-82B6-FF8EBADE8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1698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65" name="Group 73">
              <a:extLst>
                <a:ext uri="{FF2B5EF4-FFF2-40B4-BE49-F238E27FC236}">
                  <a16:creationId xmlns:a16="http://schemas.microsoft.com/office/drawing/2014/main" id="{4E337D41-1E3D-445C-B8CC-A5CEC1F9C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7" y="1696"/>
              <a:ext cx="284" cy="289"/>
              <a:chOff x="3547" y="1696"/>
              <a:chExt cx="284" cy="289"/>
            </a:xfrm>
          </p:grpSpPr>
          <p:sp>
            <p:nvSpPr>
              <p:cNvPr id="71" name="Freeform 74">
                <a:extLst>
                  <a:ext uri="{FF2B5EF4-FFF2-40B4-BE49-F238E27FC236}">
                    <a16:creationId xmlns:a16="http://schemas.microsoft.com/office/drawing/2014/main" id="{9CE47289-928F-42C2-BB51-90D7D79F4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" y="1696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2" name="Freeform 75">
                <a:extLst>
                  <a:ext uri="{FF2B5EF4-FFF2-40B4-BE49-F238E27FC236}">
                    <a16:creationId xmlns:a16="http://schemas.microsoft.com/office/drawing/2014/main" id="{92D6377C-2556-4E86-8195-7A8FB34AC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8" y="1696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66" name="Line 76">
              <a:extLst>
                <a:ext uri="{FF2B5EF4-FFF2-40B4-BE49-F238E27FC236}">
                  <a16:creationId xmlns:a16="http://schemas.microsoft.com/office/drawing/2014/main" id="{897ACD63-9C70-44E8-B264-293983F35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1840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Line 77">
              <a:extLst>
                <a:ext uri="{FF2B5EF4-FFF2-40B4-BE49-F238E27FC236}">
                  <a16:creationId xmlns:a16="http://schemas.microsoft.com/office/drawing/2014/main" id="{FC4D0A91-8171-412D-B098-C012CF273C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" y="1840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228AF647-0654-4ED6-8184-7E09ACF55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" y="1840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Line 79">
              <a:extLst>
                <a:ext uri="{FF2B5EF4-FFF2-40B4-BE49-F238E27FC236}">
                  <a16:creationId xmlns:a16="http://schemas.microsoft.com/office/drawing/2014/main" id="{55D39AD9-DF31-4F01-AA46-81743CF1A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1936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62EA3526-663B-4844-8066-942851B2A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" y="1835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3" name="Group 81">
            <a:extLst>
              <a:ext uri="{FF2B5EF4-FFF2-40B4-BE49-F238E27FC236}">
                <a16:creationId xmlns:a16="http://schemas.microsoft.com/office/drawing/2014/main" id="{FFA1E5A5-4577-4514-A549-5A2D517F94D1}"/>
              </a:ext>
            </a:extLst>
          </p:cNvPr>
          <p:cNvGrpSpPr>
            <a:grpSpLocks/>
          </p:cNvGrpSpPr>
          <p:nvPr/>
        </p:nvGrpSpPr>
        <p:grpSpPr bwMode="auto">
          <a:xfrm>
            <a:off x="3457575" y="3251200"/>
            <a:ext cx="3327400" cy="814388"/>
            <a:chOff x="2178" y="2048"/>
            <a:chExt cx="2096" cy="513"/>
          </a:xfrm>
        </p:grpSpPr>
        <p:grpSp>
          <p:nvGrpSpPr>
            <p:cNvPr id="84" name="Group 82">
              <a:extLst>
                <a:ext uri="{FF2B5EF4-FFF2-40B4-BE49-F238E27FC236}">
                  <a16:creationId xmlns:a16="http://schemas.microsoft.com/office/drawing/2014/main" id="{D0B8D2CF-F881-47EF-9FE1-25AF0DCC9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4" y="2048"/>
              <a:ext cx="222" cy="481"/>
              <a:chOff x="3114" y="2048"/>
              <a:chExt cx="222" cy="481"/>
            </a:xfrm>
          </p:grpSpPr>
          <p:sp>
            <p:nvSpPr>
              <p:cNvPr id="110" name="Freeform 83">
                <a:extLst>
                  <a:ext uri="{FF2B5EF4-FFF2-40B4-BE49-F238E27FC236}">
                    <a16:creationId xmlns:a16="http://schemas.microsoft.com/office/drawing/2014/main" id="{95080CFD-D719-48FA-A811-0EC2F4823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3" y="2048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1" name="Rectangle 84">
                <a:extLst>
                  <a:ext uri="{FF2B5EF4-FFF2-40B4-BE49-F238E27FC236}">
                    <a16:creationId xmlns:a16="http://schemas.microsoft.com/office/drawing/2014/main" id="{68897EAC-B771-459B-8CAC-898AADD37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027" y="2171"/>
                <a:ext cx="38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59CE17B-6F5C-46F4-9F52-3CCB5354C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8" y="2144"/>
              <a:ext cx="359" cy="289"/>
              <a:chOff x="2178" y="2144"/>
              <a:chExt cx="359" cy="289"/>
            </a:xfrm>
          </p:grpSpPr>
          <p:sp>
            <p:nvSpPr>
              <p:cNvPr id="106" name="Rectangle 86">
                <a:extLst>
                  <a:ext uri="{FF2B5EF4-FFF2-40B4-BE49-F238E27FC236}">
                    <a16:creationId xmlns:a16="http://schemas.microsoft.com/office/drawing/2014/main" id="{35324060-7424-4034-895C-970255233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2146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  M</a:t>
                </a:r>
              </a:p>
            </p:txBody>
          </p:sp>
          <p:grpSp>
            <p:nvGrpSpPr>
              <p:cNvPr id="107" name="Group 87">
                <a:extLst>
                  <a:ext uri="{FF2B5EF4-FFF2-40B4-BE49-F238E27FC236}">
                    <a16:creationId xmlns:a16="http://schemas.microsoft.com/office/drawing/2014/main" id="{CF31B45D-AB12-45C5-85A6-5834A519D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108" name="Freeform 88">
                  <a:extLst>
                    <a:ext uri="{FF2B5EF4-FFF2-40B4-BE49-F238E27FC236}">
                      <a16:creationId xmlns:a16="http://schemas.microsoft.com/office/drawing/2014/main" id="{35205FA5-62F3-432D-A05B-6E3FD8B74E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7" y="2144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09" name="Freeform 89">
                  <a:extLst>
                    <a:ext uri="{FF2B5EF4-FFF2-40B4-BE49-F238E27FC236}">
                      <a16:creationId xmlns:a16="http://schemas.microsoft.com/office/drawing/2014/main" id="{AA181705-C579-4F36-B13B-95F191D9E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6" y="2144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86" name="Rectangle 90">
              <a:extLst>
                <a:ext uri="{FF2B5EF4-FFF2-40B4-BE49-F238E27FC236}">
                  <a16:creationId xmlns:a16="http://schemas.microsoft.com/office/drawing/2014/main" id="{AD540B0F-5DEB-4412-8A04-08EA59C75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151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87" name="Group 91">
              <a:extLst>
                <a:ext uri="{FF2B5EF4-FFF2-40B4-BE49-F238E27FC236}">
                  <a16:creationId xmlns:a16="http://schemas.microsoft.com/office/drawing/2014/main" id="{1DE703B3-2210-4C8C-AA00-87DEDD6B8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7" y="2144"/>
              <a:ext cx="296" cy="289"/>
              <a:chOff x="2657" y="2144"/>
              <a:chExt cx="296" cy="289"/>
            </a:xfrm>
          </p:grpSpPr>
          <p:sp>
            <p:nvSpPr>
              <p:cNvPr id="104" name="Freeform 92">
                <a:extLst>
                  <a:ext uri="{FF2B5EF4-FFF2-40B4-BE49-F238E27FC236}">
                    <a16:creationId xmlns:a16="http://schemas.microsoft.com/office/drawing/2014/main" id="{4E21DE79-FA55-4A46-978D-106046999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" y="2144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5" name="Freeform 93">
                <a:extLst>
                  <a:ext uri="{FF2B5EF4-FFF2-40B4-BE49-F238E27FC236}">
                    <a16:creationId xmlns:a16="http://schemas.microsoft.com/office/drawing/2014/main" id="{2EC5C458-F5BE-41D2-9D0F-60EC44472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5" y="2144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8" name="Line 94">
              <a:extLst>
                <a:ext uri="{FF2B5EF4-FFF2-40B4-BE49-F238E27FC236}">
                  <a16:creationId xmlns:a16="http://schemas.microsoft.com/office/drawing/2014/main" id="{096150A5-2067-4DAD-A4F8-B2B1046F8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228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Freeform 95">
              <a:extLst>
                <a:ext uri="{FF2B5EF4-FFF2-40B4-BE49-F238E27FC236}">
                  <a16:creationId xmlns:a16="http://schemas.microsoft.com/office/drawing/2014/main" id="{3AD7629F-4A4D-45E2-9C4A-C86197B71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2192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Line 96">
              <a:extLst>
                <a:ext uri="{FF2B5EF4-FFF2-40B4-BE49-F238E27FC236}">
                  <a16:creationId xmlns:a16="http://schemas.microsoft.com/office/drawing/2014/main" id="{52650B4D-0C44-48CB-AA67-9AE255109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192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Rectangle 97">
              <a:extLst>
                <a:ext uri="{FF2B5EF4-FFF2-40B4-BE49-F238E27FC236}">
                  <a16:creationId xmlns:a16="http://schemas.microsoft.com/office/drawing/2014/main" id="{F87B6F55-5605-47B5-ABF6-83741D226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5" y="2146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  M</a:t>
              </a:r>
            </a:p>
          </p:txBody>
        </p:sp>
        <p:grpSp>
          <p:nvGrpSpPr>
            <p:cNvPr id="92" name="Group 98">
              <a:extLst>
                <a:ext uri="{FF2B5EF4-FFF2-40B4-BE49-F238E27FC236}">
                  <a16:creationId xmlns:a16="http://schemas.microsoft.com/office/drawing/2014/main" id="{F5CA7A9F-9C3C-4461-8C71-57D88817A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6" y="2144"/>
              <a:ext cx="325" cy="289"/>
              <a:chOff x="3506" y="2144"/>
              <a:chExt cx="325" cy="289"/>
            </a:xfrm>
          </p:grpSpPr>
          <p:sp>
            <p:nvSpPr>
              <p:cNvPr id="102" name="Freeform 99">
                <a:extLst>
                  <a:ext uri="{FF2B5EF4-FFF2-40B4-BE49-F238E27FC236}">
                    <a16:creationId xmlns:a16="http://schemas.microsoft.com/office/drawing/2014/main" id="{71186A90-7EE8-4F61-B4B7-CA4D6C355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6" y="2144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" name="Freeform 100">
                <a:extLst>
                  <a:ext uri="{FF2B5EF4-FFF2-40B4-BE49-F238E27FC236}">
                    <a16:creationId xmlns:a16="http://schemas.microsoft.com/office/drawing/2014/main" id="{A44B95DD-58AC-4D0E-87C2-2B5642809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" y="2144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3" name="Rectangle 101">
              <a:extLst>
                <a:ext uri="{FF2B5EF4-FFF2-40B4-BE49-F238E27FC236}">
                  <a16:creationId xmlns:a16="http://schemas.microsoft.com/office/drawing/2014/main" id="{6F23C022-20A6-41FB-A498-5B0C56BF7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2146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94" name="Group 102">
              <a:extLst>
                <a:ext uri="{FF2B5EF4-FFF2-40B4-BE49-F238E27FC236}">
                  <a16:creationId xmlns:a16="http://schemas.microsoft.com/office/drawing/2014/main" id="{C68931F8-0107-4076-B651-F1CA694CB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4" y="2144"/>
              <a:ext cx="284" cy="289"/>
              <a:chOff x="3974" y="2144"/>
              <a:chExt cx="284" cy="289"/>
            </a:xfrm>
          </p:grpSpPr>
          <p:sp>
            <p:nvSpPr>
              <p:cNvPr id="100" name="Freeform 103">
                <a:extLst>
                  <a:ext uri="{FF2B5EF4-FFF2-40B4-BE49-F238E27FC236}">
                    <a16:creationId xmlns:a16="http://schemas.microsoft.com/office/drawing/2014/main" id="{5462BF51-0325-48A5-A824-8FAB6AA75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4" y="2144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1" name="Freeform 104">
                <a:extLst>
                  <a:ext uri="{FF2B5EF4-FFF2-40B4-BE49-F238E27FC236}">
                    <a16:creationId xmlns:a16="http://schemas.microsoft.com/office/drawing/2014/main" id="{CB403613-8BAF-46C4-B3DB-7350AF3E8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5" y="2144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5" name="Line 105">
              <a:extLst>
                <a:ext uri="{FF2B5EF4-FFF2-40B4-BE49-F238E27FC236}">
                  <a16:creationId xmlns:a16="http://schemas.microsoft.com/office/drawing/2014/main" id="{C6B93047-DA9F-46B4-BA73-498F72972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2288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6" name="Line 106">
              <a:extLst>
                <a:ext uri="{FF2B5EF4-FFF2-40B4-BE49-F238E27FC236}">
                  <a16:creationId xmlns:a16="http://schemas.microsoft.com/office/drawing/2014/main" id="{8CE997F7-352B-407A-9D7F-AA5295D1D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3" y="2288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" name="Freeform 107">
              <a:extLst>
                <a:ext uri="{FF2B5EF4-FFF2-40B4-BE49-F238E27FC236}">
                  <a16:creationId xmlns:a16="http://schemas.microsoft.com/office/drawing/2014/main" id="{4D48304A-4DAA-4F4C-9D86-3E35BA41D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2288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Line 108">
              <a:extLst>
                <a:ext uri="{FF2B5EF4-FFF2-40B4-BE49-F238E27FC236}">
                  <a16:creationId xmlns:a16="http://schemas.microsoft.com/office/drawing/2014/main" id="{7154A116-55F8-4F9C-975D-4A65BD536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384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" name="Freeform 109">
              <a:extLst>
                <a:ext uri="{FF2B5EF4-FFF2-40B4-BE49-F238E27FC236}">
                  <a16:creationId xmlns:a16="http://schemas.microsoft.com/office/drawing/2014/main" id="{904E4CC5-A33D-49AF-A6C3-D4056BDD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2283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2" name="Group 110">
            <a:extLst>
              <a:ext uri="{FF2B5EF4-FFF2-40B4-BE49-F238E27FC236}">
                <a16:creationId xmlns:a16="http://schemas.microsoft.com/office/drawing/2014/main" id="{2E46712E-BEEC-43AE-A61B-81A197EEBE17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3962400"/>
            <a:ext cx="352425" cy="763588"/>
            <a:chOff x="3541" y="2496"/>
            <a:chExt cx="222" cy="481"/>
          </a:xfrm>
        </p:grpSpPr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5DB118F0-68C7-41A4-B499-01E5336FF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" y="2496"/>
              <a:ext cx="213" cy="481"/>
            </a:xfrm>
            <a:custGeom>
              <a:avLst/>
              <a:gdLst>
                <a:gd name="T0" fmla="*/ 0 w 213"/>
                <a:gd name="T1" fmla="*/ 320 h 481"/>
                <a:gd name="T2" fmla="*/ 71 w 213"/>
                <a:gd name="T3" fmla="*/ 240 h 481"/>
                <a:gd name="T4" fmla="*/ 0 w 213"/>
                <a:gd name="T5" fmla="*/ 160 h 481"/>
                <a:gd name="T6" fmla="*/ 0 w 213"/>
                <a:gd name="T7" fmla="*/ 0 h 481"/>
                <a:gd name="T8" fmla="*/ 212 w 213"/>
                <a:gd name="T9" fmla="*/ 160 h 481"/>
                <a:gd name="T10" fmla="*/ 212 w 213"/>
                <a:gd name="T11" fmla="*/ 320 h 481"/>
                <a:gd name="T12" fmla="*/ 0 w 213"/>
                <a:gd name="T13" fmla="*/ 480 h 481"/>
                <a:gd name="T14" fmla="*/ 0 w 213"/>
                <a:gd name="T15" fmla="*/ 32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Rectangle 112">
              <a:extLst>
                <a:ext uri="{FF2B5EF4-FFF2-40B4-BE49-F238E27FC236}">
                  <a16:creationId xmlns:a16="http://schemas.microsoft.com/office/drawing/2014/main" id="{D1349581-37E9-41EC-9127-B4252F8BC0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54" y="2619"/>
              <a:ext cx="3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ALU</a:t>
              </a:r>
            </a:p>
          </p:txBody>
        </p:sp>
      </p:grpSp>
      <p:sp>
        <p:nvSpPr>
          <p:cNvPr id="115" name="Rectangle 113">
            <a:extLst>
              <a:ext uri="{FF2B5EF4-FFF2-40B4-BE49-F238E27FC236}">
                <a16:creationId xmlns:a16="http://schemas.microsoft.com/office/drawing/2014/main" id="{1B883461-4B8C-493F-B8C8-8201A6DF7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4125913"/>
            <a:ext cx="5191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Reg</a:t>
            </a:r>
          </a:p>
        </p:txBody>
      </p:sp>
      <p:grpSp>
        <p:nvGrpSpPr>
          <p:cNvPr id="116" name="Group 114">
            <a:extLst>
              <a:ext uri="{FF2B5EF4-FFF2-40B4-BE49-F238E27FC236}">
                <a16:creationId xmlns:a16="http://schemas.microsoft.com/office/drawing/2014/main" id="{59FD9A76-5A0C-4A98-A1D1-C7361687A211}"/>
              </a:ext>
            </a:extLst>
          </p:cNvPr>
          <p:cNvGrpSpPr>
            <a:grpSpLocks/>
          </p:cNvGrpSpPr>
          <p:nvPr/>
        </p:nvGrpSpPr>
        <p:grpSpPr bwMode="auto">
          <a:xfrm>
            <a:off x="4895850" y="4114800"/>
            <a:ext cx="469900" cy="458788"/>
            <a:chOff x="3084" y="2592"/>
            <a:chExt cx="296" cy="289"/>
          </a:xfrm>
        </p:grpSpPr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id="{316D62AF-6F6C-444D-ABFC-CC5A3E1E4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2592"/>
              <a:ext cx="149" cy="289"/>
            </a:xfrm>
            <a:custGeom>
              <a:avLst/>
              <a:gdLst>
                <a:gd name="T0" fmla="*/ 148 w 149"/>
                <a:gd name="T1" fmla="*/ 0 h 289"/>
                <a:gd name="T2" fmla="*/ 0 w 149"/>
                <a:gd name="T3" fmla="*/ 0 h 289"/>
                <a:gd name="T4" fmla="*/ 0 w 149"/>
                <a:gd name="T5" fmla="*/ 288 h 289"/>
                <a:gd name="T6" fmla="*/ 148 w 149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id="{CA7B9C03-C404-4056-8384-C3C9B2DD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2592"/>
              <a:ext cx="148" cy="289"/>
            </a:xfrm>
            <a:custGeom>
              <a:avLst/>
              <a:gdLst>
                <a:gd name="T0" fmla="*/ 0 w 148"/>
                <a:gd name="T1" fmla="*/ 0 h 289"/>
                <a:gd name="T2" fmla="*/ 147 w 148"/>
                <a:gd name="T3" fmla="*/ 0 h 289"/>
                <a:gd name="T4" fmla="*/ 147 w 148"/>
                <a:gd name="T5" fmla="*/ 288 h 289"/>
                <a:gd name="T6" fmla="*/ 0 w 148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9" name="Line 117">
            <a:extLst>
              <a:ext uri="{FF2B5EF4-FFF2-40B4-BE49-F238E27FC236}">
                <a16:creationId xmlns:a16="http://schemas.microsoft.com/office/drawing/2014/main" id="{FD40E793-1CF0-4A76-908C-29AF08873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3288" y="43434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" name="Freeform 118">
            <a:extLst>
              <a:ext uri="{FF2B5EF4-FFF2-40B4-BE49-F238E27FC236}">
                <a16:creationId xmlns:a16="http://schemas.microsoft.com/office/drawing/2014/main" id="{E63DA447-5ED5-43DC-8367-CD9E64731A7D}"/>
              </a:ext>
            </a:extLst>
          </p:cNvPr>
          <p:cNvSpPr>
            <a:spLocks/>
          </p:cNvSpPr>
          <p:nvPr/>
        </p:nvSpPr>
        <p:spPr bwMode="auto">
          <a:xfrm>
            <a:off x="4811713" y="4191000"/>
            <a:ext cx="76200" cy="153988"/>
          </a:xfrm>
          <a:custGeom>
            <a:avLst/>
            <a:gdLst>
              <a:gd name="T0" fmla="*/ 0 w 48"/>
              <a:gd name="T1" fmla="*/ 96 h 97"/>
              <a:gd name="T2" fmla="*/ 0 w 48"/>
              <a:gd name="T3" fmla="*/ 0 h 97"/>
              <a:gd name="T4" fmla="*/ 47 w 48"/>
              <a:gd name="T5" fmla="*/ 0 h 97"/>
              <a:gd name="T6" fmla="*/ 47 w 48"/>
              <a:gd name="T7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1" name="Line 119">
            <a:extLst>
              <a:ext uri="{FF2B5EF4-FFF2-40B4-BE49-F238E27FC236}">
                <a16:creationId xmlns:a16="http://schemas.microsoft.com/office/drawing/2014/main" id="{53C655F5-23DA-4204-A8E4-14B6A25B7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3688" y="4191000"/>
            <a:ext cx="24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" name="Rectangle 120">
            <a:extLst>
              <a:ext uri="{FF2B5EF4-FFF2-40B4-BE49-F238E27FC236}">
                <a16:creationId xmlns:a16="http://schemas.microsoft.com/office/drawing/2014/main" id="{78978BC8-46C3-4A1B-A1F6-2E645A8FF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4117975"/>
            <a:ext cx="474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  M</a:t>
            </a:r>
          </a:p>
        </p:txBody>
      </p:sp>
      <p:grpSp>
        <p:nvGrpSpPr>
          <p:cNvPr id="123" name="Group 121">
            <a:extLst>
              <a:ext uri="{FF2B5EF4-FFF2-40B4-BE49-F238E27FC236}">
                <a16:creationId xmlns:a16="http://schemas.microsoft.com/office/drawing/2014/main" id="{24B927C4-2D75-49BB-8894-273FBBA8F98F}"/>
              </a:ext>
            </a:extLst>
          </p:cNvPr>
          <p:cNvGrpSpPr>
            <a:grpSpLocks/>
          </p:cNvGrpSpPr>
          <p:nvPr/>
        </p:nvGrpSpPr>
        <p:grpSpPr bwMode="auto">
          <a:xfrm>
            <a:off x="6243638" y="4114800"/>
            <a:ext cx="515937" cy="458788"/>
            <a:chOff x="3933" y="2592"/>
            <a:chExt cx="325" cy="289"/>
          </a:xfrm>
        </p:grpSpPr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64180E53-944A-4FDA-9C72-99C6381C6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3" y="2592"/>
              <a:ext cx="162" cy="289"/>
            </a:xfrm>
            <a:custGeom>
              <a:avLst/>
              <a:gdLst>
                <a:gd name="T0" fmla="*/ 161 w 162"/>
                <a:gd name="T1" fmla="*/ 0 h 289"/>
                <a:gd name="T2" fmla="*/ 0 w 162"/>
                <a:gd name="T3" fmla="*/ 0 h 289"/>
                <a:gd name="T4" fmla="*/ 0 w 162"/>
                <a:gd name="T5" fmla="*/ 288 h 289"/>
                <a:gd name="T6" fmla="*/ 161 w 16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F1285DE0-866D-4651-8588-E2F4E6EB4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" y="2592"/>
              <a:ext cx="164" cy="289"/>
            </a:xfrm>
            <a:custGeom>
              <a:avLst/>
              <a:gdLst>
                <a:gd name="T0" fmla="*/ 0 w 164"/>
                <a:gd name="T1" fmla="*/ 0 h 289"/>
                <a:gd name="T2" fmla="*/ 163 w 164"/>
                <a:gd name="T3" fmla="*/ 0 h 289"/>
                <a:gd name="T4" fmla="*/ 163 w 164"/>
                <a:gd name="T5" fmla="*/ 288 h 289"/>
                <a:gd name="T6" fmla="*/ 0 w 164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6" name="Rectangle 124">
            <a:extLst>
              <a:ext uri="{FF2B5EF4-FFF2-40B4-BE49-F238E27FC236}">
                <a16:creationId xmlns:a16="http://schemas.microsoft.com/office/drawing/2014/main" id="{00F99F9B-4C0A-4BDA-B09F-EF046434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3725" y="4117975"/>
            <a:ext cx="519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altLang="en-US" sz="1600" b="1" u="none">
                <a:latin typeface="Times" panose="02020603050405020304" pitchFamily="18" charset="0"/>
              </a:rPr>
              <a:t>Reg</a:t>
            </a:r>
          </a:p>
        </p:txBody>
      </p:sp>
      <p:grpSp>
        <p:nvGrpSpPr>
          <p:cNvPr id="127" name="Group 125">
            <a:extLst>
              <a:ext uri="{FF2B5EF4-FFF2-40B4-BE49-F238E27FC236}">
                <a16:creationId xmlns:a16="http://schemas.microsoft.com/office/drawing/2014/main" id="{4AAD1DF7-82F4-4519-881B-F86C84C0E6B3}"/>
              </a:ext>
            </a:extLst>
          </p:cNvPr>
          <p:cNvGrpSpPr>
            <a:grpSpLocks/>
          </p:cNvGrpSpPr>
          <p:nvPr/>
        </p:nvGrpSpPr>
        <p:grpSpPr bwMode="auto">
          <a:xfrm>
            <a:off x="6986588" y="4114800"/>
            <a:ext cx="450850" cy="458788"/>
            <a:chOff x="4401" y="2592"/>
            <a:chExt cx="284" cy="289"/>
          </a:xfrm>
        </p:grpSpPr>
        <p:sp>
          <p:nvSpPr>
            <p:cNvPr id="128" name="Freeform 126">
              <a:extLst>
                <a:ext uri="{FF2B5EF4-FFF2-40B4-BE49-F238E27FC236}">
                  <a16:creationId xmlns:a16="http://schemas.microsoft.com/office/drawing/2014/main" id="{0B509B06-3844-44E3-827A-909015C1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" y="2592"/>
              <a:ext cx="142" cy="289"/>
            </a:xfrm>
            <a:custGeom>
              <a:avLst/>
              <a:gdLst>
                <a:gd name="T0" fmla="*/ 141 w 142"/>
                <a:gd name="T1" fmla="*/ 0 h 289"/>
                <a:gd name="T2" fmla="*/ 0 w 142"/>
                <a:gd name="T3" fmla="*/ 0 h 289"/>
                <a:gd name="T4" fmla="*/ 0 w 142"/>
                <a:gd name="T5" fmla="*/ 288 h 289"/>
                <a:gd name="T6" fmla="*/ 141 w 142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Freeform 127">
              <a:extLst>
                <a:ext uri="{FF2B5EF4-FFF2-40B4-BE49-F238E27FC236}">
                  <a16:creationId xmlns:a16="http://schemas.microsoft.com/office/drawing/2014/main" id="{C4A8F278-8E99-4136-8E62-ECB2D499E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2592"/>
              <a:ext cx="143" cy="289"/>
            </a:xfrm>
            <a:custGeom>
              <a:avLst/>
              <a:gdLst>
                <a:gd name="T0" fmla="*/ 0 w 143"/>
                <a:gd name="T1" fmla="*/ 0 h 289"/>
                <a:gd name="T2" fmla="*/ 142 w 143"/>
                <a:gd name="T3" fmla="*/ 0 h 289"/>
                <a:gd name="T4" fmla="*/ 142 w 143"/>
                <a:gd name="T5" fmla="*/ 288 h 289"/>
                <a:gd name="T6" fmla="*/ 0 w 143"/>
                <a:gd name="T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0" name="Line 128">
            <a:extLst>
              <a:ext uri="{FF2B5EF4-FFF2-40B4-BE49-F238E27FC236}">
                <a16:creationId xmlns:a16="http://schemas.microsoft.com/office/drawing/2014/main" id="{C1E62396-AA54-45C0-AB5F-24B9DD8B1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3225" y="4343400"/>
            <a:ext cx="2206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1" name="Line 129">
            <a:extLst>
              <a:ext uri="{FF2B5EF4-FFF2-40B4-BE49-F238E27FC236}">
                <a16:creationId xmlns:a16="http://schemas.microsoft.com/office/drawing/2014/main" id="{1201E0C2-61D1-49B6-A850-020EA2F13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75" y="4343400"/>
            <a:ext cx="246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2" name="Freeform 130">
            <a:extLst>
              <a:ext uri="{FF2B5EF4-FFF2-40B4-BE49-F238E27FC236}">
                <a16:creationId xmlns:a16="http://schemas.microsoft.com/office/drawing/2014/main" id="{B78A0FC0-041F-4402-8354-6D5DBE9337CC}"/>
              </a:ext>
            </a:extLst>
          </p:cNvPr>
          <p:cNvSpPr>
            <a:spLocks/>
          </p:cNvSpPr>
          <p:nvPr/>
        </p:nvSpPr>
        <p:spPr bwMode="auto">
          <a:xfrm>
            <a:off x="6176963" y="4343400"/>
            <a:ext cx="684212" cy="306388"/>
          </a:xfrm>
          <a:custGeom>
            <a:avLst/>
            <a:gdLst>
              <a:gd name="T0" fmla="*/ 0 w 431"/>
              <a:gd name="T1" fmla="*/ 0 h 193"/>
              <a:gd name="T2" fmla="*/ 0 w 431"/>
              <a:gd name="T3" fmla="*/ 192 h 193"/>
              <a:gd name="T4" fmla="*/ 391 w 431"/>
              <a:gd name="T5" fmla="*/ 192 h 193"/>
              <a:gd name="T6" fmla="*/ 391 w 431"/>
              <a:gd name="T7" fmla="*/ 64 h 193"/>
              <a:gd name="T8" fmla="*/ 430 w 431"/>
              <a:gd name="T9" fmla="*/ 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" name="Line 131">
            <a:extLst>
              <a:ext uri="{FF2B5EF4-FFF2-40B4-BE49-F238E27FC236}">
                <a16:creationId xmlns:a16="http://schemas.microsoft.com/office/drawing/2014/main" id="{6FD1F2A8-864C-4E8C-B851-5585F3577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3688" y="4495800"/>
            <a:ext cx="2492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4" name="Freeform 132">
            <a:extLst>
              <a:ext uri="{FF2B5EF4-FFF2-40B4-BE49-F238E27FC236}">
                <a16:creationId xmlns:a16="http://schemas.microsoft.com/office/drawing/2014/main" id="{471120A8-A70F-43BB-80DA-1A5028F98F67}"/>
              </a:ext>
            </a:extLst>
          </p:cNvPr>
          <p:cNvSpPr>
            <a:spLocks/>
          </p:cNvSpPr>
          <p:nvPr/>
        </p:nvSpPr>
        <p:spPr bwMode="auto">
          <a:xfrm>
            <a:off x="5521325" y="4335463"/>
            <a:ext cx="534988" cy="441325"/>
          </a:xfrm>
          <a:custGeom>
            <a:avLst/>
            <a:gdLst>
              <a:gd name="T0" fmla="*/ 0 w 337"/>
              <a:gd name="T1" fmla="*/ 101 h 278"/>
              <a:gd name="T2" fmla="*/ 0 w 337"/>
              <a:gd name="T3" fmla="*/ 277 h 278"/>
              <a:gd name="T4" fmla="*/ 294 w 337"/>
              <a:gd name="T5" fmla="*/ 277 h 278"/>
              <a:gd name="T6" fmla="*/ 294 w 337"/>
              <a:gd name="T7" fmla="*/ 90 h 278"/>
              <a:gd name="T8" fmla="*/ 336 w 337"/>
              <a:gd name="T9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35" name="Group 133">
            <a:extLst>
              <a:ext uri="{FF2B5EF4-FFF2-40B4-BE49-F238E27FC236}">
                <a16:creationId xmlns:a16="http://schemas.microsoft.com/office/drawing/2014/main" id="{5BEE2C6C-2A76-4C5B-BC43-967790303B63}"/>
              </a:ext>
            </a:extLst>
          </p:cNvPr>
          <p:cNvGrpSpPr>
            <a:grpSpLocks/>
          </p:cNvGrpSpPr>
          <p:nvPr/>
        </p:nvGrpSpPr>
        <p:grpSpPr bwMode="auto">
          <a:xfrm>
            <a:off x="4813300" y="4673600"/>
            <a:ext cx="3327400" cy="814388"/>
            <a:chOff x="3032" y="2944"/>
            <a:chExt cx="2096" cy="513"/>
          </a:xfrm>
        </p:grpSpPr>
        <p:grpSp>
          <p:nvGrpSpPr>
            <p:cNvPr id="136" name="Group 134">
              <a:extLst>
                <a:ext uri="{FF2B5EF4-FFF2-40B4-BE49-F238E27FC236}">
                  <a16:creationId xmlns:a16="http://schemas.microsoft.com/office/drawing/2014/main" id="{AD377A29-DD0A-45FE-9C88-EDC4A6BAD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8" y="2944"/>
              <a:ext cx="222" cy="481"/>
              <a:chOff x="3968" y="2944"/>
              <a:chExt cx="222" cy="481"/>
            </a:xfrm>
          </p:grpSpPr>
          <p:sp>
            <p:nvSpPr>
              <p:cNvPr id="162" name="Freeform 135">
                <a:extLst>
                  <a:ext uri="{FF2B5EF4-FFF2-40B4-BE49-F238E27FC236}">
                    <a16:creationId xmlns:a16="http://schemas.microsoft.com/office/drawing/2014/main" id="{DD7A3BF1-E91E-4130-9726-9EBCE1B0B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7" y="2944"/>
                <a:ext cx="213" cy="481"/>
              </a:xfrm>
              <a:custGeom>
                <a:avLst/>
                <a:gdLst>
                  <a:gd name="T0" fmla="*/ 0 w 213"/>
                  <a:gd name="T1" fmla="*/ 320 h 481"/>
                  <a:gd name="T2" fmla="*/ 71 w 213"/>
                  <a:gd name="T3" fmla="*/ 240 h 481"/>
                  <a:gd name="T4" fmla="*/ 0 w 213"/>
                  <a:gd name="T5" fmla="*/ 160 h 481"/>
                  <a:gd name="T6" fmla="*/ 0 w 213"/>
                  <a:gd name="T7" fmla="*/ 0 h 481"/>
                  <a:gd name="T8" fmla="*/ 212 w 213"/>
                  <a:gd name="T9" fmla="*/ 160 h 481"/>
                  <a:gd name="T10" fmla="*/ 212 w 213"/>
                  <a:gd name="T11" fmla="*/ 320 h 481"/>
                  <a:gd name="T12" fmla="*/ 0 w 213"/>
                  <a:gd name="T13" fmla="*/ 480 h 481"/>
                  <a:gd name="T14" fmla="*/ 0 w 213"/>
                  <a:gd name="T15" fmla="*/ 320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3" name="Rectangle 136">
                <a:extLst>
                  <a:ext uri="{FF2B5EF4-FFF2-40B4-BE49-F238E27FC236}">
                    <a16:creationId xmlns:a16="http://schemas.microsoft.com/office/drawing/2014/main" id="{260C797F-8323-4EBB-B899-291E4E204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881" y="3067"/>
                <a:ext cx="383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ALU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AE125DA-DD04-407D-808A-35D4FDC93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2" y="3040"/>
              <a:ext cx="359" cy="289"/>
              <a:chOff x="3032" y="3040"/>
              <a:chExt cx="359" cy="289"/>
            </a:xfrm>
          </p:grpSpPr>
          <p:sp>
            <p:nvSpPr>
              <p:cNvPr id="158" name="Rectangle 138">
                <a:extLst>
                  <a:ext uri="{FF2B5EF4-FFF2-40B4-BE49-F238E27FC236}">
                    <a16:creationId xmlns:a16="http://schemas.microsoft.com/office/drawing/2014/main" id="{AC94FA22-5AAC-4E87-98E4-07CB34402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3042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>
                <a:spAutoFit/>
              </a:bodyPr>
              <a:lstStyle/>
              <a:p>
                <a:pPr eaLnBrk="0" hangingPunct="0"/>
                <a:r>
                  <a:rPr lang="en-US" altLang="en-US" sz="1600" b="1" u="none">
                    <a:latin typeface="Times" panose="02020603050405020304" pitchFamily="18" charset="0"/>
                  </a:rPr>
                  <a:t>  M</a:t>
                </a:r>
              </a:p>
            </p:txBody>
          </p:sp>
          <p:grpSp>
            <p:nvGrpSpPr>
              <p:cNvPr id="159" name="Group 139">
                <a:extLst>
                  <a:ext uri="{FF2B5EF4-FFF2-40B4-BE49-F238E27FC236}">
                    <a16:creationId xmlns:a16="http://schemas.microsoft.com/office/drawing/2014/main" id="{56A56EE1-6D8F-44EF-B238-4E114CC4BB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1" y="3040"/>
                <a:ext cx="340" cy="289"/>
                <a:chOff x="3051" y="3040"/>
                <a:chExt cx="340" cy="289"/>
              </a:xfrm>
            </p:grpSpPr>
            <p:sp>
              <p:nvSpPr>
                <p:cNvPr id="160" name="Freeform 140">
                  <a:extLst>
                    <a:ext uri="{FF2B5EF4-FFF2-40B4-BE49-F238E27FC236}">
                      <a16:creationId xmlns:a16="http://schemas.microsoft.com/office/drawing/2014/main" id="{3F41CAD9-5C0F-4D7B-B1F6-856325C7B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1" y="3040"/>
                  <a:ext cx="170" cy="289"/>
                </a:xfrm>
                <a:custGeom>
                  <a:avLst/>
                  <a:gdLst>
                    <a:gd name="T0" fmla="*/ 169 w 170"/>
                    <a:gd name="T1" fmla="*/ 0 h 289"/>
                    <a:gd name="T2" fmla="*/ 0 w 170"/>
                    <a:gd name="T3" fmla="*/ 0 h 289"/>
                    <a:gd name="T4" fmla="*/ 0 w 170"/>
                    <a:gd name="T5" fmla="*/ 288 h 289"/>
                    <a:gd name="T6" fmla="*/ 169 w 170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1" name="Freeform 141">
                  <a:extLst>
                    <a:ext uri="{FF2B5EF4-FFF2-40B4-BE49-F238E27FC236}">
                      <a16:creationId xmlns:a16="http://schemas.microsoft.com/office/drawing/2014/main" id="{C2D759DA-7473-4183-806D-6553C705E6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20" y="3040"/>
                  <a:ext cx="171" cy="289"/>
                </a:xfrm>
                <a:custGeom>
                  <a:avLst/>
                  <a:gdLst>
                    <a:gd name="T0" fmla="*/ 0 w 171"/>
                    <a:gd name="T1" fmla="*/ 0 h 289"/>
                    <a:gd name="T2" fmla="*/ 170 w 171"/>
                    <a:gd name="T3" fmla="*/ 0 h 289"/>
                    <a:gd name="T4" fmla="*/ 170 w 171"/>
                    <a:gd name="T5" fmla="*/ 288 h 289"/>
                    <a:gd name="T6" fmla="*/ 0 w 171"/>
                    <a:gd name="T7" fmla="*/ 288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138" name="Rectangle 142">
              <a:extLst>
                <a:ext uri="{FF2B5EF4-FFF2-40B4-BE49-F238E27FC236}">
                  <a16:creationId xmlns:a16="http://schemas.microsoft.com/office/drawing/2014/main" id="{004530F8-59EF-4234-9101-33AD77F04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3047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139" name="Group 143">
              <a:extLst>
                <a:ext uri="{FF2B5EF4-FFF2-40B4-BE49-F238E27FC236}">
                  <a16:creationId xmlns:a16="http://schemas.microsoft.com/office/drawing/2014/main" id="{E68D204C-4AD8-43DF-A3D2-6FDB459881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1" y="3040"/>
              <a:ext cx="296" cy="289"/>
              <a:chOff x="3511" y="3040"/>
              <a:chExt cx="296" cy="289"/>
            </a:xfrm>
          </p:grpSpPr>
          <p:sp>
            <p:nvSpPr>
              <p:cNvPr id="156" name="Freeform 144">
                <a:extLst>
                  <a:ext uri="{FF2B5EF4-FFF2-40B4-BE49-F238E27FC236}">
                    <a16:creationId xmlns:a16="http://schemas.microsoft.com/office/drawing/2014/main" id="{7F526C72-64B9-4695-AEFD-AA5CC93C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" y="3040"/>
                <a:ext cx="149" cy="289"/>
              </a:xfrm>
              <a:custGeom>
                <a:avLst/>
                <a:gdLst>
                  <a:gd name="T0" fmla="*/ 148 w 149"/>
                  <a:gd name="T1" fmla="*/ 0 h 289"/>
                  <a:gd name="T2" fmla="*/ 0 w 149"/>
                  <a:gd name="T3" fmla="*/ 0 h 289"/>
                  <a:gd name="T4" fmla="*/ 0 w 149"/>
                  <a:gd name="T5" fmla="*/ 288 h 289"/>
                  <a:gd name="T6" fmla="*/ 148 w 149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7" name="Freeform 145">
                <a:extLst>
                  <a:ext uri="{FF2B5EF4-FFF2-40B4-BE49-F238E27FC236}">
                    <a16:creationId xmlns:a16="http://schemas.microsoft.com/office/drawing/2014/main" id="{322CE6DB-FA0B-43CB-989C-7DCC4A160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" y="3040"/>
                <a:ext cx="148" cy="289"/>
              </a:xfrm>
              <a:custGeom>
                <a:avLst/>
                <a:gdLst>
                  <a:gd name="T0" fmla="*/ 0 w 148"/>
                  <a:gd name="T1" fmla="*/ 0 h 289"/>
                  <a:gd name="T2" fmla="*/ 147 w 148"/>
                  <a:gd name="T3" fmla="*/ 0 h 289"/>
                  <a:gd name="T4" fmla="*/ 147 w 148"/>
                  <a:gd name="T5" fmla="*/ 288 h 289"/>
                  <a:gd name="T6" fmla="*/ 0 w 148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0" name="Line 146">
              <a:extLst>
                <a:ext uri="{FF2B5EF4-FFF2-40B4-BE49-F238E27FC236}">
                  <a16:creationId xmlns:a16="http://schemas.microsoft.com/office/drawing/2014/main" id="{AD7BCD00-C076-46BE-BF57-204D97119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6" y="31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1" name="Freeform 147">
              <a:extLst>
                <a:ext uri="{FF2B5EF4-FFF2-40B4-BE49-F238E27FC236}">
                  <a16:creationId xmlns:a16="http://schemas.microsoft.com/office/drawing/2014/main" id="{C9C50E4D-8719-43BE-94C0-21DE6DA7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3088"/>
              <a:ext cx="48" cy="97"/>
            </a:xfrm>
            <a:custGeom>
              <a:avLst/>
              <a:gdLst>
                <a:gd name="T0" fmla="*/ 0 w 48"/>
                <a:gd name="T1" fmla="*/ 96 h 97"/>
                <a:gd name="T2" fmla="*/ 0 w 48"/>
                <a:gd name="T3" fmla="*/ 0 h 97"/>
                <a:gd name="T4" fmla="*/ 47 w 48"/>
                <a:gd name="T5" fmla="*/ 0 h 97"/>
                <a:gd name="T6" fmla="*/ 47 w 48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2" name="Line 148">
              <a:extLst>
                <a:ext uri="{FF2B5EF4-FFF2-40B4-BE49-F238E27FC236}">
                  <a16:creationId xmlns:a16="http://schemas.microsoft.com/office/drawing/2014/main" id="{8C971CE3-9684-4C1C-85DE-506BE5826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088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" name="Rectangle 149">
              <a:extLst>
                <a:ext uri="{FF2B5EF4-FFF2-40B4-BE49-F238E27FC236}">
                  <a16:creationId xmlns:a16="http://schemas.microsoft.com/office/drawing/2014/main" id="{72288760-CEC3-41C2-B285-5958C0B9C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304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  M</a:t>
              </a:r>
            </a:p>
          </p:txBody>
        </p:sp>
        <p:grpSp>
          <p:nvGrpSpPr>
            <p:cNvPr id="144" name="Group 150">
              <a:extLst>
                <a:ext uri="{FF2B5EF4-FFF2-40B4-BE49-F238E27FC236}">
                  <a16:creationId xmlns:a16="http://schemas.microsoft.com/office/drawing/2014/main" id="{D78973F4-07A8-403E-866B-390794905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0" y="3040"/>
              <a:ext cx="325" cy="289"/>
              <a:chOff x="4360" y="3040"/>
              <a:chExt cx="325" cy="289"/>
            </a:xfrm>
          </p:grpSpPr>
          <p:sp>
            <p:nvSpPr>
              <p:cNvPr id="154" name="Freeform 151">
                <a:extLst>
                  <a:ext uri="{FF2B5EF4-FFF2-40B4-BE49-F238E27FC236}">
                    <a16:creationId xmlns:a16="http://schemas.microsoft.com/office/drawing/2014/main" id="{E8E85454-A31E-41F8-9A53-B680DA9BF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3040"/>
                <a:ext cx="162" cy="289"/>
              </a:xfrm>
              <a:custGeom>
                <a:avLst/>
                <a:gdLst>
                  <a:gd name="T0" fmla="*/ 161 w 162"/>
                  <a:gd name="T1" fmla="*/ 0 h 289"/>
                  <a:gd name="T2" fmla="*/ 0 w 162"/>
                  <a:gd name="T3" fmla="*/ 0 h 289"/>
                  <a:gd name="T4" fmla="*/ 0 w 162"/>
                  <a:gd name="T5" fmla="*/ 288 h 289"/>
                  <a:gd name="T6" fmla="*/ 161 w 16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5" name="Freeform 152">
                <a:extLst>
                  <a:ext uri="{FF2B5EF4-FFF2-40B4-BE49-F238E27FC236}">
                    <a16:creationId xmlns:a16="http://schemas.microsoft.com/office/drawing/2014/main" id="{1B072514-D904-4321-A969-5E05C0AA3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" y="3040"/>
                <a:ext cx="164" cy="289"/>
              </a:xfrm>
              <a:custGeom>
                <a:avLst/>
                <a:gdLst>
                  <a:gd name="T0" fmla="*/ 0 w 164"/>
                  <a:gd name="T1" fmla="*/ 0 h 289"/>
                  <a:gd name="T2" fmla="*/ 163 w 164"/>
                  <a:gd name="T3" fmla="*/ 0 h 289"/>
                  <a:gd name="T4" fmla="*/ 163 w 164"/>
                  <a:gd name="T5" fmla="*/ 288 h 289"/>
                  <a:gd name="T6" fmla="*/ 0 w 164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5" name="Rectangle 153">
              <a:extLst>
                <a:ext uri="{FF2B5EF4-FFF2-40B4-BE49-F238E27FC236}">
                  <a16:creationId xmlns:a16="http://schemas.microsoft.com/office/drawing/2014/main" id="{DB7E7897-6307-4AD0-B1DE-D2865E8B4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" y="3042"/>
              <a:ext cx="32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altLang="en-US" sz="1600" b="1" u="none">
                  <a:latin typeface="Times" panose="02020603050405020304" pitchFamily="18" charset="0"/>
                </a:rPr>
                <a:t>Reg</a:t>
              </a:r>
            </a:p>
          </p:txBody>
        </p:sp>
        <p:grpSp>
          <p:nvGrpSpPr>
            <p:cNvPr id="146" name="Group 154">
              <a:extLst>
                <a:ext uri="{FF2B5EF4-FFF2-40B4-BE49-F238E27FC236}">
                  <a16:creationId xmlns:a16="http://schemas.microsoft.com/office/drawing/2014/main" id="{C9C042A1-F7B0-44F8-8CB0-C73EA84263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8" y="3040"/>
              <a:ext cx="284" cy="289"/>
              <a:chOff x="4828" y="3040"/>
              <a:chExt cx="284" cy="289"/>
            </a:xfrm>
          </p:grpSpPr>
          <p:sp>
            <p:nvSpPr>
              <p:cNvPr id="152" name="Freeform 155">
                <a:extLst>
                  <a:ext uri="{FF2B5EF4-FFF2-40B4-BE49-F238E27FC236}">
                    <a16:creationId xmlns:a16="http://schemas.microsoft.com/office/drawing/2014/main" id="{38AB0A1A-87A2-413A-A9CA-FC61DCDC47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8" y="3040"/>
                <a:ext cx="142" cy="289"/>
              </a:xfrm>
              <a:custGeom>
                <a:avLst/>
                <a:gdLst>
                  <a:gd name="T0" fmla="*/ 141 w 142"/>
                  <a:gd name="T1" fmla="*/ 0 h 289"/>
                  <a:gd name="T2" fmla="*/ 0 w 142"/>
                  <a:gd name="T3" fmla="*/ 0 h 289"/>
                  <a:gd name="T4" fmla="*/ 0 w 142"/>
                  <a:gd name="T5" fmla="*/ 288 h 289"/>
                  <a:gd name="T6" fmla="*/ 141 w 142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3" name="Freeform 156">
                <a:extLst>
                  <a:ext uri="{FF2B5EF4-FFF2-40B4-BE49-F238E27FC236}">
                    <a16:creationId xmlns:a16="http://schemas.microsoft.com/office/drawing/2014/main" id="{9793E5FD-6D8B-41BD-8FFA-A8EAB1FB6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9" y="3040"/>
                <a:ext cx="143" cy="289"/>
              </a:xfrm>
              <a:custGeom>
                <a:avLst/>
                <a:gdLst>
                  <a:gd name="T0" fmla="*/ 0 w 143"/>
                  <a:gd name="T1" fmla="*/ 0 h 289"/>
                  <a:gd name="T2" fmla="*/ 142 w 143"/>
                  <a:gd name="T3" fmla="*/ 0 h 289"/>
                  <a:gd name="T4" fmla="*/ 142 w 143"/>
                  <a:gd name="T5" fmla="*/ 288 h 289"/>
                  <a:gd name="T6" fmla="*/ 0 w 143"/>
                  <a:gd name="T7" fmla="*/ 288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47" name="Line 157">
              <a:extLst>
                <a:ext uri="{FF2B5EF4-FFF2-40B4-BE49-F238E27FC236}">
                  <a16:creationId xmlns:a16="http://schemas.microsoft.com/office/drawing/2014/main" id="{85FF3C99-2D5A-47DA-8A10-0AD232901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1" y="31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8" name="Line 158">
              <a:extLst>
                <a:ext uri="{FF2B5EF4-FFF2-40B4-BE49-F238E27FC236}">
                  <a16:creationId xmlns:a16="http://schemas.microsoft.com/office/drawing/2014/main" id="{49B437B4-19D0-4548-BAA6-C91C6E0E0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7" y="3184"/>
              <a:ext cx="15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9" name="Freeform 159">
              <a:extLst>
                <a:ext uri="{FF2B5EF4-FFF2-40B4-BE49-F238E27FC236}">
                  <a16:creationId xmlns:a16="http://schemas.microsoft.com/office/drawing/2014/main" id="{2E23599B-B35A-4F11-9C27-95A78C867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84"/>
              <a:ext cx="431" cy="193"/>
            </a:xfrm>
            <a:custGeom>
              <a:avLst/>
              <a:gdLst>
                <a:gd name="T0" fmla="*/ 0 w 431"/>
                <a:gd name="T1" fmla="*/ 0 h 193"/>
                <a:gd name="T2" fmla="*/ 0 w 431"/>
                <a:gd name="T3" fmla="*/ 192 h 193"/>
                <a:gd name="T4" fmla="*/ 391 w 431"/>
                <a:gd name="T5" fmla="*/ 192 h 193"/>
                <a:gd name="T6" fmla="*/ 391 w 431"/>
                <a:gd name="T7" fmla="*/ 64 h 193"/>
                <a:gd name="T8" fmla="*/ 430 w 43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0" name="Line 160">
              <a:extLst>
                <a:ext uri="{FF2B5EF4-FFF2-40B4-BE49-F238E27FC236}">
                  <a16:creationId xmlns:a16="http://schemas.microsoft.com/office/drawing/2014/main" id="{1CEC0602-D698-4F19-9477-88C7FED96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280"/>
              <a:ext cx="15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1" name="Freeform 161">
              <a:extLst>
                <a:ext uri="{FF2B5EF4-FFF2-40B4-BE49-F238E27FC236}">
                  <a16:creationId xmlns:a16="http://schemas.microsoft.com/office/drawing/2014/main" id="{36903548-A588-4E46-A062-BAD7A7A8D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" y="3179"/>
              <a:ext cx="337" cy="278"/>
            </a:xfrm>
            <a:custGeom>
              <a:avLst/>
              <a:gdLst>
                <a:gd name="T0" fmla="*/ 0 w 337"/>
                <a:gd name="T1" fmla="*/ 101 h 278"/>
                <a:gd name="T2" fmla="*/ 0 w 337"/>
                <a:gd name="T3" fmla="*/ 277 h 278"/>
                <a:gd name="T4" fmla="*/ 294 w 337"/>
                <a:gd name="T5" fmla="*/ 277 h 278"/>
                <a:gd name="T6" fmla="*/ 294 w 337"/>
                <a:gd name="T7" fmla="*/ 90 h 278"/>
                <a:gd name="T8" fmla="*/ 336 w 337"/>
                <a:gd name="T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4" name="Rectangle 162">
            <a:extLst>
              <a:ext uri="{FF2B5EF4-FFF2-40B4-BE49-F238E27FC236}">
                <a16:creationId xmlns:a16="http://schemas.microsoft.com/office/drawing/2014/main" id="{0C043ED9-085B-4E8B-8D2A-90842D5AA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1319711"/>
            <a:ext cx="4140895" cy="507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altLang="en-US" sz="3600" u="none" dirty="0">
                <a:latin typeface="Calibri body"/>
                <a:ea typeface="Cambria" panose="02040503050406030204" pitchFamily="18" charset="0"/>
              </a:rPr>
              <a:t>Can read/write the </a:t>
            </a:r>
            <a:r>
              <a:rPr lang="en-US" altLang="en-US" sz="3600" dirty="0">
                <a:solidFill>
                  <a:srgbClr val="C00000"/>
                </a:solidFill>
                <a:latin typeface="Calibri body"/>
                <a:ea typeface="Cambria" panose="02040503050406030204" pitchFamily="18" charset="0"/>
              </a:rPr>
              <a:t>register file (same register) </a:t>
            </a:r>
            <a:r>
              <a:rPr lang="en-US" altLang="en-US" sz="3600" u="none" dirty="0">
                <a:latin typeface="Calibri body"/>
                <a:ea typeface="Cambria" panose="02040503050406030204" pitchFamily="18" charset="0"/>
              </a:rPr>
              <a:t>in same clock cycle </a:t>
            </a:r>
            <a:r>
              <a:rPr lang="en-US" altLang="en-US" sz="3600" u="none" dirty="0">
                <a:latin typeface="Calibri body"/>
                <a:ea typeface="Cambria" panose="02040503050406030204" pitchFamily="18" charset="0"/>
                <a:sym typeface="Wingdings" panose="05000000000000000000" pitchFamily="2" charset="2"/>
              </a:rPr>
              <a:t> but.. Real picture is different</a:t>
            </a:r>
            <a:r>
              <a:rPr lang="en-US" altLang="en-US" sz="3600" u="none" dirty="0">
                <a:latin typeface="Calibri body"/>
                <a:ea typeface="Cambria" panose="02040503050406030204" pitchFamily="18" charset="0"/>
              </a:rPr>
              <a:t> </a:t>
            </a:r>
            <a:endParaRPr lang="en-US" altLang="en-US" sz="3600" u="none" dirty="0">
              <a:latin typeface="Calibri body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eaLnBrk="0" hangingPunct="0"/>
            <a:endParaRPr lang="en-US" altLang="en-US" sz="3600" dirty="0">
              <a:latin typeface="Calibri body"/>
              <a:ea typeface="Cambria" panose="02040503050406030204" pitchFamily="18" charset="0"/>
              <a:sym typeface="Wingdings" panose="05000000000000000000" pitchFamily="2" charset="2"/>
            </a:endParaRPr>
          </a:p>
          <a:p>
            <a:pPr eaLnBrk="0" hangingPunct="0"/>
            <a:r>
              <a:rPr lang="en-US" altLang="en-US" sz="3600" u="none" dirty="0">
                <a:latin typeface="Calibri body"/>
                <a:ea typeface="Cambria" panose="02040503050406030204" pitchFamily="18" charset="0"/>
                <a:sym typeface="Wingdings" panose="05000000000000000000" pitchFamily="2" charset="2"/>
              </a:rPr>
              <a:t>Remember: Edge-triggered </a:t>
            </a:r>
            <a:endParaRPr lang="en-US" altLang="en-US" sz="3600" u="none" dirty="0">
              <a:latin typeface="Calibri body"/>
              <a:ea typeface="Cambria" panose="02040503050406030204" pitchFamily="18" charset="0"/>
            </a:endParaRPr>
          </a:p>
        </p:txBody>
      </p:sp>
      <p:sp>
        <p:nvSpPr>
          <p:cNvPr id="165" name="Oval 163">
            <a:extLst>
              <a:ext uri="{FF2B5EF4-FFF2-40B4-BE49-F238E27FC236}">
                <a16:creationId xmlns:a16="http://schemas.microsoft.com/office/drawing/2014/main" id="{F7C28DF5-E264-4E6A-8FE6-2E65FB8B0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3956050"/>
            <a:ext cx="989013" cy="792162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" name="Oval 164">
            <a:extLst>
              <a:ext uri="{FF2B5EF4-FFF2-40B4-BE49-F238E27FC236}">
                <a16:creationId xmlns:a16="http://schemas.microsoft.com/office/drawing/2014/main" id="{50C4B57F-CCC4-47B1-B647-1CA0139EE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4" y="1735138"/>
            <a:ext cx="989012" cy="898525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" name="Rectangle 162">
            <a:extLst>
              <a:ext uri="{FF2B5EF4-FFF2-40B4-BE49-F238E27FC236}">
                <a16:creationId xmlns:a16="http://schemas.microsoft.com/office/drawing/2014/main" id="{516E3E92-1712-4014-B329-33FA8A15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55" y="5726491"/>
            <a:ext cx="9403457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altLang="en-US" sz="3600" u="none" dirty="0">
                <a:latin typeface="Calibri body"/>
                <a:ea typeface="Cambria" panose="02040503050406030204" pitchFamily="18" charset="0"/>
              </a:rPr>
              <a:t>Structural hazards are highly infrequent</a:t>
            </a:r>
          </a:p>
        </p:txBody>
      </p:sp>
    </p:spTree>
    <p:extLst>
      <p:ext uri="{BB962C8B-B14F-4D97-AF65-F5344CB8AC3E}">
        <p14:creationId xmlns:p14="http://schemas.microsoft.com/office/powerpoint/2010/main" val="248419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900E0-0630-4B31-BA67-355BD0FA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Hazards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23A86-88B7-4672-8A31-32654CFD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 sz="1100">
                <a:solidFill>
                  <a:srgbClr val="FFFFFF"/>
                </a:solidFill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8D301-9A07-4A2F-83E2-956875AB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IN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IN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737167C-D255-4979-AD73-4DE7314BD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421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3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5C8E-15C6-4231-A0B6-321238DD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dependences (hazards)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5EBCB-A5B6-4AD8-94F6-3E31CD0D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858CB-C561-451E-AAB6-AAB8504A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E44BF1-55E5-4DA8-BEA2-01229612731A}"/>
              </a:ext>
            </a:extLst>
          </p:cNvPr>
          <p:cNvGrpSpPr/>
          <p:nvPr/>
        </p:nvGrpSpPr>
        <p:grpSpPr>
          <a:xfrm>
            <a:off x="819482" y="1843089"/>
            <a:ext cx="3084690" cy="4166552"/>
            <a:chOff x="1545222" y="2168526"/>
            <a:chExt cx="2299116" cy="2570580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0C73B305-8220-4F21-8E4D-B377E0AA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2112" y="2168526"/>
              <a:ext cx="2081214" cy="1576388"/>
              <a:chOff x="672" y="1896"/>
              <a:chExt cx="1311" cy="993"/>
            </a:xfrm>
          </p:grpSpPr>
          <p:sp>
            <p:nvSpPr>
              <p:cNvPr id="20" name="Text Box 5">
                <a:extLst>
                  <a:ext uri="{FF2B5EF4-FFF2-40B4-BE49-F238E27FC236}">
                    <a16:creationId xmlns:a16="http://schemas.microsoft.com/office/drawing/2014/main" id="{0E5083EE-5400-41FA-9717-55C735DE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896"/>
                <a:ext cx="1311" cy="9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u="none" dirty="0">
                    <a:latin typeface="Calibri body"/>
                  </a:rPr>
                  <a:t>add	</a:t>
                </a:r>
                <a:r>
                  <a:rPr lang="en-US" altLang="en-US" sz="3200" u="none" dirty="0">
                    <a:solidFill>
                      <a:srgbClr val="FF0000"/>
                    </a:solidFill>
                    <a:latin typeface="Calibri body"/>
                  </a:rPr>
                  <a:t>R1</a:t>
                </a:r>
                <a:r>
                  <a:rPr lang="en-US" altLang="en-US" sz="3200" u="none" dirty="0">
                    <a:latin typeface="Calibri body"/>
                  </a:rPr>
                  <a:t>, R2, R3</a:t>
                </a:r>
              </a:p>
              <a:p>
                <a:endParaRPr lang="en-US" altLang="en-US" sz="3200" u="none" dirty="0">
                  <a:latin typeface="Calibri body"/>
                </a:endParaRPr>
              </a:p>
              <a:p>
                <a:r>
                  <a:rPr lang="en-US" altLang="en-US" sz="3200" u="none" dirty="0">
                    <a:latin typeface="Calibri body"/>
                  </a:rPr>
                  <a:t>sub	R2, R4, </a:t>
                </a:r>
                <a:r>
                  <a:rPr lang="en-US" altLang="en-US" sz="3200" u="none" dirty="0">
                    <a:solidFill>
                      <a:srgbClr val="FF0000"/>
                    </a:solidFill>
                    <a:latin typeface="Calibri body"/>
                  </a:rPr>
                  <a:t>R1</a:t>
                </a:r>
              </a:p>
              <a:p>
                <a:endParaRPr lang="en-US" altLang="en-US" sz="3200" u="none" dirty="0">
                  <a:solidFill>
                    <a:srgbClr val="FF0000"/>
                  </a:solidFill>
                  <a:latin typeface="Calibri body"/>
                </a:endParaRPr>
              </a:p>
              <a:p>
                <a:r>
                  <a:rPr lang="en-US" altLang="en-US" sz="3200" u="none" dirty="0">
                    <a:latin typeface="Calibri body"/>
                  </a:rPr>
                  <a:t>or	R1, R6, R3</a:t>
                </a:r>
              </a:p>
            </p:txBody>
          </p:sp>
          <p:sp>
            <p:nvSpPr>
              <p:cNvPr id="21" name="Line 6">
                <a:extLst>
                  <a:ext uri="{FF2B5EF4-FFF2-40B4-BE49-F238E27FC236}">
                    <a16:creationId xmlns:a16="http://schemas.microsoft.com/office/drawing/2014/main" id="{40FA9883-C3DE-4335-8620-AA5D83496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8" y="2048"/>
                <a:ext cx="576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3200">
                  <a:latin typeface="Calibri body"/>
                </a:endParaRPr>
              </a:p>
            </p:txBody>
          </p:sp>
        </p:grp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9E96FEBB-6BB4-4200-A274-E272C94BB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9738" y="3828882"/>
              <a:ext cx="2128838" cy="66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solidFill>
                    <a:srgbClr val="FF0000"/>
                  </a:solidFill>
                  <a:latin typeface="Calibri body"/>
                </a:rPr>
                <a:t>read-after-write</a:t>
              </a:r>
            </a:p>
            <a:p>
              <a:pPr algn="ctr"/>
              <a:r>
                <a:rPr lang="en-US" altLang="en-US" sz="3200" u="none" dirty="0">
                  <a:solidFill>
                    <a:srgbClr val="FF0000"/>
                  </a:solidFill>
                  <a:latin typeface="Calibri body"/>
                </a:rPr>
                <a:t>(RAW)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11D05389-F290-4FEC-B1E3-C56F2D01B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222" y="4378325"/>
              <a:ext cx="2299116" cy="36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latin typeface="Calibri body"/>
                </a:rPr>
                <a:t>True 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41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5C8E-15C6-4231-A0B6-321238DD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dependences (hazards)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5EBCB-A5B6-4AD8-94F6-3E31CD0D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858CB-C561-451E-AAB6-AAB8504A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E44BF1-55E5-4DA8-BEA2-01229612731A}"/>
              </a:ext>
            </a:extLst>
          </p:cNvPr>
          <p:cNvGrpSpPr/>
          <p:nvPr/>
        </p:nvGrpSpPr>
        <p:grpSpPr>
          <a:xfrm>
            <a:off x="819482" y="1843089"/>
            <a:ext cx="6458742" cy="4658994"/>
            <a:chOff x="1545222" y="2168526"/>
            <a:chExt cx="4813902" cy="2874395"/>
          </a:xfrm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0C73B305-8220-4F21-8E4D-B377E0AA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2112" y="2168526"/>
              <a:ext cx="2081214" cy="1576388"/>
              <a:chOff x="672" y="1896"/>
              <a:chExt cx="1311" cy="993"/>
            </a:xfrm>
          </p:grpSpPr>
          <p:sp>
            <p:nvSpPr>
              <p:cNvPr id="20" name="Text Box 5">
                <a:extLst>
                  <a:ext uri="{FF2B5EF4-FFF2-40B4-BE49-F238E27FC236}">
                    <a16:creationId xmlns:a16="http://schemas.microsoft.com/office/drawing/2014/main" id="{0E5083EE-5400-41FA-9717-55C735DE3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" y="1896"/>
                <a:ext cx="1311" cy="9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u="none" dirty="0">
                    <a:latin typeface="Calibri body"/>
                  </a:rPr>
                  <a:t>add	</a:t>
                </a:r>
                <a:r>
                  <a:rPr lang="en-US" altLang="en-US" sz="3200" u="none" dirty="0">
                    <a:solidFill>
                      <a:srgbClr val="FF0000"/>
                    </a:solidFill>
                    <a:latin typeface="Calibri body"/>
                  </a:rPr>
                  <a:t>R1</a:t>
                </a:r>
                <a:r>
                  <a:rPr lang="en-US" altLang="en-US" sz="3200" u="none" dirty="0">
                    <a:latin typeface="Calibri body"/>
                  </a:rPr>
                  <a:t>, R2, R3</a:t>
                </a:r>
              </a:p>
              <a:p>
                <a:endParaRPr lang="en-US" altLang="en-US" sz="3200" u="none" dirty="0">
                  <a:latin typeface="Calibri body"/>
                </a:endParaRPr>
              </a:p>
              <a:p>
                <a:r>
                  <a:rPr lang="en-US" altLang="en-US" sz="3200" u="none" dirty="0">
                    <a:latin typeface="Calibri body"/>
                  </a:rPr>
                  <a:t>sub	R2, R4, </a:t>
                </a:r>
                <a:r>
                  <a:rPr lang="en-US" altLang="en-US" sz="3200" u="none" dirty="0">
                    <a:solidFill>
                      <a:srgbClr val="FF0000"/>
                    </a:solidFill>
                    <a:latin typeface="Calibri body"/>
                  </a:rPr>
                  <a:t>R1</a:t>
                </a:r>
              </a:p>
              <a:p>
                <a:endParaRPr lang="en-US" altLang="en-US" sz="3200" u="none" dirty="0">
                  <a:solidFill>
                    <a:srgbClr val="FF0000"/>
                  </a:solidFill>
                  <a:latin typeface="Calibri body"/>
                </a:endParaRPr>
              </a:p>
              <a:p>
                <a:r>
                  <a:rPr lang="en-US" altLang="en-US" sz="3200" u="none" dirty="0">
                    <a:latin typeface="Calibri body"/>
                  </a:rPr>
                  <a:t>or	R1, R6, R3</a:t>
                </a:r>
              </a:p>
            </p:txBody>
          </p:sp>
          <p:sp>
            <p:nvSpPr>
              <p:cNvPr id="21" name="Line 6">
                <a:extLst>
                  <a:ext uri="{FF2B5EF4-FFF2-40B4-BE49-F238E27FC236}">
                    <a16:creationId xmlns:a16="http://schemas.microsoft.com/office/drawing/2014/main" id="{40FA9883-C3DE-4335-8620-AA5D83496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8" y="2048"/>
                <a:ext cx="576" cy="2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3200">
                  <a:latin typeface="Calibri body"/>
                </a:endParaRP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6C944561-CE1D-46D3-86FD-7E1E265E42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4653" y="2168526"/>
              <a:ext cx="2081214" cy="1576388"/>
              <a:chOff x="2261" y="1896"/>
              <a:chExt cx="1311" cy="993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AB600D6-0FC0-47E9-8B38-5AB11B9A9F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1" y="1896"/>
                <a:ext cx="1311" cy="9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u="none">
                    <a:latin typeface="Calibri body"/>
                  </a:rPr>
                  <a:t>add	R1, </a:t>
                </a:r>
                <a:r>
                  <a:rPr lang="en-US" altLang="en-US" sz="3200" u="none">
                    <a:solidFill>
                      <a:srgbClr val="3333FF"/>
                    </a:solidFill>
                    <a:latin typeface="Calibri body"/>
                  </a:rPr>
                  <a:t>R2</a:t>
                </a:r>
                <a:r>
                  <a:rPr lang="en-US" altLang="en-US" sz="3200" u="none">
                    <a:latin typeface="Calibri body"/>
                  </a:rPr>
                  <a:t>, R3</a:t>
                </a:r>
              </a:p>
              <a:p>
                <a:endParaRPr lang="en-US" altLang="en-US" sz="3200" u="none">
                  <a:latin typeface="Calibri body"/>
                </a:endParaRPr>
              </a:p>
              <a:p>
                <a:r>
                  <a:rPr lang="en-US" altLang="en-US" sz="3200" u="none">
                    <a:latin typeface="Calibri body"/>
                  </a:rPr>
                  <a:t>sub	</a:t>
                </a:r>
                <a:r>
                  <a:rPr lang="en-US" altLang="en-US" sz="3200" u="none">
                    <a:solidFill>
                      <a:srgbClr val="3333FF"/>
                    </a:solidFill>
                    <a:latin typeface="Calibri body"/>
                  </a:rPr>
                  <a:t>R2</a:t>
                </a:r>
                <a:r>
                  <a:rPr lang="en-US" altLang="en-US" sz="3200" u="none">
                    <a:latin typeface="Calibri body"/>
                  </a:rPr>
                  <a:t>, R4, R1</a:t>
                </a:r>
              </a:p>
              <a:p>
                <a:endParaRPr lang="en-US" altLang="en-US" sz="3200" u="none">
                  <a:solidFill>
                    <a:srgbClr val="FF0000"/>
                  </a:solidFill>
                  <a:latin typeface="Calibri body"/>
                </a:endParaRPr>
              </a:p>
              <a:p>
                <a:r>
                  <a:rPr lang="en-US" altLang="en-US" sz="3200" u="none">
                    <a:latin typeface="Calibri body"/>
                  </a:rPr>
                  <a:t>or	R1, R6, R3</a:t>
                </a:r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91A61244-8424-4E39-8D95-8F44F01B7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" y="2096"/>
                <a:ext cx="244" cy="224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 sz="3200">
                  <a:latin typeface="Calibri body"/>
                </a:endParaRPr>
              </a:p>
            </p:txBody>
          </p:sp>
        </p:grp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9E96FEBB-6BB4-4200-A274-E272C94BB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9738" y="3828882"/>
              <a:ext cx="2128838" cy="66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solidFill>
                    <a:srgbClr val="FF0000"/>
                  </a:solidFill>
                  <a:latin typeface="Calibri body"/>
                </a:rPr>
                <a:t>read-after-write</a:t>
              </a:r>
            </a:p>
            <a:p>
              <a:pPr algn="ctr"/>
              <a:r>
                <a:rPr lang="en-US" altLang="en-US" sz="3200" u="none" dirty="0">
                  <a:solidFill>
                    <a:srgbClr val="FF0000"/>
                  </a:solidFill>
                  <a:latin typeface="Calibri body"/>
                </a:rPr>
                <a:t>(RAW)</a:t>
              </a:r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92DEDB2B-AB65-4CFE-83B0-8D1F1683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577" y="3800475"/>
              <a:ext cx="2128838" cy="66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solidFill>
                    <a:srgbClr val="3333FF"/>
                  </a:solidFill>
                  <a:latin typeface="Calibri body"/>
                </a:rPr>
                <a:t>write-after-read</a:t>
              </a:r>
            </a:p>
            <a:p>
              <a:pPr algn="ctr"/>
              <a:r>
                <a:rPr lang="en-US" altLang="en-US" sz="3200" u="none" dirty="0">
                  <a:solidFill>
                    <a:srgbClr val="3333FF"/>
                  </a:solidFill>
                  <a:latin typeface="Calibri body"/>
                </a:rPr>
                <a:t>(WAR)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11D05389-F290-4FEC-B1E3-C56F2D01B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5222" y="4378325"/>
              <a:ext cx="2299116" cy="3607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latin typeface="Calibri body"/>
                </a:rPr>
                <a:t>True dependence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1A5D597C-69D5-45E9-9697-28B4BBDBB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073" y="4378325"/>
              <a:ext cx="2228051" cy="664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3200" u="none" dirty="0">
                  <a:latin typeface="Calibri body"/>
                </a:rPr>
                <a:t>anti dependence</a:t>
              </a:r>
            </a:p>
            <a:p>
              <a:pPr algn="ctr"/>
              <a:endParaRPr lang="en-US" altLang="en-US" sz="3200" u="none" dirty="0">
                <a:latin typeface="Calibri bod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713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29824</TotalTime>
  <Words>1459</Words>
  <Application>Microsoft Office PowerPoint</Application>
  <PresentationFormat>Widescreen</PresentationFormat>
  <Paragraphs>574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Calibri body</vt:lpstr>
      <vt:lpstr>Calibri Light</vt:lpstr>
      <vt:lpstr>Carlito</vt:lpstr>
      <vt:lpstr>Comic Sans MS</vt:lpstr>
      <vt:lpstr>Courier New</vt:lpstr>
      <vt:lpstr>Symbol</vt:lpstr>
      <vt:lpstr>Times</vt:lpstr>
      <vt:lpstr>Times New Roman</vt:lpstr>
      <vt:lpstr>Verdana</vt:lpstr>
      <vt:lpstr>Office Theme</vt:lpstr>
      <vt:lpstr>CS230: Digital Logic Design and Computer Architecture</vt:lpstr>
      <vt:lpstr>The ideal world</vt:lpstr>
      <vt:lpstr>The real world</vt:lpstr>
      <vt:lpstr>Structural/Data/Control  Hazards</vt:lpstr>
      <vt:lpstr>An Example with unified (single) memory</vt:lpstr>
      <vt:lpstr>What about registers? </vt:lpstr>
      <vt:lpstr>Data Hazards</vt:lpstr>
      <vt:lpstr>Data dependences (hazards)</vt:lpstr>
      <vt:lpstr>Data dependences (hazards)</vt:lpstr>
      <vt:lpstr>Data dependences (hazards)</vt:lpstr>
      <vt:lpstr>Data Hazards</vt:lpstr>
      <vt:lpstr>Data Hazards (Examples)</vt:lpstr>
      <vt:lpstr>Control Hazards</vt:lpstr>
      <vt:lpstr>An Example</vt:lpstr>
      <vt:lpstr>What happens on a hazard?</vt:lpstr>
      <vt:lpstr>Stall/Bubble </vt:lpstr>
      <vt:lpstr>How to implement a stall? </vt:lpstr>
      <vt:lpstr>An example of an NOP</vt:lpstr>
      <vt:lpstr>Simple Example  (no bubbles) </vt:lpstr>
      <vt:lpstr>Simple Example  (2 bubbles) </vt:lpstr>
      <vt:lpstr>Control Hazard and NOPs</vt:lpstr>
      <vt:lpstr>What happens to the speedup?</vt:lpstr>
      <vt:lpstr>Data Hazard Detector and stalls</vt:lpstr>
      <vt:lpstr>Bypassing</vt:lpstr>
      <vt:lpstr>Bypassing/forwarding: Updated Datapath</vt:lpstr>
      <vt:lpstr>How does it help?</vt:lpstr>
      <vt:lpstr>Does it help always?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592</cp:revision>
  <dcterms:created xsi:type="dcterms:W3CDTF">2021-05-31T06:57:48Z</dcterms:created>
  <dcterms:modified xsi:type="dcterms:W3CDTF">2023-09-27T03:37:33Z</dcterms:modified>
</cp:coreProperties>
</file>