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1085" r:id="rId3"/>
    <p:sldId id="1086" r:id="rId4"/>
    <p:sldId id="1046" r:id="rId5"/>
    <p:sldId id="1064" r:id="rId6"/>
    <p:sldId id="1065" r:id="rId7"/>
    <p:sldId id="1066" r:id="rId8"/>
    <p:sldId id="1067" r:id="rId9"/>
    <p:sldId id="1069" r:id="rId10"/>
    <p:sldId id="1055" r:id="rId11"/>
    <p:sldId id="1071" r:id="rId12"/>
    <p:sldId id="7314" r:id="rId13"/>
    <p:sldId id="7315" r:id="rId14"/>
    <p:sldId id="1092" r:id="rId15"/>
    <p:sldId id="1093" r:id="rId16"/>
    <p:sldId id="1094" r:id="rId17"/>
    <p:sldId id="1095" r:id="rId18"/>
    <p:sldId id="1096" r:id="rId19"/>
    <p:sldId id="1097" r:id="rId20"/>
    <p:sldId id="1103" r:id="rId21"/>
    <p:sldId id="1072" r:id="rId22"/>
    <p:sldId id="1073" r:id="rId23"/>
    <p:sldId id="1074" r:id="rId24"/>
    <p:sldId id="1075" r:id="rId25"/>
    <p:sldId id="1076" r:id="rId26"/>
    <p:sldId id="1077" r:id="rId27"/>
    <p:sldId id="10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74-422A-98CE-FCA47E135927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74-422A-98CE-FCA47E135927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74-422A-98CE-FCA47E135927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74-422A-98CE-FCA47E135927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74-422A-98CE-FCA47E135927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74-422A-98CE-FCA47E135927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74-422A-98CE-FCA47E135927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974-422A-98CE-FCA47E135927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74-422A-98CE-FCA47E135927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974-422A-98CE-FCA47E135927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74-422A-98CE-FCA47E135927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974-422A-98CE-FCA47E135927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74-422A-98CE-FCA47E135927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974-422A-98CE-FCA47E135927}"/>
            </c:ext>
          </c:extLst>
        </c:ser>
        <c:bandFmts/>
        <c:axId val="71080960"/>
        <c:axId val="71099520"/>
        <c:axId val="71095168"/>
      </c:surface3DChart>
      <c:catAx>
        <c:axId val="71080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99520"/>
        <c:crosses val="autoZero"/>
        <c:auto val="1"/>
        <c:lblAlgn val="ctr"/>
        <c:lblOffset val="100"/>
        <c:noMultiLvlLbl val="0"/>
      </c:catAx>
      <c:valAx>
        <c:axId val="71099520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80960"/>
        <c:crosses val="autoZero"/>
        <c:crossBetween val="midCat"/>
        <c:majorUnit val="2000"/>
        <c:minorUnit val="500"/>
      </c:valAx>
      <c:serAx>
        <c:axId val="7109516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99520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92871-804A-4CC1-8289-BA432EC2AD1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F57795-A5A1-4324-87A7-6F8BA789719F}">
      <dgm:prSet/>
      <dgm:spPr/>
      <dgm:t>
        <a:bodyPr/>
        <a:lstStyle/>
        <a:p>
          <a:r>
            <a:rPr lang="en-US"/>
            <a:t>C arrays allocated in row-major order</a:t>
          </a:r>
        </a:p>
      </dgm:t>
    </dgm:pt>
    <dgm:pt modelId="{57480258-3BE8-41C1-A6D9-7E5DEA2219AA}" type="parTrans" cxnId="{8F953341-F702-4F8F-AA20-AC43265A7754}">
      <dgm:prSet/>
      <dgm:spPr/>
      <dgm:t>
        <a:bodyPr/>
        <a:lstStyle/>
        <a:p>
          <a:endParaRPr lang="en-US"/>
        </a:p>
      </dgm:t>
    </dgm:pt>
    <dgm:pt modelId="{D70AE585-1346-4C82-B6C9-3F8513008BA2}" type="sibTrans" cxnId="{8F953341-F702-4F8F-AA20-AC43265A7754}">
      <dgm:prSet/>
      <dgm:spPr/>
      <dgm:t>
        <a:bodyPr/>
        <a:lstStyle/>
        <a:p>
          <a:endParaRPr lang="en-US"/>
        </a:p>
      </dgm:t>
    </dgm:pt>
    <dgm:pt modelId="{D8C43604-9F15-476B-8C9B-7E2220E0969A}">
      <dgm:prSet/>
      <dgm:spPr/>
      <dgm:t>
        <a:bodyPr/>
        <a:lstStyle/>
        <a:p>
          <a:r>
            <a:rPr lang="en-US"/>
            <a:t>each row in contiguous memory locations</a:t>
          </a:r>
        </a:p>
      </dgm:t>
    </dgm:pt>
    <dgm:pt modelId="{F246235E-D5AF-4D53-89B8-AFF369DBB2EB}" type="parTrans" cxnId="{D871B570-A0B5-453F-89A7-11DD845CD202}">
      <dgm:prSet/>
      <dgm:spPr/>
      <dgm:t>
        <a:bodyPr/>
        <a:lstStyle/>
        <a:p>
          <a:endParaRPr lang="en-US"/>
        </a:p>
      </dgm:t>
    </dgm:pt>
    <dgm:pt modelId="{843A057C-1439-45A4-8E4D-E850C6DC5007}" type="sibTrans" cxnId="{D871B570-A0B5-453F-89A7-11DD845CD202}">
      <dgm:prSet/>
      <dgm:spPr/>
      <dgm:t>
        <a:bodyPr/>
        <a:lstStyle/>
        <a:p>
          <a:endParaRPr lang="en-US"/>
        </a:p>
      </dgm:t>
    </dgm:pt>
    <dgm:pt modelId="{49280B02-10A3-45D9-8516-0EC014D60D31}">
      <dgm:prSet/>
      <dgm:spPr/>
      <dgm:t>
        <a:bodyPr/>
        <a:lstStyle/>
        <a:p>
          <a:r>
            <a:rPr lang="en-US"/>
            <a:t>Stepping through columns in one row:</a:t>
          </a:r>
        </a:p>
      </dgm:t>
    </dgm:pt>
    <dgm:pt modelId="{6F7E3EA2-A880-404A-935C-82DADE4B217F}" type="parTrans" cxnId="{81FD0386-AC2C-4458-B316-CF03742B5415}">
      <dgm:prSet/>
      <dgm:spPr/>
      <dgm:t>
        <a:bodyPr/>
        <a:lstStyle/>
        <a:p>
          <a:endParaRPr lang="en-US"/>
        </a:p>
      </dgm:t>
    </dgm:pt>
    <dgm:pt modelId="{66A6DFAB-46BC-44AF-9952-DB6A7815355C}" type="sibTrans" cxnId="{81FD0386-AC2C-4458-B316-CF03742B5415}">
      <dgm:prSet/>
      <dgm:spPr/>
      <dgm:t>
        <a:bodyPr/>
        <a:lstStyle/>
        <a:p>
          <a:endParaRPr lang="en-US"/>
        </a:p>
      </dgm:t>
    </dgm:pt>
    <dgm:pt modelId="{8DF8C7ED-68F7-4E27-BB2F-5ADA25038BD5}">
      <dgm:prSet/>
      <dgm:spPr/>
      <dgm:t>
        <a:bodyPr/>
        <a:lstStyle/>
        <a:p>
          <a:r>
            <a:rPr lang="en-US" b="1" dirty="0"/>
            <a:t>for (</a:t>
          </a:r>
          <a:r>
            <a:rPr lang="en-US" b="1" dirty="0" err="1"/>
            <a:t>i</a:t>
          </a:r>
          <a:r>
            <a:rPr lang="en-US" b="1" dirty="0"/>
            <a:t> = 0; </a:t>
          </a:r>
          <a:r>
            <a:rPr lang="en-US" b="1" dirty="0" err="1"/>
            <a:t>i</a:t>
          </a:r>
          <a:r>
            <a:rPr lang="en-US" b="1" dirty="0"/>
            <a:t> &lt; N; </a:t>
          </a:r>
          <a:r>
            <a:rPr lang="en-US" b="1" dirty="0" err="1"/>
            <a:t>i</a:t>
          </a:r>
          <a:r>
            <a:rPr lang="en-US" b="1" dirty="0"/>
            <a:t>++)        sum += a[0][</a:t>
          </a:r>
          <a:r>
            <a:rPr lang="en-US" b="1" dirty="0" err="1"/>
            <a:t>i</a:t>
          </a:r>
          <a:r>
            <a:rPr lang="en-US" b="1" dirty="0"/>
            <a:t>];</a:t>
          </a:r>
          <a:endParaRPr lang="en-US" dirty="0"/>
        </a:p>
      </dgm:t>
    </dgm:pt>
    <dgm:pt modelId="{94F4E57F-2E11-4147-AB7A-9311877F0A39}" type="parTrans" cxnId="{802BFB09-ED84-4E88-8E0C-F3EBD94D2602}">
      <dgm:prSet/>
      <dgm:spPr/>
      <dgm:t>
        <a:bodyPr/>
        <a:lstStyle/>
        <a:p>
          <a:endParaRPr lang="en-US"/>
        </a:p>
      </dgm:t>
    </dgm:pt>
    <dgm:pt modelId="{B3C5B440-9FC2-4483-AAC3-F00C4A5440FC}" type="sibTrans" cxnId="{802BFB09-ED84-4E88-8E0C-F3EBD94D2602}">
      <dgm:prSet/>
      <dgm:spPr/>
      <dgm:t>
        <a:bodyPr/>
        <a:lstStyle/>
        <a:p>
          <a:endParaRPr lang="en-US"/>
        </a:p>
      </dgm:t>
    </dgm:pt>
    <dgm:pt modelId="{9293C494-3FE7-4190-A535-1F6AE164C743}">
      <dgm:prSet/>
      <dgm:spPr/>
      <dgm:t>
        <a:bodyPr/>
        <a:lstStyle/>
        <a:p>
          <a:r>
            <a:rPr lang="en-US" dirty="0"/>
            <a:t>accesses successive elements</a:t>
          </a:r>
        </a:p>
      </dgm:t>
    </dgm:pt>
    <dgm:pt modelId="{74F82EED-77AE-4201-A427-CC000AB5F6E8}" type="parTrans" cxnId="{60EA2FD6-A03D-47BB-826A-5502A2E40410}">
      <dgm:prSet/>
      <dgm:spPr/>
      <dgm:t>
        <a:bodyPr/>
        <a:lstStyle/>
        <a:p>
          <a:endParaRPr lang="en-US"/>
        </a:p>
      </dgm:t>
    </dgm:pt>
    <dgm:pt modelId="{1DCB84AB-6889-4CE2-8580-1F522F0FDFBB}" type="sibTrans" cxnId="{60EA2FD6-A03D-47BB-826A-5502A2E40410}">
      <dgm:prSet/>
      <dgm:spPr/>
      <dgm:t>
        <a:bodyPr/>
        <a:lstStyle/>
        <a:p>
          <a:endParaRPr lang="en-US"/>
        </a:p>
      </dgm:t>
    </dgm:pt>
    <dgm:pt modelId="{1E24AC10-8F30-4E62-BC4C-6E1800F8F956}">
      <dgm:prSet/>
      <dgm:spPr/>
      <dgm:t>
        <a:bodyPr/>
        <a:lstStyle/>
        <a:p>
          <a:r>
            <a:rPr lang="en-US"/>
            <a:t>if block size (B) &gt; sizeof(a</a:t>
          </a:r>
          <a:r>
            <a:rPr lang="en-US" baseline="-25000"/>
            <a:t>ij</a:t>
          </a:r>
          <a:r>
            <a:rPr lang="en-US"/>
            <a:t>) bytes, exploit spatial locality</a:t>
          </a:r>
        </a:p>
      </dgm:t>
    </dgm:pt>
    <dgm:pt modelId="{A009B7E6-B756-491E-8E74-A17A78C5D036}" type="parTrans" cxnId="{0385C66E-BA6E-4F4C-B112-0413C1B818EE}">
      <dgm:prSet/>
      <dgm:spPr/>
      <dgm:t>
        <a:bodyPr/>
        <a:lstStyle/>
        <a:p>
          <a:endParaRPr lang="en-US"/>
        </a:p>
      </dgm:t>
    </dgm:pt>
    <dgm:pt modelId="{6BCB0A91-7759-4D3A-AC86-FA3829232872}" type="sibTrans" cxnId="{0385C66E-BA6E-4F4C-B112-0413C1B818EE}">
      <dgm:prSet/>
      <dgm:spPr/>
      <dgm:t>
        <a:bodyPr/>
        <a:lstStyle/>
        <a:p>
          <a:endParaRPr lang="en-US"/>
        </a:p>
      </dgm:t>
    </dgm:pt>
    <dgm:pt modelId="{14A692AE-25BA-4DF4-A861-880C6BE419A6}">
      <dgm:prSet/>
      <dgm:spPr/>
      <dgm:t>
        <a:bodyPr/>
        <a:lstStyle/>
        <a:p>
          <a:r>
            <a:rPr lang="en-US"/>
            <a:t>miss rate = sizeof(a</a:t>
          </a:r>
          <a:r>
            <a:rPr lang="en-US" baseline="-25000"/>
            <a:t>ij</a:t>
          </a:r>
          <a:r>
            <a:rPr lang="en-US"/>
            <a:t>) / B</a:t>
          </a:r>
        </a:p>
      </dgm:t>
    </dgm:pt>
    <dgm:pt modelId="{FEFDC417-3AC6-4EE8-81F4-90FBB228E112}" type="parTrans" cxnId="{AA7FFC9E-1116-4D02-9475-E849A115828F}">
      <dgm:prSet/>
      <dgm:spPr/>
      <dgm:t>
        <a:bodyPr/>
        <a:lstStyle/>
        <a:p>
          <a:endParaRPr lang="en-US"/>
        </a:p>
      </dgm:t>
    </dgm:pt>
    <dgm:pt modelId="{4D5F4B16-FE83-48B0-92F7-74F0C01F75E2}" type="sibTrans" cxnId="{AA7FFC9E-1116-4D02-9475-E849A115828F}">
      <dgm:prSet/>
      <dgm:spPr/>
      <dgm:t>
        <a:bodyPr/>
        <a:lstStyle/>
        <a:p>
          <a:endParaRPr lang="en-US"/>
        </a:p>
      </dgm:t>
    </dgm:pt>
    <dgm:pt modelId="{533BB9D0-50CD-48FD-A2E3-CA7A8A41BB07}">
      <dgm:prSet/>
      <dgm:spPr/>
      <dgm:t>
        <a:bodyPr/>
        <a:lstStyle/>
        <a:p>
          <a:r>
            <a:rPr lang="en-US"/>
            <a:t>Stepping through rows in one column:</a:t>
          </a:r>
        </a:p>
      </dgm:t>
    </dgm:pt>
    <dgm:pt modelId="{748DA271-B749-47E1-8F3D-B5194BBEBDA6}" type="parTrans" cxnId="{2BAEA26F-F121-4665-ACED-BC04438D8DDC}">
      <dgm:prSet/>
      <dgm:spPr/>
      <dgm:t>
        <a:bodyPr/>
        <a:lstStyle/>
        <a:p>
          <a:endParaRPr lang="en-US"/>
        </a:p>
      </dgm:t>
    </dgm:pt>
    <dgm:pt modelId="{B41BB513-BC4C-4385-A188-5CC4A0117F26}" type="sibTrans" cxnId="{2BAEA26F-F121-4665-ACED-BC04438D8DDC}">
      <dgm:prSet/>
      <dgm:spPr/>
      <dgm:t>
        <a:bodyPr/>
        <a:lstStyle/>
        <a:p>
          <a:endParaRPr lang="en-US"/>
        </a:p>
      </dgm:t>
    </dgm:pt>
    <dgm:pt modelId="{F43B1970-504A-45F2-9C9B-265E33082858}">
      <dgm:prSet/>
      <dgm:spPr/>
      <dgm:t>
        <a:bodyPr/>
        <a:lstStyle/>
        <a:p>
          <a:r>
            <a:rPr lang="en-US" b="1" dirty="0"/>
            <a:t>for (</a:t>
          </a:r>
          <a:r>
            <a:rPr lang="en-US" b="1" dirty="0" err="1"/>
            <a:t>i</a:t>
          </a:r>
          <a:r>
            <a:rPr lang="en-US" b="1" dirty="0"/>
            <a:t> = 0; </a:t>
          </a:r>
          <a:r>
            <a:rPr lang="en-US" b="1" dirty="0" err="1"/>
            <a:t>i</a:t>
          </a:r>
          <a:r>
            <a:rPr lang="en-US" b="1" dirty="0"/>
            <a:t> &lt; N; </a:t>
          </a:r>
          <a:r>
            <a:rPr lang="en-US" b="1" dirty="0" err="1"/>
            <a:t>i</a:t>
          </a:r>
          <a:r>
            <a:rPr lang="en-US" b="1" dirty="0"/>
            <a:t>++)        sum += a[</a:t>
          </a:r>
          <a:r>
            <a:rPr lang="en-US" b="1" dirty="0" err="1"/>
            <a:t>i</a:t>
          </a:r>
          <a:r>
            <a:rPr lang="en-US" b="1" dirty="0"/>
            <a:t>][0];</a:t>
          </a:r>
          <a:endParaRPr lang="en-US" dirty="0"/>
        </a:p>
      </dgm:t>
    </dgm:pt>
    <dgm:pt modelId="{BC5140B0-F6DE-41A3-8CBA-F749F9A6A31A}" type="parTrans" cxnId="{02514AE5-D961-4279-ACE3-C4ADD5B90C46}">
      <dgm:prSet/>
      <dgm:spPr/>
      <dgm:t>
        <a:bodyPr/>
        <a:lstStyle/>
        <a:p>
          <a:endParaRPr lang="en-US"/>
        </a:p>
      </dgm:t>
    </dgm:pt>
    <dgm:pt modelId="{6DA4FA74-ECCA-4969-B3C7-E815E66BB6FB}" type="sibTrans" cxnId="{02514AE5-D961-4279-ACE3-C4ADD5B90C46}">
      <dgm:prSet/>
      <dgm:spPr/>
      <dgm:t>
        <a:bodyPr/>
        <a:lstStyle/>
        <a:p>
          <a:endParaRPr lang="en-US"/>
        </a:p>
      </dgm:t>
    </dgm:pt>
    <dgm:pt modelId="{07BF2E9E-6AF4-428D-A3CF-460C8A8CF33C}">
      <dgm:prSet/>
      <dgm:spPr/>
      <dgm:t>
        <a:bodyPr/>
        <a:lstStyle/>
        <a:p>
          <a:r>
            <a:rPr lang="en-US" dirty="0"/>
            <a:t>accesses distant elements</a:t>
          </a:r>
        </a:p>
      </dgm:t>
    </dgm:pt>
    <dgm:pt modelId="{E8C868AC-D4FB-4AF8-8D3F-8212C67FE67E}" type="parTrans" cxnId="{9B8ED70E-63A9-4A91-8703-21D3F22EE078}">
      <dgm:prSet/>
      <dgm:spPr/>
      <dgm:t>
        <a:bodyPr/>
        <a:lstStyle/>
        <a:p>
          <a:endParaRPr lang="en-US"/>
        </a:p>
      </dgm:t>
    </dgm:pt>
    <dgm:pt modelId="{D024152C-A419-41FA-9AF6-F54A74BF0C72}" type="sibTrans" cxnId="{9B8ED70E-63A9-4A91-8703-21D3F22EE078}">
      <dgm:prSet/>
      <dgm:spPr/>
      <dgm:t>
        <a:bodyPr/>
        <a:lstStyle/>
        <a:p>
          <a:endParaRPr lang="en-US"/>
        </a:p>
      </dgm:t>
    </dgm:pt>
    <dgm:pt modelId="{C3B1BC78-7C7D-4309-986F-70B308270F6A}">
      <dgm:prSet/>
      <dgm:spPr/>
      <dgm:t>
        <a:bodyPr/>
        <a:lstStyle/>
        <a:p>
          <a:r>
            <a:rPr lang="en-US"/>
            <a:t>no spatial locality!</a:t>
          </a:r>
        </a:p>
      </dgm:t>
    </dgm:pt>
    <dgm:pt modelId="{C7CE6AD2-0E8E-44B1-8A4F-3B6A3F4387D6}" type="parTrans" cxnId="{BE68CD92-4945-4C5B-833C-969608A430A0}">
      <dgm:prSet/>
      <dgm:spPr/>
      <dgm:t>
        <a:bodyPr/>
        <a:lstStyle/>
        <a:p>
          <a:endParaRPr lang="en-US"/>
        </a:p>
      </dgm:t>
    </dgm:pt>
    <dgm:pt modelId="{034D8566-F3F7-4983-8B3B-2F9E03B3CC5C}" type="sibTrans" cxnId="{BE68CD92-4945-4C5B-833C-969608A430A0}">
      <dgm:prSet/>
      <dgm:spPr/>
      <dgm:t>
        <a:bodyPr/>
        <a:lstStyle/>
        <a:p>
          <a:endParaRPr lang="en-US"/>
        </a:p>
      </dgm:t>
    </dgm:pt>
    <dgm:pt modelId="{C4242057-47D3-40F5-BA24-34C832FB452F}">
      <dgm:prSet/>
      <dgm:spPr/>
      <dgm:t>
        <a:bodyPr/>
        <a:lstStyle/>
        <a:p>
          <a:r>
            <a:rPr lang="en-US"/>
            <a:t>miss rate = 1 (i.e. 100%)</a:t>
          </a:r>
        </a:p>
      </dgm:t>
    </dgm:pt>
    <dgm:pt modelId="{54DC3E89-1F40-4783-BE8F-D4D6FDFEF0C3}" type="parTrans" cxnId="{69D542A6-9E27-45F2-A742-441CCC2E1CEE}">
      <dgm:prSet/>
      <dgm:spPr/>
      <dgm:t>
        <a:bodyPr/>
        <a:lstStyle/>
        <a:p>
          <a:endParaRPr lang="en-US"/>
        </a:p>
      </dgm:t>
    </dgm:pt>
    <dgm:pt modelId="{F9432BAC-FDF2-447A-AC01-F0CEC71A18C1}" type="sibTrans" cxnId="{69D542A6-9E27-45F2-A742-441CCC2E1CEE}">
      <dgm:prSet/>
      <dgm:spPr/>
      <dgm:t>
        <a:bodyPr/>
        <a:lstStyle/>
        <a:p>
          <a:endParaRPr lang="en-US"/>
        </a:p>
      </dgm:t>
    </dgm:pt>
    <dgm:pt modelId="{EEBC1ED8-92F2-4AAF-9B0C-CFCD113BB7A6}" type="pres">
      <dgm:prSet presAssocID="{2E792871-804A-4CC1-8289-BA432EC2AD14}" presName="Name0" presStyleCnt="0">
        <dgm:presLayoutVars>
          <dgm:dir/>
          <dgm:animLvl val="lvl"/>
          <dgm:resizeHandles val="exact"/>
        </dgm:presLayoutVars>
      </dgm:prSet>
      <dgm:spPr/>
    </dgm:pt>
    <dgm:pt modelId="{4B0D141F-D2B1-4C5B-8C17-990F36EE70FE}" type="pres">
      <dgm:prSet presAssocID="{08F57795-A5A1-4324-87A7-6F8BA789719F}" presName="composite" presStyleCnt="0"/>
      <dgm:spPr/>
    </dgm:pt>
    <dgm:pt modelId="{53D3EA30-701D-476F-BC70-17CCB678891B}" type="pres">
      <dgm:prSet presAssocID="{08F57795-A5A1-4324-87A7-6F8BA789719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8647B43-5FE7-474C-9DCA-1907902A88B4}" type="pres">
      <dgm:prSet presAssocID="{08F57795-A5A1-4324-87A7-6F8BA789719F}" presName="desTx" presStyleLbl="alignAccFollowNode1" presStyleIdx="0" presStyleCnt="3">
        <dgm:presLayoutVars>
          <dgm:bulletEnabled val="1"/>
        </dgm:presLayoutVars>
      </dgm:prSet>
      <dgm:spPr/>
    </dgm:pt>
    <dgm:pt modelId="{C8F66E14-E157-4E0F-B19C-6D2CF3387291}" type="pres">
      <dgm:prSet presAssocID="{D70AE585-1346-4C82-B6C9-3F8513008BA2}" presName="space" presStyleCnt="0"/>
      <dgm:spPr/>
    </dgm:pt>
    <dgm:pt modelId="{05C9F9EE-BBB5-49A5-9C3F-94FEC7368D2B}" type="pres">
      <dgm:prSet presAssocID="{49280B02-10A3-45D9-8516-0EC014D60D31}" presName="composite" presStyleCnt="0"/>
      <dgm:spPr/>
    </dgm:pt>
    <dgm:pt modelId="{4816D044-C9FB-46F8-B663-753EEC878D15}" type="pres">
      <dgm:prSet presAssocID="{49280B02-10A3-45D9-8516-0EC014D60D3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21E2B33-40F8-45D9-8703-485D5C9ED0E8}" type="pres">
      <dgm:prSet presAssocID="{49280B02-10A3-45D9-8516-0EC014D60D31}" presName="desTx" presStyleLbl="alignAccFollowNode1" presStyleIdx="1" presStyleCnt="3">
        <dgm:presLayoutVars>
          <dgm:bulletEnabled val="1"/>
        </dgm:presLayoutVars>
      </dgm:prSet>
      <dgm:spPr/>
    </dgm:pt>
    <dgm:pt modelId="{5D9AB43F-E20A-4E6F-8E40-D683E4EC1AC2}" type="pres">
      <dgm:prSet presAssocID="{66A6DFAB-46BC-44AF-9952-DB6A7815355C}" presName="space" presStyleCnt="0"/>
      <dgm:spPr/>
    </dgm:pt>
    <dgm:pt modelId="{9BE39414-9900-4854-BC89-832F7B138520}" type="pres">
      <dgm:prSet presAssocID="{533BB9D0-50CD-48FD-A2E3-CA7A8A41BB07}" presName="composite" presStyleCnt="0"/>
      <dgm:spPr/>
    </dgm:pt>
    <dgm:pt modelId="{66A94123-0E1E-464C-9FB0-95746CB9D9DC}" type="pres">
      <dgm:prSet presAssocID="{533BB9D0-50CD-48FD-A2E3-CA7A8A41BB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7C47A62-F0A0-4B7F-A763-DB6C9F9B381E}" type="pres">
      <dgm:prSet presAssocID="{533BB9D0-50CD-48FD-A2E3-CA7A8A41BB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AFD4607-56EF-41A5-8631-7907D8135B4D}" type="presOf" srcId="{C3B1BC78-7C7D-4309-986F-70B308270F6A}" destId="{C7C47A62-F0A0-4B7F-A763-DB6C9F9B381E}" srcOrd="0" destOrd="2" presId="urn:microsoft.com/office/officeart/2005/8/layout/hList1"/>
    <dgm:cxn modelId="{802BFB09-ED84-4E88-8E0C-F3EBD94D2602}" srcId="{49280B02-10A3-45D9-8516-0EC014D60D31}" destId="{8DF8C7ED-68F7-4E27-BB2F-5ADA25038BD5}" srcOrd="0" destOrd="0" parTransId="{94F4E57F-2E11-4147-AB7A-9311877F0A39}" sibTransId="{B3C5B440-9FC2-4483-AAC3-F00C4A5440FC}"/>
    <dgm:cxn modelId="{9B8ED70E-63A9-4A91-8703-21D3F22EE078}" srcId="{533BB9D0-50CD-48FD-A2E3-CA7A8A41BB07}" destId="{07BF2E9E-6AF4-428D-A3CF-460C8A8CF33C}" srcOrd="1" destOrd="0" parTransId="{E8C868AC-D4FB-4AF8-8D3F-8212C67FE67E}" sibTransId="{D024152C-A419-41FA-9AF6-F54A74BF0C72}"/>
    <dgm:cxn modelId="{8F953341-F702-4F8F-AA20-AC43265A7754}" srcId="{2E792871-804A-4CC1-8289-BA432EC2AD14}" destId="{08F57795-A5A1-4324-87A7-6F8BA789719F}" srcOrd="0" destOrd="0" parTransId="{57480258-3BE8-41C1-A6D9-7E5DEA2219AA}" sibTransId="{D70AE585-1346-4C82-B6C9-3F8513008BA2}"/>
    <dgm:cxn modelId="{5E6BE66B-E630-4EF4-AA21-67DBABEE4051}" type="presOf" srcId="{D8C43604-9F15-476B-8C9B-7E2220E0969A}" destId="{A8647B43-5FE7-474C-9DCA-1907902A88B4}" srcOrd="0" destOrd="0" presId="urn:microsoft.com/office/officeart/2005/8/layout/hList1"/>
    <dgm:cxn modelId="{0385C66E-BA6E-4F4C-B112-0413C1B818EE}" srcId="{49280B02-10A3-45D9-8516-0EC014D60D31}" destId="{1E24AC10-8F30-4E62-BC4C-6E1800F8F956}" srcOrd="2" destOrd="0" parTransId="{A009B7E6-B756-491E-8E74-A17A78C5D036}" sibTransId="{6BCB0A91-7759-4D3A-AC86-FA3829232872}"/>
    <dgm:cxn modelId="{2BAEA26F-F121-4665-ACED-BC04438D8DDC}" srcId="{2E792871-804A-4CC1-8289-BA432EC2AD14}" destId="{533BB9D0-50CD-48FD-A2E3-CA7A8A41BB07}" srcOrd="2" destOrd="0" parTransId="{748DA271-B749-47E1-8F3D-B5194BBEBDA6}" sibTransId="{B41BB513-BC4C-4385-A188-5CC4A0117F26}"/>
    <dgm:cxn modelId="{D871B570-A0B5-453F-89A7-11DD845CD202}" srcId="{08F57795-A5A1-4324-87A7-6F8BA789719F}" destId="{D8C43604-9F15-476B-8C9B-7E2220E0969A}" srcOrd="0" destOrd="0" parTransId="{F246235E-D5AF-4D53-89B8-AFF369DBB2EB}" sibTransId="{843A057C-1439-45A4-8E4D-E850C6DC5007}"/>
    <dgm:cxn modelId="{F2B64F58-3276-452E-87E3-49063921876B}" type="presOf" srcId="{533BB9D0-50CD-48FD-A2E3-CA7A8A41BB07}" destId="{66A94123-0E1E-464C-9FB0-95746CB9D9DC}" srcOrd="0" destOrd="0" presId="urn:microsoft.com/office/officeart/2005/8/layout/hList1"/>
    <dgm:cxn modelId="{9A63EB78-5E55-4B26-BE2E-BE00F62EF2B3}" type="presOf" srcId="{07BF2E9E-6AF4-428D-A3CF-460C8A8CF33C}" destId="{C7C47A62-F0A0-4B7F-A763-DB6C9F9B381E}" srcOrd="0" destOrd="1" presId="urn:microsoft.com/office/officeart/2005/8/layout/hList1"/>
    <dgm:cxn modelId="{81FD0386-AC2C-4458-B316-CF03742B5415}" srcId="{2E792871-804A-4CC1-8289-BA432EC2AD14}" destId="{49280B02-10A3-45D9-8516-0EC014D60D31}" srcOrd="1" destOrd="0" parTransId="{6F7E3EA2-A880-404A-935C-82DADE4B217F}" sibTransId="{66A6DFAB-46BC-44AF-9952-DB6A7815355C}"/>
    <dgm:cxn modelId="{C7A25088-3208-48FC-A854-676ECABF4622}" type="presOf" srcId="{49280B02-10A3-45D9-8516-0EC014D60D31}" destId="{4816D044-C9FB-46F8-B663-753EEC878D15}" srcOrd="0" destOrd="0" presId="urn:microsoft.com/office/officeart/2005/8/layout/hList1"/>
    <dgm:cxn modelId="{BE68CD92-4945-4C5B-833C-969608A430A0}" srcId="{533BB9D0-50CD-48FD-A2E3-CA7A8A41BB07}" destId="{C3B1BC78-7C7D-4309-986F-70B308270F6A}" srcOrd="2" destOrd="0" parTransId="{C7CE6AD2-0E8E-44B1-8A4F-3B6A3F4387D6}" sibTransId="{034D8566-F3F7-4983-8B3B-2F9E03B3CC5C}"/>
    <dgm:cxn modelId="{3B6D0298-C183-46CE-BBDD-2A0BC005D66E}" type="presOf" srcId="{2E792871-804A-4CC1-8289-BA432EC2AD14}" destId="{EEBC1ED8-92F2-4AAF-9B0C-CFCD113BB7A6}" srcOrd="0" destOrd="0" presId="urn:microsoft.com/office/officeart/2005/8/layout/hList1"/>
    <dgm:cxn modelId="{AA7FFC9E-1116-4D02-9475-E849A115828F}" srcId="{1E24AC10-8F30-4E62-BC4C-6E1800F8F956}" destId="{14A692AE-25BA-4DF4-A861-880C6BE419A6}" srcOrd="0" destOrd="0" parTransId="{FEFDC417-3AC6-4EE8-81F4-90FBB228E112}" sibTransId="{4D5F4B16-FE83-48B0-92F7-74F0C01F75E2}"/>
    <dgm:cxn modelId="{69D542A6-9E27-45F2-A742-441CCC2E1CEE}" srcId="{C3B1BC78-7C7D-4309-986F-70B308270F6A}" destId="{C4242057-47D3-40F5-BA24-34C832FB452F}" srcOrd="0" destOrd="0" parTransId="{54DC3E89-1F40-4783-BE8F-D4D6FDFEF0C3}" sibTransId="{F9432BAC-FDF2-447A-AC01-F0CEC71A18C1}"/>
    <dgm:cxn modelId="{5A102AB8-F94A-4C17-820D-0CFFCB85054C}" type="presOf" srcId="{1E24AC10-8F30-4E62-BC4C-6E1800F8F956}" destId="{F21E2B33-40F8-45D9-8703-485D5C9ED0E8}" srcOrd="0" destOrd="2" presId="urn:microsoft.com/office/officeart/2005/8/layout/hList1"/>
    <dgm:cxn modelId="{C2EAFFBA-973B-4CD2-87E3-0D005177962D}" type="presOf" srcId="{9293C494-3FE7-4190-A535-1F6AE164C743}" destId="{F21E2B33-40F8-45D9-8703-485D5C9ED0E8}" srcOrd="0" destOrd="1" presId="urn:microsoft.com/office/officeart/2005/8/layout/hList1"/>
    <dgm:cxn modelId="{E576C9BB-D4AF-4C37-A90C-465A2D65CC14}" type="presOf" srcId="{F43B1970-504A-45F2-9C9B-265E33082858}" destId="{C7C47A62-F0A0-4B7F-A763-DB6C9F9B381E}" srcOrd="0" destOrd="0" presId="urn:microsoft.com/office/officeart/2005/8/layout/hList1"/>
    <dgm:cxn modelId="{60EA2FD6-A03D-47BB-826A-5502A2E40410}" srcId="{49280B02-10A3-45D9-8516-0EC014D60D31}" destId="{9293C494-3FE7-4190-A535-1F6AE164C743}" srcOrd="1" destOrd="0" parTransId="{74F82EED-77AE-4201-A427-CC000AB5F6E8}" sibTransId="{1DCB84AB-6889-4CE2-8580-1F522F0FDFBB}"/>
    <dgm:cxn modelId="{02514AE5-D961-4279-ACE3-C4ADD5B90C46}" srcId="{533BB9D0-50CD-48FD-A2E3-CA7A8A41BB07}" destId="{F43B1970-504A-45F2-9C9B-265E33082858}" srcOrd="0" destOrd="0" parTransId="{BC5140B0-F6DE-41A3-8CBA-F749F9A6A31A}" sibTransId="{6DA4FA74-ECCA-4969-B3C7-E815E66BB6FB}"/>
    <dgm:cxn modelId="{32869CEC-BB49-4B83-9272-AA43945C7A1B}" type="presOf" srcId="{08F57795-A5A1-4324-87A7-6F8BA789719F}" destId="{53D3EA30-701D-476F-BC70-17CCB678891B}" srcOrd="0" destOrd="0" presId="urn:microsoft.com/office/officeart/2005/8/layout/hList1"/>
    <dgm:cxn modelId="{CE3AB3F2-1E75-4A3E-8F04-83FE057A0A52}" type="presOf" srcId="{C4242057-47D3-40F5-BA24-34C832FB452F}" destId="{C7C47A62-F0A0-4B7F-A763-DB6C9F9B381E}" srcOrd="0" destOrd="3" presId="urn:microsoft.com/office/officeart/2005/8/layout/hList1"/>
    <dgm:cxn modelId="{19F429F3-5C49-47CA-87DC-CF74F27B5126}" type="presOf" srcId="{14A692AE-25BA-4DF4-A861-880C6BE419A6}" destId="{F21E2B33-40F8-45D9-8703-485D5C9ED0E8}" srcOrd="0" destOrd="3" presId="urn:microsoft.com/office/officeart/2005/8/layout/hList1"/>
    <dgm:cxn modelId="{FD9A9FF9-D012-416F-8A02-7D793DD3E439}" type="presOf" srcId="{8DF8C7ED-68F7-4E27-BB2F-5ADA25038BD5}" destId="{F21E2B33-40F8-45D9-8703-485D5C9ED0E8}" srcOrd="0" destOrd="0" presId="urn:microsoft.com/office/officeart/2005/8/layout/hList1"/>
    <dgm:cxn modelId="{1E2D58CA-3F21-4C1F-82AE-D3E3BF4AAB3B}" type="presParOf" srcId="{EEBC1ED8-92F2-4AAF-9B0C-CFCD113BB7A6}" destId="{4B0D141F-D2B1-4C5B-8C17-990F36EE70FE}" srcOrd="0" destOrd="0" presId="urn:microsoft.com/office/officeart/2005/8/layout/hList1"/>
    <dgm:cxn modelId="{FE191714-347F-48A4-BE4B-C115F18627A9}" type="presParOf" srcId="{4B0D141F-D2B1-4C5B-8C17-990F36EE70FE}" destId="{53D3EA30-701D-476F-BC70-17CCB678891B}" srcOrd="0" destOrd="0" presId="urn:microsoft.com/office/officeart/2005/8/layout/hList1"/>
    <dgm:cxn modelId="{7B232AFA-1065-40C9-87AC-B7F5ECB197BB}" type="presParOf" srcId="{4B0D141F-D2B1-4C5B-8C17-990F36EE70FE}" destId="{A8647B43-5FE7-474C-9DCA-1907902A88B4}" srcOrd="1" destOrd="0" presId="urn:microsoft.com/office/officeart/2005/8/layout/hList1"/>
    <dgm:cxn modelId="{F53956AE-D0B3-4D24-B294-096D64164196}" type="presParOf" srcId="{EEBC1ED8-92F2-4AAF-9B0C-CFCD113BB7A6}" destId="{C8F66E14-E157-4E0F-B19C-6D2CF3387291}" srcOrd="1" destOrd="0" presId="urn:microsoft.com/office/officeart/2005/8/layout/hList1"/>
    <dgm:cxn modelId="{6BB54B64-1C53-40DB-90D1-B4FF1EBD679A}" type="presParOf" srcId="{EEBC1ED8-92F2-4AAF-9B0C-CFCD113BB7A6}" destId="{05C9F9EE-BBB5-49A5-9C3F-94FEC7368D2B}" srcOrd="2" destOrd="0" presId="urn:microsoft.com/office/officeart/2005/8/layout/hList1"/>
    <dgm:cxn modelId="{E59D3666-B46D-41F4-BFDF-CAFA707DB200}" type="presParOf" srcId="{05C9F9EE-BBB5-49A5-9C3F-94FEC7368D2B}" destId="{4816D044-C9FB-46F8-B663-753EEC878D15}" srcOrd="0" destOrd="0" presId="urn:microsoft.com/office/officeart/2005/8/layout/hList1"/>
    <dgm:cxn modelId="{60CBD752-E192-46CF-93B9-527B5A9735A1}" type="presParOf" srcId="{05C9F9EE-BBB5-49A5-9C3F-94FEC7368D2B}" destId="{F21E2B33-40F8-45D9-8703-485D5C9ED0E8}" srcOrd="1" destOrd="0" presId="urn:microsoft.com/office/officeart/2005/8/layout/hList1"/>
    <dgm:cxn modelId="{6BB56B15-9D20-4B75-A27C-D89BC7FEF7EB}" type="presParOf" srcId="{EEBC1ED8-92F2-4AAF-9B0C-CFCD113BB7A6}" destId="{5D9AB43F-E20A-4E6F-8E40-D683E4EC1AC2}" srcOrd="3" destOrd="0" presId="urn:microsoft.com/office/officeart/2005/8/layout/hList1"/>
    <dgm:cxn modelId="{B8822F98-F37C-4DF3-B897-B5824020A8EC}" type="presParOf" srcId="{EEBC1ED8-92F2-4AAF-9B0C-CFCD113BB7A6}" destId="{9BE39414-9900-4854-BC89-832F7B138520}" srcOrd="4" destOrd="0" presId="urn:microsoft.com/office/officeart/2005/8/layout/hList1"/>
    <dgm:cxn modelId="{6402EAB1-CCE5-417F-BF94-F60071B277D6}" type="presParOf" srcId="{9BE39414-9900-4854-BC89-832F7B138520}" destId="{66A94123-0E1E-464C-9FB0-95746CB9D9DC}" srcOrd="0" destOrd="0" presId="urn:microsoft.com/office/officeart/2005/8/layout/hList1"/>
    <dgm:cxn modelId="{90D08B24-5D4A-40F4-9342-55F16953EC6E}" type="presParOf" srcId="{9BE39414-9900-4854-BC89-832F7B138520}" destId="{C7C47A62-F0A0-4B7F-A763-DB6C9F9B38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3EA30-701D-476F-BC70-17CCB678891B}">
      <dsp:nvSpPr>
        <dsp:cNvPr id="0" name=""/>
        <dsp:cNvSpPr/>
      </dsp:nvSpPr>
      <dsp:spPr>
        <a:xfrm>
          <a:off x="3381" y="152612"/>
          <a:ext cx="3296840" cy="7384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 arrays allocated in row-major order</a:t>
          </a:r>
        </a:p>
      </dsp:txBody>
      <dsp:txXfrm>
        <a:off x="3381" y="152612"/>
        <a:ext cx="3296840" cy="738473"/>
      </dsp:txXfrm>
    </dsp:sp>
    <dsp:sp modelId="{A8647B43-5FE7-474C-9DCA-1907902A88B4}">
      <dsp:nvSpPr>
        <dsp:cNvPr id="0" name=""/>
        <dsp:cNvSpPr/>
      </dsp:nvSpPr>
      <dsp:spPr>
        <a:xfrm>
          <a:off x="3381" y="891086"/>
          <a:ext cx="3296840" cy="26900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each row in contiguous memory locations</a:t>
          </a:r>
        </a:p>
      </dsp:txBody>
      <dsp:txXfrm>
        <a:off x="3381" y="891086"/>
        <a:ext cx="3296840" cy="2690099"/>
      </dsp:txXfrm>
    </dsp:sp>
    <dsp:sp modelId="{4816D044-C9FB-46F8-B663-753EEC878D15}">
      <dsp:nvSpPr>
        <dsp:cNvPr id="0" name=""/>
        <dsp:cNvSpPr/>
      </dsp:nvSpPr>
      <dsp:spPr>
        <a:xfrm>
          <a:off x="3761779" y="152612"/>
          <a:ext cx="3296840" cy="73847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Stepping through columns in one row:</a:t>
          </a:r>
        </a:p>
      </dsp:txBody>
      <dsp:txXfrm>
        <a:off x="3761779" y="152612"/>
        <a:ext cx="3296840" cy="738473"/>
      </dsp:txXfrm>
    </dsp:sp>
    <dsp:sp modelId="{F21E2B33-40F8-45D9-8703-485D5C9ED0E8}">
      <dsp:nvSpPr>
        <dsp:cNvPr id="0" name=""/>
        <dsp:cNvSpPr/>
      </dsp:nvSpPr>
      <dsp:spPr>
        <a:xfrm>
          <a:off x="3761779" y="891086"/>
          <a:ext cx="3296840" cy="269009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for (</a:t>
          </a:r>
          <a:r>
            <a:rPr lang="en-US" sz="2000" b="1" kern="1200" dirty="0" err="1"/>
            <a:t>i</a:t>
          </a:r>
          <a:r>
            <a:rPr lang="en-US" sz="2000" b="1" kern="1200" dirty="0"/>
            <a:t> = 0; </a:t>
          </a:r>
          <a:r>
            <a:rPr lang="en-US" sz="2000" b="1" kern="1200" dirty="0" err="1"/>
            <a:t>i</a:t>
          </a:r>
          <a:r>
            <a:rPr lang="en-US" sz="2000" b="1" kern="1200" dirty="0"/>
            <a:t> &lt; N; </a:t>
          </a:r>
          <a:r>
            <a:rPr lang="en-US" sz="2000" b="1" kern="1200" dirty="0" err="1"/>
            <a:t>i</a:t>
          </a:r>
          <a:r>
            <a:rPr lang="en-US" sz="2000" b="1" kern="1200" dirty="0"/>
            <a:t>++)        sum += a[0][</a:t>
          </a:r>
          <a:r>
            <a:rPr lang="en-US" sz="2000" b="1" kern="1200" dirty="0" err="1"/>
            <a:t>i</a:t>
          </a:r>
          <a:r>
            <a:rPr lang="en-US" sz="2000" b="1" kern="1200" dirty="0"/>
            <a:t>];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accesses successive elements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if block size (B) &gt; sizeof(a</a:t>
          </a:r>
          <a:r>
            <a:rPr lang="en-US" sz="2000" kern="1200" baseline="-25000"/>
            <a:t>ij</a:t>
          </a:r>
          <a:r>
            <a:rPr lang="en-US" sz="2000" kern="1200"/>
            <a:t>) bytes, exploit spatial locality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miss rate = sizeof(a</a:t>
          </a:r>
          <a:r>
            <a:rPr lang="en-US" sz="2000" kern="1200" baseline="-25000"/>
            <a:t>ij</a:t>
          </a:r>
          <a:r>
            <a:rPr lang="en-US" sz="2000" kern="1200"/>
            <a:t>) / B</a:t>
          </a:r>
        </a:p>
      </dsp:txBody>
      <dsp:txXfrm>
        <a:off x="3761779" y="891086"/>
        <a:ext cx="3296840" cy="2690099"/>
      </dsp:txXfrm>
    </dsp:sp>
    <dsp:sp modelId="{66A94123-0E1E-464C-9FB0-95746CB9D9DC}">
      <dsp:nvSpPr>
        <dsp:cNvPr id="0" name=""/>
        <dsp:cNvSpPr/>
      </dsp:nvSpPr>
      <dsp:spPr>
        <a:xfrm>
          <a:off x="7520178" y="152612"/>
          <a:ext cx="3296840" cy="73847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Stepping through rows in one column:</a:t>
          </a:r>
        </a:p>
      </dsp:txBody>
      <dsp:txXfrm>
        <a:off x="7520178" y="152612"/>
        <a:ext cx="3296840" cy="738473"/>
      </dsp:txXfrm>
    </dsp:sp>
    <dsp:sp modelId="{C7C47A62-F0A0-4B7F-A763-DB6C9F9B381E}">
      <dsp:nvSpPr>
        <dsp:cNvPr id="0" name=""/>
        <dsp:cNvSpPr/>
      </dsp:nvSpPr>
      <dsp:spPr>
        <a:xfrm>
          <a:off x="7520178" y="891086"/>
          <a:ext cx="3296840" cy="269009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for (</a:t>
          </a:r>
          <a:r>
            <a:rPr lang="en-US" sz="2000" b="1" kern="1200" dirty="0" err="1"/>
            <a:t>i</a:t>
          </a:r>
          <a:r>
            <a:rPr lang="en-US" sz="2000" b="1" kern="1200" dirty="0"/>
            <a:t> = 0; </a:t>
          </a:r>
          <a:r>
            <a:rPr lang="en-US" sz="2000" b="1" kern="1200" dirty="0" err="1"/>
            <a:t>i</a:t>
          </a:r>
          <a:r>
            <a:rPr lang="en-US" sz="2000" b="1" kern="1200" dirty="0"/>
            <a:t> &lt; N; </a:t>
          </a:r>
          <a:r>
            <a:rPr lang="en-US" sz="2000" b="1" kern="1200" dirty="0" err="1"/>
            <a:t>i</a:t>
          </a:r>
          <a:r>
            <a:rPr lang="en-US" sz="2000" b="1" kern="1200" dirty="0"/>
            <a:t>++)        sum += a[</a:t>
          </a:r>
          <a:r>
            <a:rPr lang="en-US" sz="2000" b="1" kern="1200" dirty="0" err="1"/>
            <a:t>i</a:t>
          </a:r>
          <a:r>
            <a:rPr lang="en-US" sz="2000" b="1" kern="1200" dirty="0"/>
            <a:t>][0];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accesses distant elements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spatial locality!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miss rate = 1 (i.e. 100%)</a:t>
          </a:r>
        </a:p>
      </dsp:txBody>
      <dsp:txXfrm>
        <a:off x="7520178" y="891086"/>
        <a:ext cx="3296840" cy="269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erf.wiki.kernel.org/index.php/Tutorial#Counting_with_perf_sta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12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23.png"/><Relationship Id="rId21" Type="http://schemas.openxmlformats.org/officeDocument/2006/relationships/image" Target="../media/image56.png"/><Relationship Id="rId7" Type="http://schemas.openxmlformats.org/officeDocument/2006/relationships/image" Target="../media/image21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2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Lecture 21: </a:t>
            </a:r>
            <a:r>
              <a:rPr lang="en-US" sz="3600" dirty="0">
                <a:solidFill>
                  <a:srgbClr val="C00000"/>
                </a:solidFill>
              </a:rPr>
              <a:t>Multicore-Caches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C9EA4-1A10-40F7-8005-3931AFA0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FD92-6B4B-4F7E-ADCD-6EC18FE22C7F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C7DD2-0363-4E87-9AF5-BE78127B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" y="0"/>
            <a:ext cx="12090523" cy="702181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83BCFF-06D7-49B5-B461-15B6078FA287}"/>
              </a:ext>
            </a:extLst>
          </p:cNvPr>
          <p:cNvSpPr/>
          <p:nvPr/>
        </p:nvSpPr>
        <p:spPr>
          <a:xfrm>
            <a:off x="8995318" y="5971479"/>
            <a:ext cx="3003395" cy="88652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rgbClr val="C00000"/>
                </a:solidFill>
              </a:rPr>
              <a:t>62,806X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43402-6D51-4616-AF34-B76C59DA2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08" y="155490"/>
            <a:ext cx="1744831" cy="17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9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A220-6303-4F9D-A5BA-8B369A50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8" y="178683"/>
            <a:ext cx="10515600" cy="1325563"/>
          </a:xfrm>
        </p:spPr>
        <p:txBody>
          <a:bodyPr/>
          <a:lstStyle/>
          <a:p>
            <a:r>
              <a:rPr lang="en-US" dirty="0" err="1"/>
              <a:t>Ohhhhh</a:t>
            </a:r>
            <a:r>
              <a:rPr lang="en-US" dirty="0"/>
              <a:t>!!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BE52-37D8-4B53-9D19-30A553A3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188B-7C05-44E4-8CB2-AB56B2A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9816C1C-55BA-4D6E-8DB2-69FF4E71BD58}"/>
              </a:ext>
            </a:extLst>
          </p:cNvPr>
          <p:cNvSpPr txBox="1">
            <a:spLocks/>
          </p:cNvSpPr>
          <p:nvPr/>
        </p:nvSpPr>
        <p:spPr>
          <a:xfrm>
            <a:off x="3740786" y="6002729"/>
            <a:ext cx="4055426" cy="36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FF962-DAF8-499A-82F5-D71B9CC272DB}"/>
              </a:ext>
            </a:extLst>
          </p:cNvPr>
          <p:cNvSpPr/>
          <p:nvPr/>
        </p:nvSpPr>
        <p:spPr>
          <a:xfrm>
            <a:off x="924823" y="19776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41B468-BB34-46B1-A4EB-441043D7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5" y="1204913"/>
            <a:ext cx="10373528" cy="52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C37E6EBB-DE87-4B71-80F3-5E4DEED78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0891F5-B129-4755-9B6E-031B7089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Can Compilers/programmers exploit locality?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FA01E-F62B-4A4F-9708-019A5AF4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66847-10C4-4AC7-86D3-C33906AB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844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F7F2-4752-4125-A3D1-38C32C44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101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ABDDD-D0CD-4E63-B99E-AA9FB550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DA2F-55DA-4903-85BA-F6F4B858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82FC2-9C45-4E46-954D-863AAC08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83" y="1417771"/>
            <a:ext cx="9491869" cy="50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911D-0CE5-4846-A828-3DB2652B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Rate analysis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8600-E7C0-44D6-88A0-46D38E5D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69D2A-5A7B-41BA-AE0C-1879B431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5FF3D999-96DF-48AB-8F06-9248215D4A64}"/>
              </a:ext>
            </a:extLst>
          </p:cNvPr>
          <p:cNvSpPr txBox="1">
            <a:spLocks noChangeArrowheads="1"/>
          </p:cNvSpPr>
          <p:nvPr/>
        </p:nvSpPr>
        <p:spPr>
          <a:xfrm>
            <a:off x="685376" y="1340800"/>
            <a:ext cx="936324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Assume:</a:t>
            </a:r>
          </a:p>
          <a:p>
            <a:pPr lvl="1"/>
            <a:r>
              <a:rPr lang="en-US" dirty="0"/>
              <a:t>Block size = 32B (big enough for four </a:t>
            </a:r>
            <a:r>
              <a:rPr lang="en-US" dirty="0">
                <a:latin typeface="Calibri"/>
                <a:cs typeface="Calibri"/>
              </a:rPr>
              <a:t>doubles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even big enough to hold multiple rows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4649A7-0FCD-4C9B-9C61-359979AD3C9E}"/>
              </a:ext>
            </a:extLst>
          </p:cNvPr>
          <p:cNvGrpSpPr/>
          <p:nvPr/>
        </p:nvGrpSpPr>
        <p:grpSpPr>
          <a:xfrm>
            <a:off x="3492970" y="4648200"/>
            <a:ext cx="1536069" cy="1752600"/>
            <a:chOff x="1752600" y="4648200"/>
            <a:chExt cx="1295400" cy="1752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54D0EF-E50D-4678-85A1-09C8B9A9E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501C70-290E-43C1-A1BE-4323639A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20ED24A8-D2F8-4BBC-BFA7-4FB097B36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D1BDA3-A974-4D1E-B46D-23C7913D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1393A442-C891-462B-B1EA-4373A44E1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FD6FE779-C89B-4909-8B6F-97A120DC8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88A982-412B-4781-8DD5-776697A30ED7}"/>
              </a:ext>
            </a:extLst>
          </p:cNvPr>
          <p:cNvGrpSpPr/>
          <p:nvPr/>
        </p:nvGrpSpPr>
        <p:grpSpPr>
          <a:xfrm>
            <a:off x="5956975" y="4648200"/>
            <a:ext cx="1488516" cy="1752600"/>
            <a:chOff x="3505200" y="4648200"/>
            <a:chExt cx="1255297" cy="1752600"/>
          </a:xfrm>
        </p:grpSpPr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30625C8F-8E7B-4F0E-A336-2E7A7D50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DC163786-FCCC-4802-86A6-7BCAC4115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C73E804-D301-425B-A1E8-CDCAB53D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ACAEEF86-7FDA-4FAD-9F98-ADD72301C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A418FE94-14B2-45AB-B3C8-06E9EE93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0E9889B8-FA90-43AE-9F4C-86929443C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6F60C-AC1B-46C2-A0CB-785A0FB02FDD}"/>
              </a:ext>
            </a:extLst>
          </p:cNvPr>
          <p:cNvGrpSpPr/>
          <p:nvPr/>
        </p:nvGrpSpPr>
        <p:grpSpPr>
          <a:xfrm>
            <a:off x="939099" y="4648200"/>
            <a:ext cx="1543599" cy="1698624"/>
            <a:chOff x="5334000" y="4648200"/>
            <a:chExt cx="1301750" cy="169862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68E6614-64B5-4B45-9580-BE6E1B3B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BC7A7D51-010E-4475-B165-9AF115982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588CD749-E849-47BA-9CF2-3C8B4DEE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0A51B587-B7D6-454E-82A8-122F903A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C5F1408B-3A46-41F7-AEA7-E7DC0823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5FB45922-3279-4D26-938D-83AAE38CB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0795350-E655-4FB2-AA3D-066E7114A844}"/>
              </a:ext>
            </a:extLst>
          </p:cNvPr>
          <p:cNvSpPr txBox="1"/>
          <p:nvPr/>
        </p:nvSpPr>
        <p:spPr>
          <a:xfrm>
            <a:off x="2590799" y="4931041"/>
            <a:ext cx="63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latin typeface="Calibri" pitchFamily="34" charset="0"/>
              </a:rPr>
              <a:t>=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AE3B59-B1C4-4F8D-96CB-CEBF5E82A7A3}"/>
              </a:ext>
            </a:extLst>
          </p:cNvPr>
          <p:cNvSpPr txBox="1"/>
          <p:nvPr/>
        </p:nvSpPr>
        <p:spPr>
          <a:xfrm>
            <a:off x="5105399" y="4931041"/>
            <a:ext cx="63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latin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8455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F98E-AFFD-4B93-9FA7-77703677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Effect of Cache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84E8-1736-4F94-B109-B73805F5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70104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00" kern="1200">
                <a:solidFill>
                  <a:srgbClr val="000000">
                    <a:alpha val="70000"/>
                  </a:srgb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8F06-1134-4A1B-A9F9-07D0A289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6400800"/>
            <a:ext cx="6858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  <p:graphicFrame>
        <p:nvGraphicFramePr>
          <p:cNvPr id="25" name="Rectangle 7">
            <a:extLst>
              <a:ext uri="{FF2B5EF4-FFF2-40B4-BE49-F238E27FC236}">
                <a16:creationId xmlns:a16="http://schemas.microsoft.com/office/drawing/2014/main" id="{F7869BB6-0B25-4854-B5F2-A3B5592A951D}"/>
              </a:ext>
            </a:extLst>
          </p:cNvPr>
          <p:cNvGraphicFramePr/>
          <p:nvPr/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29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3297-53BF-46A4-843D-A41B741D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loop order (</a:t>
            </a:r>
            <a:r>
              <a:rPr lang="en-US" dirty="0" err="1"/>
              <a:t>ijk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C07B4-F519-4A6A-A4BA-DFA6749A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A2344-382C-48E2-BC98-744FA4CE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19E0DC9-BAFC-435E-B9D6-FAC08BD7DE3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E1FD92-6B4B-4F7E-ADCD-6EC18FE22C7F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AF1DED-C3F3-474E-9811-1B8F5641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99" y="1574704"/>
            <a:ext cx="6070371" cy="4651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/* </a:t>
            </a:r>
            <a:r>
              <a:rPr lang="en-US" sz="2800" dirty="0" err="1">
                <a:latin typeface="Courier New" charset="0"/>
              </a:rPr>
              <a:t>ijk</a:t>
            </a:r>
            <a:r>
              <a:rPr lang="en-US" sz="2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for (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=0; 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&lt;</a:t>
            </a:r>
            <a:r>
              <a:rPr lang="en-US" sz="2800" dirty="0" err="1">
                <a:latin typeface="Courier New" charset="0"/>
              </a:rPr>
              <a:t>n</a:t>
            </a:r>
            <a:r>
              <a:rPr lang="en-US" sz="2800" dirty="0">
                <a:latin typeface="Courier New" charset="0"/>
              </a:rPr>
              <a:t>; 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for (</a:t>
            </a:r>
            <a:r>
              <a:rPr lang="en-US" sz="2800" dirty="0" err="1">
                <a:latin typeface="Courier New" charset="0"/>
              </a:rPr>
              <a:t>j</a:t>
            </a:r>
            <a:r>
              <a:rPr lang="en-US" sz="2800" dirty="0">
                <a:latin typeface="Courier New" charset="0"/>
              </a:rPr>
              <a:t>=0; </a:t>
            </a:r>
            <a:r>
              <a:rPr lang="en-US" sz="2800" dirty="0" err="1">
                <a:latin typeface="Courier New" charset="0"/>
              </a:rPr>
              <a:t>j</a:t>
            </a:r>
            <a:r>
              <a:rPr lang="en-US" sz="2800" dirty="0">
                <a:latin typeface="Courier New" charset="0"/>
              </a:rPr>
              <a:t>&lt;</a:t>
            </a:r>
            <a:r>
              <a:rPr lang="en-US" sz="2800" dirty="0" err="1">
                <a:latin typeface="Courier New" charset="0"/>
              </a:rPr>
              <a:t>n</a:t>
            </a:r>
            <a:r>
              <a:rPr lang="en-US" sz="2800" dirty="0">
                <a:latin typeface="Courier New" charset="0"/>
              </a:rPr>
              <a:t>; </a:t>
            </a:r>
            <a:r>
              <a:rPr lang="en-US" sz="2800" dirty="0" err="1">
                <a:latin typeface="Courier New" charset="0"/>
              </a:rPr>
              <a:t>j</a:t>
            </a:r>
            <a:r>
              <a:rPr lang="en-US" sz="2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for (</a:t>
            </a:r>
            <a:r>
              <a:rPr lang="en-US" sz="2800" dirty="0" err="1">
                <a:latin typeface="Courier New" charset="0"/>
              </a:rPr>
              <a:t>k</a:t>
            </a:r>
            <a:r>
              <a:rPr lang="en-US" sz="2800" dirty="0">
                <a:latin typeface="Courier New" charset="0"/>
              </a:rPr>
              <a:t>=0; </a:t>
            </a:r>
            <a:r>
              <a:rPr lang="en-US" sz="2800" dirty="0" err="1">
                <a:latin typeface="Courier New" charset="0"/>
              </a:rPr>
              <a:t>k</a:t>
            </a:r>
            <a:r>
              <a:rPr lang="en-US" sz="2800" dirty="0">
                <a:latin typeface="Courier New" charset="0"/>
              </a:rPr>
              <a:t>&lt;</a:t>
            </a:r>
            <a:r>
              <a:rPr lang="en-US" sz="2800" dirty="0" err="1">
                <a:latin typeface="Courier New" charset="0"/>
              </a:rPr>
              <a:t>n</a:t>
            </a:r>
            <a:r>
              <a:rPr lang="en-US" sz="2800" dirty="0">
                <a:latin typeface="Courier New" charset="0"/>
              </a:rPr>
              <a:t>; </a:t>
            </a:r>
            <a:r>
              <a:rPr lang="en-US" sz="2800" dirty="0" err="1">
                <a:latin typeface="Courier New" charset="0"/>
              </a:rPr>
              <a:t>k</a:t>
            </a:r>
            <a:r>
              <a:rPr lang="en-US" sz="2800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  </a:t>
            </a:r>
            <a:r>
              <a:rPr lang="en-US" sz="2800" dirty="0">
                <a:solidFill>
                  <a:srgbClr val="C00000"/>
                </a:solidFill>
                <a:latin typeface="Courier New" charset="0"/>
              </a:rPr>
              <a:t>sum += </a:t>
            </a:r>
            <a:r>
              <a:rPr lang="en-US" sz="2800" dirty="0" err="1">
                <a:solidFill>
                  <a:srgbClr val="C00000"/>
                </a:solidFill>
                <a:latin typeface="Courier New" charset="0"/>
              </a:rPr>
              <a:t>a[i][k</a:t>
            </a:r>
            <a:r>
              <a:rPr lang="en-US" sz="2800" dirty="0">
                <a:solidFill>
                  <a:srgbClr val="C00000"/>
                </a:solidFill>
                <a:latin typeface="Courier New" charset="0"/>
              </a:rPr>
              <a:t>] * </a:t>
            </a:r>
            <a:r>
              <a:rPr lang="en-US" sz="2800" dirty="0" err="1">
                <a:solidFill>
                  <a:srgbClr val="C00000"/>
                </a:solidFill>
                <a:latin typeface="Courier New" charset="0"/>
              </a:rPr>
              <a:t>b[k][j</a:t>
            </a:r>
            <a:r>
              <a:rPr lang="en-US" sz="2800" dirty="0">
                <a:solidFill>
                  <a:srgbClr val="C0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</a:t>
            </a:r>
            <a:r>
              <a:rPr lang="en-US" sz="2800" dirty="0" err="1">
                <a:latin typeface="Courier New" charset="0"/>
              </a:rPr>
              <a:t>c[i][j</a:t>
            </a:r>
            <a:r>
              <a:rPr lang="en-US" sz="2800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}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F1DDFE-FE64-4DE6-BD4B-87A51AE8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756" y="1834589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8F084D6-61B6-4550-9086-249D9EF2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3956" y="1834589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8D031F0-70A6-423D-814F-FA04896B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6956" y="1834589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446DCDE-BC42-4A1C-9B38-C7886279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519" y="2415614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4C7B91C-8C54-476B-B096-AE09A65E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719" y="2415614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B1C6A28-820F-4C16-9DE8-03FAFDDB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8719" y="2415614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3A485D2-5F74-4A7E-9F21-B271BFBEB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6206" y="1840939"/>
            <a:ext cx="0" cy="5080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B2C53D3-7C5F-4F35-8FC6-DFAB94DB9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106" y="2209239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86A9296A-9ACE-4FCF-B2D8-00F0F263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719" y="2034614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D42D831-448F-4D16-A879-51A8F81A9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319" y="1501214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FF23341-6264-4FBD-8393-DEF6BDDAC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706" y="2145739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F284BAD0-B26A-4CA4-9FE6-E7052DFC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319" y="1806014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E8A08F7C-4645-4423-A032-38A09D5C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919" y="1044014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CD13CC-4382-4342-9CAA-6D64A4C9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144" y="3503052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2E898E76-4D14-4339-A9DB-48B5200B92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53357" y="2839477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B9885-4D80-434C-A70B-C59BBCCC5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44" y="3503052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F3588C70-F009-41C7-8455-98183B94C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156" y="2839477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2B64A3EC-26F4-4CD6-96E2-26017678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272" y="3503052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BF1934B6-97FD-43DC-8404-A0F1147CF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09057" y="2839477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17E08999-18AA-4D3D-B776-0D6089096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831" y="5008878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 rate for </a:t>
            </a:r>
            <a:r>
              <a:rPr lang="en-US" b="0" u="sng" dirty="0">
                <a:latin typeface="Calibri"/>
                <a:cs typeface="Calibri"/>
              </a:rPr>
              <a:t>inner loop iterations</a:t>
            </a:r>
            <a:r>
              <a:rPr lang="en-US" sz="2400" b="0" u="sng" dirty="0">
                <a:latin typeface="Calibri"/>
                <a:cs typeface="Calibri"/>
              </a:rPr>
              <a:t>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</p:spTree>
    <p:extLst>
      <p:ext uri="{BB962C8B-B14F-4D97-AF65-F5344CB8AC3E}">
        <p14:creationId xmlns:p14="http://schemas.microsoft.com/office/powerpoint/2010/main" val="366898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3FA-5144-47F8-9167-06F26224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loops (</a:t>
            </a:r>
            <a:r>
              <a:rPr lang="en-US" dirty="0" err="1"/>
              <a:t>kij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564D2-DFC8-4564-9598-296DFEEE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23903-943C-4250-BAB5-26CDB0DE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C646CF-B49A-42BC-86E6-4964BD8A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51" y="1535691"/>
            <a:ext cx="6525360" cy="38761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/* </a:t>
            </a:r>
            <a:r>
              <a:rPr lang="en-US" sz="2800" dirty="0" err="1">
                <a:latin typeface="Courier New" charset="0"/>
              </a:rPr>
              <a:t>kij</a:t>
            </a:r>
            <a:r>
              <a:rPr lang="en-US" sz="2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for (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=0; 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&lt;n; 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r = a[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  </a:t>
            </a:r>
            <a:r>
              <a:rPr lang="en-US" sz="2800" dirty="0">
                <a:solidFill>
                  <a:srgbClr val="C00000"/>
                </a:solidFill>
                <a:latin typeface="Courier New" charset="0"/>
              </a:rPr>
              <a:t>c[</a:t>
            </a:r>
            <a:r>
              <a:rPr lang="en-US" sz="2800" dirty="0" err="1">
                <a:solidFill>
                  <a:srgbClr val="C00000"/>
                </a:solidFill>
                <a:latin typeface="Courier New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Courier New" charset="0"/>
              </a:rPr>
              <a:t>][j] += r * b[k][j];</a:t>
            </a:r>
            <a:r>
              <a:rPr lang="en-US" sz="2800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9C3A57-9B04-4DBB-B4B5-7B60623A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560" y="2177592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6DBDDC-21B9-4B38-8C9E-AA1B7657D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760" y="2177592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4B66C6-BCC9-42F3-B52D-F1B0A117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160" y="2177592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AF2594C-57EC-4E22-99DC-97A7F50D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323" y="2758617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2175894-DA7D-40E3-BCC4-5746C5E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7523" y="2758617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219850A-37C4-4595-98F8-1067524B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4810" y="2758617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1439881-3C3C-4C37-B2EB-2F1A27B0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3123" y="2377617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5AEDC71C-0621-4D66-9D6F-F76B64122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0510" y="2552242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7BAAD2E-80DD-467A-B8D4-E8570769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110" y="2564942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4C1CE1E1-E3EF-40D5-BA24-38A8167B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879" y="2149017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dirty="0" err="1">
                <a:latin typeface="Calibri"/>
                <a:cs typeface="Calibri"/>
              </a:rPr>
              <a:t>i,k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C0D53F5-038B-421C-8A53-DE91EEE0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723" y="2149017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E4D3FC69-19CD-41FA-B585-0CC3E91D7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2110" y="2323642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5FCAE210-67BA-40D7-8E85-074B8927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423" y="1615617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86995B-56C9-4AA4-87C5-8E2534D8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810" y="3663492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4000754F-CAF5-4933-B88E-4F3A831C65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68023" y="3152317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70890B-2FF3-4E93-BC3E-50152C8BA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810" y="3663492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28D8E5EA-71F9-49FF-832F-F75B9ABF5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11023" y="3152317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EC526EC-5A00-435E-B61C-5C185CEC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876" y="367143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6083691D-8E54-4E3B-94EF-564AEC431A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8661" y="3160255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83C72BC5-73DC-4154-A726-B7EA8B8B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861" y="4911055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 rate for inner loop iterations: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</p:spTree>
    <p:extLst>
      <p:ext uri="{BB962C8B-B14F-4D97-AF65-F5344CB8AC3E}">
        <p14:creationId xmlns:p14="http://schemas.microsoft.com/office/powerpoint/2010/main" val="357456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75C8-40B7-4492-BD6C-9368DDE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loops (</a:t>
            </a:r>
            <a:r>
              <a:rPr lang="en-US" dirty="0" err="1"/>
              <a:t>jki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3CAC1-2B40-46D3-91C4-C4B15C9A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E5F9B-C8A3-4388-97DA-DAEBC1A7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51E5D27-2801-4B7F-BB1D-9FB45B99F8E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E1FD92-6B4B-4F7E-ADCD-6EC18FE22C7F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ED0176-FA21-4F7A-AC48-C9F7EAEA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70" y="1490905"/>
            <a:ext cx="6674562" cy="387618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/* </a:t>
            </a:r>
            <a:r>
              <a:rPr lang="en-US" sz="2800" dirty="0" err="1">
                <a:latin typeface="Courier New" charset="0"/>
              </a:rPr>
              <a:t>jki</a:t>
            </a:r>
            <a:r>
              <a:rPr lang="en-US" sz="2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for (</a:t>
            </a:r>
            <a:r>
              <a:rPr lang="en-US" sz="2800" dirty="0" err="1">
                <a:latin typeface="Courier New" charset="0"/>
              </a:rPr>
              <a:t>j</a:t>
            </a:r>
            <a:r>
              <a:rPr lang="en-US" sz="2800" dirty="0">
                <a:latin typeface="Courier New" charset="0"/>
              </a:rPr>
              <a:t>=0; </a:t>
            </a:r>
            <a:r>
              <a:rPr lang="en-US" sz="2800" dirty="0" err="1">
                <a:latin typeface="Courier New" charset="0"/>
              </a:rPr>
              <a:t>j</a:t>
            </a:r>
            <a:r>
              <a:rPr lang="en-US" sz="2800" dirty="0">
                <a:latin typeface="Courier New" charset="0"/>
              </a:rPr>
              <a:t>&lt;</a:t>
            </a:r>
            <a:r>
              <a:rPr lang="en-US" sz="2800" dirty="0" err="1">
                <a:latin typeface="Courier New" charset="0"/>
              </a:rPr>
              <a:t>n</a:t>
            </a:r>
            <a:r>
              <a:rPr lang="en-US" sz="2800" dirty="0">
                <a:latin typeface="Courier New" charset="0"/>
              </a:rPr>
              <a:t>; </a:t>
            </a:r>
            <a:r>
              <a:rPr lang="en-US" sz="2800" dirty="0" err="1">
                <a:latin typeface="Courier New" charset="0"/>
              </a:rPr>
              <a:t>j</a:t>
            </a:r>
            <a:r>
              <a:rPr lang="en-US" sz="2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for (</a:t>
            </a:r>
            <a:r>
              <a:rPr lang="en-US" sz="2800" dirty="0" err="1">
                <a:latin typeface="Courier New" charset="0"/>
              </a:rPr>
              <a:t>k</a:t>
            </a:r>
            <a:r>
              <a:rPr lang="en-US" sz="2800" dirty="0">
                <a:latin typeface="Courier New" charset="0"/>
              </a:rPr>
              <a:t>=0; </a:t>
            </a:r>
            <a:r>
              <a:rPr lang="en-US" sz="2800" dirty="0" err="1">
                <a:latin typeface="Courier New" charset="0"/>
              </a:rPr>
              <a:t>k</a:t>
            </a:r>
            <a:r>
              <a:rPr lang="en-US" sz="2800" dirty="0">
                <a:latin typeface="Courier New" charset="0"/>
              </a:rPr>
              <a:t>&lt;</a:t>
            </a:r>
            <a:r>
              <a:rPr lang="en-US" sz="2800" dirty="0" err="1">
                <a:latin typeface="Courier New" charset="0"/>
              </a:rPr>
              <a:t>n</a:t>
            </a:r>
            <a:r>
              <a:rPr lang="en-US" sz="2800" dirty="0">
                <a:latin typeface="Courier New" charset="0"/>
              </a:rPr>
              <a:t>; </a:t>
            </a:r>
            <a:r>
              <a:rPr lang="en-US" sz="2800" dirty="0" err="1">
                <a:latin typeface="Courier New" charset="0"/>
              </a:rPr>
              <a:t>k</a:t>
            </a:r>
            <a:r>
              <a:rPr lang="en-US" sz="2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</a:t>
            </a:r>
            <a:r>
              <a:rPr lang="en-US" sz="2800" dirty="0" err="1">
                <a:latin typeface="Courier New" charset="0"/>
              </a:rPr>
              <a:t>r</a:t>
            </a:r>
            <a:r>
              <a:rPr lang="en-US" sz="2800" dirty="0">
                <a:latin typeface="Courier New" charset="0"/>
              </a:rPr>
              <a:t> = </a:t>
            </a:r>
            <a:r>
              <a:rPr lang="en-US" sz="2800" dirty="0" err="1">
                <a:latin typeface="Courier New" charset="0"/>
              </a:rPr>
              <a:t>b[k][j</a:t>
            </a:r>
            <a:r>
              <a:rPr lang="en-US" sz="2800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for (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=0; 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&lt;</a:t>
            </a:r>
            <a:r>
              <a:rPr lang="en-US" sz="2800" dirty="0" err="1">
                <a:latin typeface="Courier New" charset="0"/>
              </a:rPr>
              <a:t>n</a:t>
            </a:r>
            <a:r>
              <a:rPr lang="en-US" sz="2800" dirty="0">
                <a:latin typeface="Courier New" charset="0"/>
              </a:rPr>
              <a:t>; </a:t>
            </a:r>
            <a:r>
              <a:rPr lang="en-US" sz="2800" dirty="0" err="1">
                <a:latin typeface="Courier New" charset="0"/>
              </a:rPr>
              <a:t>i</a:t>
            </a:r>
            <a:r>
              <a:rPr lang="en-US" sz="2800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    </a:t>
            </a:r>
            <a:r>
              <a:rPr lang="en-US" sz="2800" dirty="0" err="1">
                <a:solidFill>
                  <a:srgbClr val="C00000"/>
                </a:solidFill>
                <a:latin typeface="Courier New" charset="0"/>
              </a:rPr>
              <a:t>c[i][j</a:t>
            </a:r>
            <a:r>
              <a:rPr lang="en-US" sz="2800" dirty="0">
                <a:solidFill>
                  <a:srgbClr val="C00000"/>
                </a:solidFill>
                <a:latin typeface="Courier New" charset="0"/>
              </a:rPr>
              <a:t>] += </a:t>
            </a:r>
            <a:r>
              <a:rPr lang="en-US" sz="2800" dirty="0" err="1">
                <a:solidFill>
                  <a:srgbClr val="C00000"/>
                </a:solidFill>
                <a:latin typeface="Courier New" charset="0"/>
              </a:rPr>
              <a:t>a[i][k</a:t>
            </a:r>
            <a:r>
              <a:rPr lang="en-US" sz="2800" dirty="0">
                <a:solidFill>
                  <a:srgbClr val="C00000"/>
                </a:solidFill>
                <a:latin typeface="Courier New" charset="0"/>
              </a:rPr>
              <a:t>] * </a:t>
            </a:r>
            <a:r>
              <a:rPr lang="en-US" sz="2800" dirty="0" err="1">
                <a:solidFill>
                  <a:srgbClr val="C00000"/>
                </a:solidFill>
                <a:latin typeface="Courier New" charset="0"/>
              </a:rPr>
              <a:t>r</a:t>
            </a:r>
            <a:r>
              <a:rPr lang="en-US" sz="2800" dirty="0">
                <a:solidFill>
                  <a:srgbClr val="C0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2800" dirty="0">
                <a:latin typeface="Courier New" charset="0"/>
              </a:rPr>
              <a:t>}	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6E2CFEF-E8E4-44F1-8032-79B0E339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813" y="239996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D62C0A-8451-4ACD-8572-F2EAF241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013" y="239996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EE9EBB-0C4B-4401-BE08-292E9DBB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1413" y="239996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D7251C5-71CB-44B2-AA3C-BBCE30C8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76" y="292701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DE032EC-4ACA-4AC5-8EEB-08616D53B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776" y="292701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CE8A526-EBA8-4A8D-803D-419326C1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063" y="292701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1B0BCBB-D49C-4643-A6F8-D13D29737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976" y="202531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02F0B7F-FBAA-405F-922F-8461BBB3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363" y="280001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6EAFAC3-12F0-4A11-837E-BDD17522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876" y="2384090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777D193-84FF-4D94-B890-AEE3D119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76" y="156811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E3928620-0C90-4786-965B-4550D125E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7363" y="2393615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C01D5D1D-4D41-4BD2-B53C-825A57EAD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40163" y="2406315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C212D2E-72FE-43FF-81E9-0187A575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376" y="2025315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4029D3-2C13-4AB5-B708-AB3B7627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316" y="3834594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AC03AC6A-ADD0-4D76-97FA-B5736CFAD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92263" y="3303898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A9E15FF-E507-4D05-8A7A-0FB7F6B8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063" y="3834594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2B13FC3-CF04-4C1C-A00F-2560715B8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8276" y="3303898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9F09CD-0AA0-471A-9CEC-1F907FE6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463" y="3834594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DFD9535C-6C9E-47C3-80F8-680C6563A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69248" y="3311836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F57A1-74E3-4C49-83A7-EE32D0F2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105" y="4928154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800" b="0" u="sng" dirty="0">
                <a:latin typeface="Calibri"/>
                <a:cs typeface="Calibri"/>
              </a:rPr>
              <a:t>Miss rate for inner loop iterations: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800" b="0" dirty="0">
                <a:latin typeface="Calibri"/>
                <a:cs typeface="Calibri"/>
              </a:rPr>
              <a:t>		</a:t>
            </a:r>
            <a:r>
              <a:rPr lang="en-US" sz="2800" b="0" u="sng" dirty="0">
                <a:latin typeface="Calibri"/>
                <a:cs typeface="Calibri"/>
              </a:rPr>
              <a:t>A</a:t>
            </a:r>
            <a:r>
              <a:rPr lang="en-US" sz="2800" b="0" dirty="0">
                <a:latin typeface="Calibri"/>
                <a:cs typeface="Calibri"/>
              </a:rPr>
              <a:t>	</a:t>
            </a:r>
            <a:r>
              <a:rPr lang="en-US" sz="2800" b="0" u="sng" dirty="0">
                <a:latin typeface="Calibri"/>
                <a:cs typeface="Calibri"/>
              </a:rPr>
              <a:t>B</a:t>
            </a:r>
            <a:r>
              <a:rPr lang="en-US" sz="2800" b="0" dirty="0">
                <a:latin typeface="Calibri"/>
                <a:cs typeface="Calibri"/>
              </a:rPr>
              <a:t>	</a:t>
            </a:r>
            <a:r>
              <a:rPr lang="en-US" sz="2800" b="0" u="sng" dirty="0">
                <a:latin typeface="Calibri"/>
                <a:cs typeface="Calibri"/>
              </a:rPr>
              <a:t>C</a:t>
            </a:r>
            <a:endParaRPr lang="en-US" sz="28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800" b="0" dirty="0">
                <a:latin typeface="Calibri"/>
                <a:cs typeface="Calibri"/>
              </a:rPr>
              <a:t>		1.0	0.0	1.0</a:t>
            </a:r>
          </a:p>
        </p:txBody>
      </p:sp>
    </p:spTree>
    <p:extLst>
      <p:ext uri="{BB962C8B-B14F-4D97-AF65-F5344CB8AC3E}">
        <p14:creationId xmlns:p14="http://schemas.microsoft.com/office/powerpoint/2010/main" val="22219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1FE8-F193-491C-8CCA-D48195FD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loops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7ED7A-0271-4BB8-A5DE-C5B96B05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1F9F8-2EBD-48A5-BC1D-D1EB9E99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E28C9-4674-454C-9E58-6B102C0F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95" y="1376571"/>
            <a:ext cx="9790043" cy="49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CCE8-4950-4691-B4FA-63AD2AB9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IP-stride prefetcher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203D6-2965-4C38-852E-9928FB74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47B5A-EAB9-469E-BB1F-D22B7BC7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DB8148-9F96-49C5-B1C0-283EA58683BD}"/>
              </a:ext>
            </a:extLst>
          </p:cNvPr>
          <p:cNvGrpSpPr/>
          <p:nvPr/>
        </p:nvGrpSpPr>
        <p:grpSpPr>
          <a:xfrm>
            <a:off x="687456" y="1620079"/>
            <a:ext cx="10363200" cy="4648200"/>
            <a:chOff x="762000" y="1676400"/>
            <a:chExt cx="6096000" cy="41148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2489718-1590-4B0E-9ABE-D4E87A87F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905000"/>
              <a:ext cx="19812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PC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8624E8D1-75F2-4951-9041-1D867FDC0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05000"/>
              <a:ext cx="19812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effective address 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175DEC77-40B0-4F84-97F2-A3175445A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1242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instruction tag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D4B64BC7-06C0-41D1-A826-78E239259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1242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previous address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E8B62789-5678-43CA-89E8-6628720C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1242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stride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8672F81-336F-42E0-BD47-568139F3C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42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state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EFC85D83-B66A-429A-ACDB-9D5DFC3F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4290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375F7A76-878F-4D22-A6BC-DD397825F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4290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25AAF4A2-D10A-42C1-99E7-D29B4D83D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4290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E1396AAF-2CD5-4475-A2BF-369BEA68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4290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3B594D94-7BFB-49A5-A08B-F8D8D17DE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7338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35D3CBCE-FE0B-4CB3-9C36-ADD45045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7338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0774343B-3D72-4659-9617-09AFE554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7338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7E0BC361-6858-4A18-9996-D9CCE30BC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7338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DC7133E-02D7-494E-8DC5-AE703F78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0386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B6B38D36-198E-425E-829E-D57C1338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038600"/>
              <a:ext cx="1981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317903CD-AC6A-4E85-95AB-A8D6809D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038600"/>
              <a:ext cx="990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E0A70CBF-45C5-447B-ABCC-B304EE010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0386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63BCCE58-42A7-4E1A-977E-444C49BC6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209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FD7B8857-41B3-487C-AB89-B243042C7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209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27" name="AutoShape 23">
              <a:extLst>
                <a:ext uri="{FF2B5EF4-FFF2-40B4-BE49-F238E27FC236}">
                  <a16:creationId xmlns:a16="http://schemas.microsoft.com/office/drawing/2014/main" id="{C57BC821-E2F9-4DD4-ACC1-C5523BC2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90800"/>
              <a:ext cx="609600" cy="3048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7DADD9CD-B697-457F-84E3-4A516C901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438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30468782-46FA-4360-9D75-B0C0E5269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43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0" name="Line 26">
              <a:extLst>
                <a:ext uri="{FF2B5EF4-FFF2-40B4-BE49-F238E27FC236}">
                  <a16:creationId xmlns:a16="http://schemas.microsoft.com/office/drawing/2014/main" id="{EB92C8A0-47BA-45ED-972A-7CA2A08B8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2895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1" name="AutoShape 27">
              <a:extLst>
                <a:ext uri="{FF2B5EF4-FFF2-40B4-BE49-F238E27FC236}">
                  <a16:creationId xmlns:a16="http://schemas.microsoft.com/office/drawing/2014/main" id="{7C816860-4DDF-4F03-A6AB-3EEC2F5BF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76800"/>
              <a:ext cx="609600" cy="3048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+</a:t>
              </a: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62F0FB39-C999-4F4E-87FF-A2473D223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343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F7C130EF-F880-4D99-85AF-9173DDD6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343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14D9F90A-A111-4E18-BD47-695E66BE8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0" y="4648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97B6F880-D806-4FA0-BEFE-E8DE924F0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000" y="4648200"/>
              <a:ext cx="495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0DFCD983-EF32-4D3A-91D3-C57E1742A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000" y="16764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C17F15E4-A65E-4A33-80EB-0DE56EC87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676400"/>
              <a:ext cx="502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BB754107-568D-4354-84C4-2307E949A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1676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C85F9CD5-632C-44AD-B4CE-E426E8AFF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5E1B8395-E482-456E-9A2B-45A251257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486400"/>
              <a:ext cx="1981200" cy="30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Cambria" panose="02040503050406030204" pitchFamily="18" charset="0"/>
                </a:rPr>
                <a:t>prefetch address </a:t>
              </a:r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5410C1F4-9120-41C9-8162-4182D27CC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4343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634DF139-A67F-492C-B728-B589EF36F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5029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79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F88F-4651-4D82-AC7F-83135C12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Linux commands of interest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6C8B-1A4E-40E8-98EE-DE0252BA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perf: </a:t>
            </a:r>
            <a:r>
              <a:rPr lang="en-US" dirty="0">
                <a:hlinkClick r:id="rId2"/>
              </a:rPr>
              <a:t>https://perf.wiki.kernel.org/index.php/Tutorial#Counting_with_perf_stat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dmidecode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/proc/</a:t>
            </a:r>
            <a:r>
              <a:rPr lang="en-IN" dirty="0" err="1"/>
              <a:t>cpuinfo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48C89-9C19-4F30-9AC3-FF73C591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39BB1-D8FC-4325-AFDF-EF0B8E29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97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C2B1-9BB6-4D5E-9DD2-9500406F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99AFD-DC50-41DB-B911-047A2683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064D3-0077-4277-AC38-5FEB314C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7663A480-5541-44AC-86B7-3BFF3155D724}"/>
              </a:ext>
            </a:extLst>
          </p:cNvPr>
          <p:cNvSpPr/>
          <p:nvPr/>
        </p:nvSpPr>
        <p:spPr>
          <a:xfrm>
            <a:off x="8091356" y="1863392"/>
            <a:ext cx="1981200" cy="1691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BC48A271-3CCA-45CD-BB3C-718B076599A5}"/>
              </a:ext>
            </a:extLst>
          </p:cNvPr>
          <p:cNvSpPr/>
          <p:nvPr/>
        </p:nvSpPr>
        <p:spPr>
          <a:xfrm>
            <a:off x="5805356" y="1863391"/>
            <a:ext cx="1981200" cy="17053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BE0D1652-8B22-448B-8372-1574B14079D1}"/>
              </a:ext>
            </a:extLst>
          </p:cNvPr>
          <p:cNvSpPr/>
          <p:nvPr/>
        </p:nvSpPr>
        <p:spPr>
          <a:xfrm>
            <a:off x="3519356" y="1863391"/>
            <a:ext cx="1981200" cy="16917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7F0A8C2B-ADCB-4ED4-AD10-443799AD3996}"/>
              </a:ext>
            </a:extLst>
          </p:cNvPr>
          <p:cNvSpPr/>
          <p:nvPr/>
        </p:nvSpPr>
        <p:spPr>
          <a:xfrm>
            <a:off x="1157156" y="1854905"/>
            <a:ext cx="1981200" cy="1700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E1DCAB-2B59-4479-A426-D0F6198F72CE}"/>
              </a:ext>
            </a:extLst>
          </p:cNvPr>
          <p:cNvSpPr/>
          <p:nvPr/>
        </p:nvSpPr>
        <p:spPr>
          <a:xfrm>
            <a:off x="3588525" y="4082203"/>
            <a:ext cx="4433664" cy="473075"/>
          </a:xfrm>
          <a:prstGeom prst="ellipse">
            <a:avLst/>
          </a:prstGeom>
          <a:solidFill>
            <a:srgbClr val="0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</a:rPr>
              <a:t>Interconnect </a:t>
            </a:r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CE0EAA7E-B77D-4D27-893F-8450686D9B80}"/>
              </a:ext>
            </a:extLst>
          </p:cNvPr>
          <p:cNvSpPr/>
          <p:nvPr/>
        </p:nvSpPr>
        <p:spPr>
          <a:xfrm>
            <a:off x="3443156" y="5055306"/>
            <a:ext cx="4267364" cy="479699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L3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864A653-843B-4E4E-8209-39D7E3C2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56" y="1900080"/>
            <a:ext cx="738011" cy="640556"/>
          </a:xfrm>
          <a:prstGeom prst="rect">
            <a:avLst/>
          </a:prstGeom>
        </p:spPr>
      </p:pic>
      <p:pic>
        <p:nvPicPr>
          <p:cNvPr id="42" name="Picture 41" descr="See original image">
            <a:extLst>
              <a:ext uri="{FF2B5EF4-FFF2-40B4-BE49-F238E27FC236}">
                <a16:creationId xmlns:a16="http://schemas.microsoft.com/office/drawing/2014/main" id="{783A9A34-3E81-4392-993F-2C1EA4C6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77" y="1884172"/>
            <a:ext cx="1250078" cy="6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 descr="shell.png">
            <a:extLst>
              <a:ext uri="{FF2B5EF4-FFF2-40B4-BE49-F238E27FC236}">
                <a16:creationId xmlns:a16="http://schemas.microsoft.com/office/drawing/2014/main" id="{B4757C8C-3989-4EC7-8228-9F1BDD14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56" y="1794581"/>
            <a:ext cx="839921" cy="7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https://encrypted-tbn1.gstatic.com/images?q=tbn:ANd9GcQwdcVOAWUxFTwdmZ77MkyPFx-p2T4MNoPL_TM8SxCD_s_jioj-kco_qsfH">
            <a:extLst>
              <a:ext uri="{FF2B5EF4-FFF2-40B4-BE49-F238E27FC236}">
                <a16:creationId xmlns:a16="http://schemas.microsoft.com/office/drawing/2014/main" id="{C8623DC7-8510-4582-BE1D-17368F5D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56" y="1928917"/>
            <a:ext cx="69991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Elbow Connector 23">
            <a:extLst>
              <a:ext uri="{FF2B5EF4-FFF2-40B4-BE49-F238E27FC236}">
                <a16:creationId xmlns:a16="http://schemas.microsoft.com/office/drawing/2014/main" id="{7937CAD6-A9FC-44F6-ACD4-8DD5613274DC}"/>
              </a:ext>
            </a:extLst>
          </p:cNvPr>
          <p:cNvCxnSpPr>
            <a:stCxn id="38" idx="2"/>
            <a:endCxn id="39" idx="2"/>
          </p:cNvCxnSpPr>
          <p:nvPr/>
        </p:nvCxnSpPr>
        <p:spPr>
          <a:xfrm rot="16200000" flipH="1">
            <a:off x="2486329" y="3216544"/>
            <a:ext cx="763623" cy="1440769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24">
            <a:extLst>
              <a:ext uri="{FF2B5EF4-FFF2-40B4-BE49-F238E27FC236}">
                <a16:creationId xmlns:a16="http://schemas.microsoft.com/office/drawing/2014/main" id="{D5349350-BC6A-4B52-A75E-7EEED9A98AA2}"/>
              </a:ext>
            </a:extLst>
          </p:cNvPr>
          <p:cNvCxnSpPr>
            <a:stCxn id="35" idx="2"/>
            <a:endCxn id="39" idx="6"/>
          </p:cNvCxnSpPr>
          <p:nvPr/>
        </p:nvCxnSpPr>
        <p:spPr>
          <a:xfrm rot="5400000">
            <a:off x="8170262" y="3407046"/>
            <a:ext cx="763623" cy="1059767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A9387C-2BDC-414C-8909-4DDE35F0BA79}"/>
              </a:ext>
            </a:extLst>
          </p:cNvPr>
          <p:cNvCxnSpPr>
            <a:stCxn id="37" idx="2"/>
          </p:cNvCxnSpPr>
          <p:nvPr/>
        </p:nvCxnSpPr>
        <p:spPr>
          <a:xfrm>
            <a:off x="4509956" y="3555118"/>
            <a:ext cx="0" cy="54644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4C0097-55E7-4E4D-8990-A9F4C0E62FE7}"/>
              </a:ext>
            </a:extLst>
          </p:cNvPr>
          <p:cNvCxnSpPr>
            <a:stCxn id="36" idx="2"/>
          </p:cNvCxnSpPr>
          <p:nvPr/>
        </p:nvCxnSpPr>
        <p:spPr>
          <a:xfrm>
            <a:off x="6795956" y="3568749"/>
            <a:ext cx="0" cy="53280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C812CB-C900-4C9C-94E4-CA72DA6304F3}"/>
              </a:ext>
            </a:extLst>
          </p:cNvPr>
          <p:cNvCxnSpPr/>
          <p:nvPr/>
        </p:nvCxnSpPr>
        <p:spPr>
          <a:xfrm>
            <a:off x="5652956" y="4532792"/>
            <a:ext cx="0" cy="53340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31">
            <a:extLst>
              <a:ext uri="{FF2B5EF4-FFF2-40B4-BE49-F238E27FC236}">
                <a16:creationId xmlns:a16="http://schemas.microsoft.com/office/drawing/2014/main" id="{C6DC679C-CE33-4474-A7F5-48195C224189}"/>
              </a:ext>
            </a:extLst>
          </p:cNvPr>
          <p:cNvSpPr/>
          <p:nvPr/>
        </p:nvSpPr>
        <p:spPr>
          <a:xfrm>
            <a:off x="1385756" y="1359607"/>
            <a:ext cx="1600200" cy="4190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Core 0</a:t>
            </a:r>
          </a:p>
        </p:txBody>
      </p:sp>
      <p:sp>
        <p:nvSpPr>
          <p:cNvPr id="52" name="Rounded Rectangle 45">
            <a:extLst>
              <a:ext uri="{FF2B5EF4-FFF2-40B4-BE49-F238E27FC236}">
                <a16:creationId xmlns:a16="http://schemas.microsoft.com/office/drawing/2014/main" id="{55728F1E-2C0C-4A19-A7C2-53CB5F4FFFFB}"/>
              </a:ext>
            </a:extLst>
          </p:cNvPr>
          <p:cNvSpPr/>
          <p:nvPr/>
        </p:nvSpPr>
        <p:spPr>
          <a:xfrm>
            <a:off x="3671756" y="1359607"/>
            <a:ext cx="1600200" cy="4190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Core 1</a:t>
            </a:r>
          </a:p>
        </p:txBody>
      </p:sp>
      <p:sp>
        <p:nvSpPr>
          <p:cNvPr id="53" name="Rounded Rectangle 46">
            <a:extLst>
              <a:ext uri="{FF2B5EF4-FFF2-40B4-BE49-F238E27FC236}">
                <a16:creationId xmlns:a16="http://schemas.microsoft.com/office/drawing/2014/main" id="{372F314E-DAC5-4166-876C-278031815319}"/>
              </a:ext>
            </a:extLst>
          </p:cNvPr>
          <p:cNvSpPr/>
          <p:nvPr/>
        </p:nvSpPr>
        <p:spPr>
          <a:xfrm>
            <a:off x="5957756" y="1359607"/>
            <a:ext cx="1600200" cy="4190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Core 2</a:t>
            </a:r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E4EA26F2-459E-430A-B2FE-A53908A19766}"/>
              </a:ext>
            </a:extLst>
          </p:cNvPr>
          <p:cNvSpPr/>
          <p:nvPr/>
        </p:nvSpPr>
        <p:spPr>
          <a:xfrm>
            <a:off x="8167556" y="1359607"/>
            <a:ext cx="1600200" cy="4190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Core 3</a:t>
            </a:r>
          </a:p>
        </p:txBody>
      </p:sp>
      <p:sp>
        <p:nvSpPr>
          <p:cNvPr id="55" name="Rounded Rectangle 49">
            <a:extLst>
              <a:ext uri="{FF2B5EF4-FFF2-40B4-BE49-F238E27FC236}">
                <a16:creationId xmlns:a16="http://schemas.microsoft.com/office/drawing/2014/main" id="{FB946BA1-9953-44EC-9406-3265E399BEEB}"/>
              </a:ext>
            </a:extLst>
          </p:cNvPr>
          <p:cNvSpPr/>
          <p:nvPr/>
        </p:nvSpPr>
        <p:spPr>
          <a:xfrm>
            <a:off x="8630403" y="2559927"/>
            <a:ext cx="838200" cy="44679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L1 </a:t>
            </a:r>
          </a:p>
        </p:txBody>
      </p:sp>
      <p:sp>
        <p:nvSpPr>
          <p:cNvPr id="56" name="Rounded Rectangle 37">
            <a:extLst>
              <a:ext uri="{FF2B5EF4-FFF2-40B4-BE49-F238E27FC236}">
                <a16:creationId xmlns:a16="http://schemas.microsoft.com/office/drawing/2014/main" id="{E96107E2-F391-43DE-BCF8-083D29EC18DA}"/>
              </a:ext>
            </a:extLst>
          </p:cNvPr>
          <p:cNvSpPr/>
          <p:nvPr/>
        </p:nvSpPr>
        <p:spPr>
          <a:xfrm>
            <a:off x="8489288" y="3071806"/>
            <a:ext cx="1278467" cy="44679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L2</a:t>
            </a:r>
          </a:p>
        </p:txBody>
      </p:sp>
      <p:pic>
        <p:nvPicPr>
          <p:cNvPr id="57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130CA7AB-011A-458D-8493-8441FC26B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0955" y="5692406"/>
            <a:ext cx="2746642" cy="75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49">
            <a:extLst>
              <a:ext uri="{FF2B5EF4-FFF2-40B4-BE49-F238E27FC236}">
                <a16:creationId xmlns:a16="http://schemas.microsoft.com/office/drawing/2014/main" id="{DCF3420B-912F-4281-BD4C-58DF0ECC3B37}"/>
              </a:ext>
            </a:extLst>
          </p:cNvPr>
          <p:cNvSpPr/>
          <p:nvPr/>
        </p:nvSpPr>
        <p:spPr>
          <a:xfrm>
            <a:off x="6163778" y="2542993"/>
            <a:ext cx="838200" cy="44679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L1 </a:t>
            </a:r>
          </a:p>
        </p:txBody>
      </p:sp>
      <p:sp>
        <p:nvSpPr>
          <p:cNvPr id="59" name="Rounded Rectangle 37">
            <a:extLst>
              <a:ext uri="{FF2B5EF4-FFF2-40B4-BE49-F238E27FC236}">
                <a16:creationId xmlns:a16="http://schemas.microsoft.com/office/drawing/2014/main" id="{F66B3019-008E-46EA-9780-D1ECE965E2F3}"/>
              </a:ext>
            </a:extLst>
          </p:cNvPr>
          <p:cNvSpPr/>
          <p:nvPr/>
        </p:nvSpPr>
        <p:spPr>
          <a:xfrm>
            <a:off x="5957755" y="3054872"/>
            <a:ext cx="1312333" cy="44679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L2</a:t>
            </a:r>
          </a:p>
        </p:txBody>
      </p:sp>
      <p:sp>
        <p:nvSpPr>
          <p:cNvPr id="60" name="Rounded Rectangle 49">
            <a:extLst>
              <a:ext uri="{FF2B5EF4-FFF2-40B4-BE49-F238E27FC236}">
                <a16:creationId xmlns:a16="http://schemas.microsoft.com/office/drawing/2014/main" id="{84F91C51-5DF3-4343-93F7-B0E70544D8C2}"/>
              </a:ext>
            </a:extLst>
          </p:cNvPr>
          <p:cNvSpPr/>
          <p:nvPr/>
        </p:nvSpPr>
        <p:spPr>
          <a:xfrm>
            <a:off x="3938455" y="2523624"/>
            <a:ext cx="838200" cy="44679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L1 </a:t>
            </a:r>
          </a:p>
        </p:txBody>
      </p:sp>
      <p:sp>
        <p:nvSpPr>
          <p:cNvPr id="61" name="Rounded Rectangle 37">
            <a:extLst>
              <a:ext uri="{FF2B5EF4-FFF2-40B4-BE49-F238E27FC236}">
                <a16:creationId xmlns:a16="http://schemas.microsoft.com/office/drawing/2014/main" id="{781D4D1D-7942-42EA-82FC-BA3753466105}"/>
              </a:ext>
            </a:extLst>
          </p:cNvPr>
          <p:cNvSpPr/>
          <p:nvPr/>
        </p:nvSpPr>
        <p:spPr>
          <a:xfrm>
            <a:off x="3709855" y="3035503"/>
            <a:ext cx="1384500" cy="44679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L2</a:t>
            </a:r>
          </a:p>
        </p:txBody>
      </p:sp>
      <p:sp>
        <p:nvSpPr>
          <p:cNvPr id="62" name="Rounded Rectangle 49">
            <a:extLst>
              <a:ext uri="{FF2B5EF4-FFF2-40B4-BE49-F238E27FC236}">
                <a16:creationId xmlns:a16="http://schemas.microsoft.com/office/drawing/2014/main" id="{125B8497-9B29-4BF5-86DB-08B770498A1D}"/>
              </a:ext>
            </a:extLst>
          </p:cNvPr>
          <p:cNvSpPr/>
          <p:nvPr/>
        </p:nvSpPr>
        <p:spPr>
          <a:xfrm>
            <a:off x="1612947" y="2548883"/>
            <a:ext cx="838200" cy="44679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 L1 </a:t>
            </a:r>
          </a:p>
        </p:txBody>
      </p:sp>
      <p:sp>
        <p:nvSpPr>
          <p:cNvPr id="63" name="Rounded Rectangle 37">
            <a:extLst>
              <a:ext uri="{FF2B5EF4-FFF2-40B4-BE49-F238E27FC236}">
                <a16:creationId xmlns:a16="http://schemas.microsoft.com/office/drawing/2014/main" id="{CDB69CF6-9D1F-444C-9263-988CEF589BEA}"/>
              </a:ext>
            </a:extLst>
          </p:cNvPr>
          <p:cNvSpPr/>
          <p:nvPr/>
        </p:nvSpPr>
        <p:spPr>
          <a:xfrm>
            <a:off x="1471832" y="3060762"/>
            <a:ext cx="1278467" cy="44679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EEA0C8-1E7D-4BEE-B1C6-71AF3D7B2F5B}"/>
              </a:ext>
            </a:extLst>
          </p:cNvPr>
          <p:cNvCxnSpPr>
            <a:cxnSpLocks/>
          </p:cNvCxnSpPr>
          <p:nvPr/>
        </p:nvCxnSpPr>
        <p:spPr>
          <a:xfrm>
            <a:off x="5652956" y="5457923"/>
            <a:ext cx="0" cy="559313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14D5-87F5-4B9B-ADAD-619C01E8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Caches: Private/Shared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1FD5D-E1D1-4CBC-8C5B-CFA3AAB3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8ECEF-2AAE-4530-9527-10867C15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B670E99-2EE5-4602-B3AC-861F7B0B4DD7}"/>
              </a:ext>
            </a:extLst>
          </p:cNvPr>
          <p:cNvSpPr/>
          <p:nvPr/>
        </p:nvSpPr>
        <p:spPr>
          <a:xfrm>
            <a:off x="2412027" y="2136128"/>
            <a:ext cx="2075688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D9DD6A6-689D-4376-966B-5BD3D8D59417}"/>
              </a:ext>
            </a:extLst>
          </p:cNvPr>
          <p:cNvSpPr/>
          <p:nvPr/>
        </p:nvSpPr>
        <p:spPr>
          <a:xfrm>
            <a:off x="2459272" y="2159872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1699259" y="0"/>
                </a:moveTo>
                <a:lnTo>
                  <a:pt x="281939" y="0"/>
                </a:lnTo>
                <a:lnTo>
                  <a:pt x="258818" y="934"/>
                </a:lnTo>
                <a:lnTo>
                  <a:pt x="214190" y="8195"/>
                </a:lnTo>
                <a:lnTo>
                  <a:pt x="172201" y="22158"/>
                </a:lnTo>
                <a:lnTo>
                  <a:pt x="133431" y="42245"/>
                </a:lnTo>
                <a:lnTo>
                  <a:pt x="98461" y="67874"/>
                </a:lnTo>
                <a:lnTo>
                  <a:pt x="67872" y="98464"/>
                </a:lnTo>
                <a:lnTo>
                  <a:pt x="42244" y="133434"/>
                </a:lnTo>
                <a:lnTo>
                  <a:pt x="22158" y="172204"/>
                </a:lnTo>
                <a:lnTo>
                  <a:pt x="8194" y="214192"/>
                </a:lnTo>
                <a:lnTo>
                  <a:pt x="934" y="258819"/>
                </a:lnTo>
                <a:lnTo>
                  <a:pt x="0" y="281939"/>
                </a:lnTo>
                <a:lnTo>
                  <a:pt x="0" y="1409699"/>
                </a:lnTo>
                <a:lnTo>
                  <a:pt x="3690" y="1455427"/>
                </a:lnTo>
                <a:lnTo>
                  <a:pt x="14374" y="1498807"/>
                </a:lnTo>
                <a:lnTo>
                  <a:pt x="31472" y="1539259"/>
                </a:lnTo>
                <a:lnTo>
                  <a:pt x="54401" y="1576201"/>
                </a:lnTo>
                <a:lnTo>
                  <a:pt x="82583" y="1609054"/>
                </a:lnTo>
                <a:lnTo>
                  <a:pt x="115435" y="1637236"/>
                </a:lnTo>
                <a:lnTo>
                  <a:pt x="152378" y="1660166"/>
                </a:lnTo>
                <a:lnTo>
                  <a:pt x="192830" y="1677264"/>
                </a:lnTo>
                <a:lnTo>
                  <a:pt x="236211" y="1687949"/>
                </a:lnTo>
                <a:lnTo>
                  <a:pt x="281939" y="1691639"/>
                </a:lnTo>
                <a:lnTo>
                  <a:pt x="1699259" y="1691639"/>
                </a:lnTo>
                <a:lnTo>
                  <a:pt x="1744987" y="1687949"/>
                </a:lnTo>
                <a:lnTo>
                  <a:pt x="1788367" y="1677264"/>
                </a:lnTo>
                <a:lnTo>
                  <a:pt x="1828819" y="1660166"/>
                </a:lnTo>
                <a:lnTo>
                  <a:pt x="1865761" y="1637236"/>
                </a:lnTo>
                <a:lnTo>
                  <a:pt x="1898614" y="1609054"/>
                </a:lnTo>
                <a:lnTo>
                  <a:pt x="1926796" y="1576201"/>
                </a:lnTo>
                <a:lnTo>
                  <a:pt x="1949726" y="1539259"/>
                </a:lnTo>
                <a:lnTo>
                  <a:pt x="1966824" y="1498807"/>
                </a:lnTo>
                <a:lnTo>
                  <a:pt x="1977509" y="1455427"/>
                </a:lnTo>
                <a:lnTo>
                  <a:pt x="1981199" y="1409699"/>
                </a:lnTo>
                <a:lnTo>
                  <a:pt x="1981199" y="281939"/>
                </a:lnTo>
                <a:lnTo>
                  <a:pt x="1977509" y="236212"/>
                </a:lnTo>
                <a:lnTo>
                  <a:pt x="1966824" y="192832"/>
                </a:lnTo>
                <a:lnTo>
                  <a:pt x="1949726" y="152380"/>
                </a:lnTo>
                <a:lnTo>
                  <a:pt x="1926796" y="115438"/>
                </a:lnTo>
                <a:lnTo>
                  <a:pt x="1898614" y="82585"/>
                </a:lnTo>
                <a:lnTo>
                  <a:pt x="1865761" y="54403"/>
                </a:lnTo>
                <a:lnTo>
                  <a:pt x="1828819" y="31473"/>
                </a:lnTo>
                <a:lnTo>
                  <a:pt x="1788367" y="14375"/>
                </a:lnTo>
                <a:lnTo>
                  <a:pt x="1744987" y="3690"/>
                </a:lnTo>
                <a:lnTo>
                  <a:pt x="1699259" y="0"/>
                </a:lnTo>
                <a:close/>
              </a:path>
            </a:pathLst>
          </a:custGeom>
          <a:solidFill>
            <a:srgbClr val="FAC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117CBF7-B161-4032-BFB6-91E51A69C2CC}"/>
              </a:ext>
            </a:extLst>
          </p:cNvPr>
          <p:cNvSpPr/>
          <p:nvPr/>
        </p:nvSpPr>
        <p:spPr>
          <a:xfrm>
            <a:off x="2459272" y="2159872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0" y="281939"/>
                </a:moveTo>
                <a:lnTo>
                  <a:pt x="3690" y="236212"/>
                </a:lnTo>
                <a:lnTo>
                  <a:pt x="14374" y="192832"/>
                </a:lnTo>
                <a:lnTo>
                  <a:pt x="31472" y="152380"/>
                </a:lnTo>
                <a:lnTo>
                  <a:pt x="54401" y="115438"/>
                </a:lnTo>
                <a:lnTo>
                  <a:pt x="82583" y="82585"/>
                </a:lnTo>
                <a:lnTo>
                  <a:pt x="115435" y="54403"/>
                </a:lnTo>
                <a:lnTo>
                  <a:pt x="152378" y="31473"/>
                </a:lnTo>
                <a:lnTo>
                  <a:pt x="192830" y="14375"/>
                </a:lnTo>
                <a:lnTo>
                  <a:pt x="236211" y="3690"/>
                </a:lnTo>
                <a:lnTo>
                  <a:pt x="281939" y="0"/>
                </a:lnTo>
                <a:lnTo>
                  <a:pt x="1699259" y="0"/>
                </a:lnTo>
                <a:lnTo>
                  <a:pt x="1744987" y="3690"/>
                </a:lnTo>
                <a:lnTo>
                  <a:pt x="1788367" y="14375"/>
                </a:lnTo>
                <a:lnTo>
                  <a:pt x="1828819" y="31473"/>
                </a:lnTo>
                <a:lnTo>
                  <a:pt x="1865761" y="54403"/>
                </a:lnTo>
                <a:lnTo>
                  <a:pt x="1898614" y="82585"/>
                </a:lnTo>
                <a:lnTo>
                  <a:pt x="1926796" y="115438"/>
                </a:lnTo>
                <a:lnTo>
                  <a:pt x="1949726" y="152380"/>
                </a:lnTo>
                <a:lnTo>
                  <a:pt x="1966824" y="192832"/>
                </a:lnTo>
                <a:lnTo>
                  <a:pt x="1977509" y="236212"/>
                </a:lnTo>
                <a:lnTo>
                  <a:pt x="1981199" y="281939"/>
                </a:lnTo>
                <a:lnTo>
                  <a:pt x="1981199" y="1409699"/>
                </a:lnTo>
                <a:lnTo>
                  <a:pt x="1977509" y="1455427"/>
                </a:lnTo>
                <a:lnTo>
                  <a:pt x="1966824" y="1498807"/>
                </a:lnTo>
                <a:lnTo>
                  <a:pt x="1949726" y="1539259"/>
                </a:lnTo>
                <a:lnTo>
                  <a:pt x="1926796" y="1576201"/>
                </a:lnTo>
                <a:lnTo>
                  <a:pt x="1898614" y="1609054"/>
                </a:lnTo>
                <a:lnTo>
                  <a:pt x="1865761" y="1637236"/>
                </a:lnTo>
                <a:lnTo>
                  <a:pt x="1828819" y="1660166"/>
                </a:lnTo>
                <a:lnTo>
                  <a:pt x="1788367" y="1677264"/>
                </a:lnTo>
                <a:lnTo>
                  <a:pt x="1744987" y="1687949"/>
                </a:lnTo>
                <a:lnTo>
                  <a:pt x="1699259" y="1691639"/>
                </a:lnTo>
                <a:lnTo>
                  <a:pt x="281939" y="1691639"/>
                </a:lnTo>
                <a:lnTo>
                  <a:pt x="236211" y="1687949"/>
                </a:lnTo>
                <a:lnTo>
                  <a:pt x="192830" y="1677264"/>
                </a:lnTo>
                <a:lnTo>
                  <a:pt x="152378" y="1660166"/>
                </a:lnTo>
                <a:lnTo>
                  <a:pt x="115435" y="1637236"/>
                </a:lnTo>
                <a:lnTo>
                  <a:pt x="82583" y="1609054"/>
                </a:lnTo>
                <a:lnTo>
                  <a:pt x="54401" y="1576201"/>
                </a:lnTo>
                <a:lnTo>
                  <a:pt x="31472" y="1539259"/>
                </a:lnTo>
                <a:lnTo>
                  <a:pt x="14374" y="1498807"/>
                </a:lnTo>
                <a:lnTo>
                  <a:pt x="3690" y="1455427"/>
                </a:lnTo>
                <a:lnTo>
                  <a:pt x="0" y="1409699"/>
                </a:lnTo>
                <a:lnTo>
                  <a:pt x="0" y="2819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349FAFD-8458-429F-A355-18494A8AEF13}"/>
              </a:ext>
            </a:extLst>
          </p:cNvPr>
          <p:cNvSpPr/>
          <p:nvPr/>
        </p:nvSpPr>
        <p:spPr>
          <a:xfrm>
            <a:off x="49827" y="2142223"/>
            <a:ext cx="2075688" cy="17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93DDBD0-D2EB-4505-8501-43FA5CF470B2}"/>
              </a:ext>
            </a:extLst>
          </p:cNvPr>
          <p:cNvSpPr/>
          <p:nvPr/>
        </p:nvSpPr>
        <p:spPr>
          <a:xfrm>
            <a:off x="97072" y="2166973"/>
            <a:ext cx="1981200" cy="1700530"/>
          </a:xfrm>
          <a:custGeom>
            <a:avLst/>
            <a:gdLst/>
            <a:ahLst/>
            <a:cxnLst/>
            <a:rect l="l" t="t" r="r" b="b"/>
            <a:pathLst>
              <a:path w="1981200" h="1700529">
                <a:moveTo>
                  <a:pt x="1697867" y="0"/>
                </a:moveTo>
                <a:lnTo>
                  <a:pt x="283381" y="0"/>
                </a:lnTo>
                <a:lnTo>
                  <a:pt x="260139" y="939"/>
                </a:lnTo>
                <a:lnTo>
                  <a:pt x="215281" y="8236"/>
                </a:lnTo>
                <a:lnTo>
                  <a:pt x="173076" y="22270"/>
                </a:lnTo>
                <a:lnTo>
                  <a:pt x="134107" y="42458"/>
                </a:lnTo>
                <a:lnTo>
                  <a:pt x="98959" y="68216"/>
                </a:lnTo>
                <a:lnTo>
                  <a:pt x="68214" y="98959"/>
                </a:lnTo>
                <a:lnTo>
                  <a:pt x="42456" y="134103"/>
                </a:lnTo>
                <a:lnTo>
                  <a:pt x="22269" y="173065"/>
                </a:lnTo>
                <a:lnTo>
                  <a:pt x="8235" y="215261"/>
                </a:lnTo>
                <a:lnTo>
                  <a:pt x="939" y="260107"/>
                </a:lnTo>
                <a:lnTo>
                  <a:pt x="0" y="283342"/>
                </a:lnTo>
                <a:lnTo>
                  <a:pt x="0" y="1416832"/>
                </a:lnTo>
                <a:lnTo>
                  <a:pt x="3708" y="1462784"/>
                </a:lnTo>
                <a:lnTo>
                  <a:pt x="14446" y="1506378"/>
                </a:lnTo>
                <a:lnTo>
                  <a:pt x="31630" y="1547030"/>
                </a:lnTo>
                <a:lnTo>
                  <a:pt x="54675" y="1584156"/>
                </a:lnTo>
                <a:lnTo>
                  <a:pt x="83000" y="1617173"/>
                </a:lnTo>
                <a:lnTo>
                  <a:pt x="116019" y="1645496"/>
                </a:lnTo>
                <a:lnTo>
                  <a:pt x="153150" y="1668542"/>
                </a:lnTo>
                <a:lnTo>
                  <a:pt x="193810" y="1685726"/>
                </a:lnTo>
                <a:lnTo>
                  <a:pt x="237415" y="1696465"/>
                </a:lnTo>
                <a:lnTo>
                  <a:pt x="283381" y="1700174"/>
                </a:lnTo>
                <a:lnTo>
                  <a:pt x="1697867" y="1700174"/>
                </a:lnTo>
                <a:lnTo>
                  <a:pt x="1743820" y="1696465"/>
                </a:lnTo>
                <a:lnTo>
                  <a:pt x="1787414" y="1685726"/>
                </a:lnTo>
                <a:lnTo>
                  <a:pt x="1828065" y="1668542"/>
                </a:lnTo>
                <a:lnTo>
                  <a:pt x="1865190" y="1645496"/>
                </a:lnTo>
                <a:lnTo>
                  <a:pt x="1898205" y="1617173"/>
                </a:lnTo>
                <a:lnTo>
                  <a:pt x="1926527" y="1584156"/>
                </a:lnTo>
                <a:lnTo>
                  <a:pt x="1949570" y="1547030"/>
                </a:lnTo>
                <a:lnTo>
                  <a:pt x="1966753" y="1506378"/>
                </a:lnTo>
                <a:lnTo>
                  <a:pt x="1977491" y="1462784"/>
                </a:lnTo>
                <a:lnTo>
                  <a:pt x="1981199" y="1416832"/>
                </a:lnTo>
                <a:lnTo>
                  <a:pt x="1981199" y="283342"/>
                </a:lnTo>
                <a:lnTo>
                  <a:pt x="1977491" y="237390"/>
                </a:lnTo>
                <a:lnTo>
                  <a:pt x="1966753" y="193796"/>
                </a:lnTo>
                <a:lnTo>
                  <a:pt x="1949570" y="153144"/>
                </a:lnTo>
                <a:lnTo>
                  <a:pt x="1926527" y="116017"/>
                </a:lnTo>
                <a:lnTo>
                  <a:pt x="1898205" y="83000"/>
                </a:lnTo>
                <a:lnTo>
                  <a:pt x="1865190" y="54677"/>
                </a:lnTo>
                <a:lnTo>
                  <a:pt x="1828065" y="31632"/>
                </a:lnTo>
                <a:lnTo>
                  <a:pt x="1787414" y="14448"/>
                </a:lnTo>
                <a:lnTo>
                  <a:pt x="1743820" y="3709"/>
                </a:lnTo>
                <a:lnTo>
                  <a:pt x="169786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77EC2FEE-1519-4009-87ED-F463D9ED2403}"/>
              </a:ext>
            </a:extLst>
          </p:cNvPr>
          <p:cNvSpPr/>
          <p:nvPr/>
        </p:nvSpPr>
        <p:spPr>
          <a:xfrm>
            <a:off x="97072" y="2166973"/>
            <a:ext cx="1981200" cy="1700530"/>
          </a:xfrm>
          <a:custGeom>
            <a:avLst/>
            <a:gdLst/>
            <a:ahLst/>
            <a:cxnLst/>
            <a:rect l="l" t="t" r="r" b="b"/>
            <a:pathLst>
              <a:path w="1981200" h="1700529">
                <a:moveTo>
                  <a:pt x="0" y="283342"/>
                </a:moveTo>
                <a:lnTo>
                  <a:pt x="3708" y="237390"/>
                </a:lnTo>
                <a:lnTo>
                  <a:pt x="14446" y="193796"/>
                </a:lnTo>
                <a:lnTo>
                  <a:pt x="31630" y="153144"/>
                </a:lnTo>
                <a:lnTo>
                  <a:pt x="54675" y="116017"/>
                </a:lnTo>
                <a:lnTo>
                  <a:pt x="83000" y="83000"/>
                </a:lnTo>
                <a:lnTo>
                  <a:pt x="116019" y="54677"/>
                </a:lnTo>
                <a:lnTo>
                  <a:pt x="153150" y="31632"/>
                </a:lnTo>
                <a:lnTo>
                  <a:pt x="193810" y="14448"/>
                </a:lnTo>
                <a:lnTo>
                  <a:pt x="237415" y="3709"/>
                </a:lnTo>
                <a:lnTo>
                  <a:pt x="283381" y="0"/>
                </a:lnTo>
                <a:lnTo>
                  <a:pt x="1697867" y="0"/>
                </a:lnTo>
                <a:lnTo>
                  <a:pt x="1743820" y="3709"/>
                </a:lnTo>
                <a:lnTo>
                  <a:pt x="1787414" y="14448"/>
                </a:lnTo>
                <a:lnTo>
                  <a:pt x="1828065" y="31632"/>
                </a:lnTo>
                <a:lnTo>
                  <a:pt x="1865190" y="54677"/>
                </a:lnTo>
                <a:lnTo>
                  <a:pt x="1898205" y="83000"/>
                </a:lnTo>
                <a:lnTo>
                  <a:pt x="1926527" y="116017"/>
                </a:lnTo>
                <a:lnTo>
                  <a:pt x="1949570" y="153144"/>
                </a:lnTo>
                <a:lnTo>
                  <a:pt x="1966753" y="193796"/>
                </a:lnTo>
                <a:lnTo>
                  <a:pt x="1977491" y="237390"/>
                </a:lnTo>
                <a:lnTo>
                  <a:pt x="1981199" y="283342"/>
                </a:lnTo>
                <a:lnTo>
                  <a:pt x="1981199" y="1416832"/>
                </a:lnTo>
                <a:lnTo>
                  <a:pt x="1977491" y="1462784"/>
                </a:lnTo>
                <a:lnTo>
                  <a:pt x="1966753" y="1506378"/>
                </a:lnTo>
                <a:lnTo>
                  <a:pt x="1949570" y="1547030"/>
                </a:lnTo>
                <a:lnTo>
                  <a:pt x="1926527" y="1584156"/>
                </a:lnTo>
                <a:lnTo>
                  <a:pt x="1898205" y="1617173"/>
                </a:lnTo>
                <a:lnTo>
                  <a:pt x="1865190" y="1645496"/>
                </a:lnTo>
                <a:lnTo>
                  <a:pt x="1828065" y="1668542"/>
                </a:lnTo>
                <a:lnTo>
                  <a:pt x="1787414" y="1685726"/>
                </a:lnTo>
                <a:lnTo>
                  <a:pt x="1743820" y="1696465"/>
                </a:lnTo>
                <a:lnTo>
                  <a:pt x="1697867" y="1700174"/>
                </a:lnTo>
                <a:lnTo>
                  <a:pt x="283381" y="1700174"/>
                </a:lnTo>
                <a:lnTo>
                  <a:pt x="237415" y="1696465"/>
                </a:lnTo>
                <a:lnTo>
                  <a:pt x="193810" y="1685726"/>
                </a:lnTo>
                <a:lnTo>
                  <a:pt x="153150" y="1668542"/>
                </a:lnTo>
                <a:lnTo>
                  <a:pt x="116019" y="1645496"/>
                </a:lnTo>
                <a:lnTo>
                  <a:pt x="83000" y="1617173"/>
                </a:lnTo>
                <a:lnTo>
                  <a:pt x="54675" y="1584156"/>
                </a:lnTo>
                <a:lnTo>
                  <a:pt x="31630" y="1547030"/>
                </a:lnTo>
                <a:lnTo>
                  <a:pt x="14446" y="1506378"/>
                </a:lnTo>
                <a:lnTo>
                  <a:pt x="3708" y="1462784"/>
                </a:lnTo>
                <a:lnTo>
                  <a:pt x="0" y="1416832"/>
                </a:lnTo>
                <a:lnTo>
                  <a:pt x="0" y="28334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FA75EC86-8CED-4B29-A8EC-1ADA6E20C8F0}"/>
              </a:ext>
            </a:extLst>
          </p:cNvPr>
          <p:cNvSpPr/>
          <p:nvPr/>
        </p:nvSpPr>
        <p:spPr>
          <a:xfrm>
            <a:off x="2528482" y="4394299"/>
            <a:ext cx="4433570" cy="473075"/>
          </a:xfrm>
          <a:custGeom>
            <a:avLst/>
            <a:gdLst/>
            <a:ahLst/>
            <a:cxnLst/>
            <a:rect l="l" t="t" r="r" b="b"/>
            <a:pathLst>
              <a:path w="4433570" h="473075">
                <a:moveTo>
                  <a:pt x="2216789" y="0"/>
                </a:moveTo>
                <a:lnTo>
                  <a:pt x="1857216" y="3093"/>
                </a:lnTo>
                <a:lnTo>
                  <a:pt x="1516115" y="12048"/>
                </a:lnTo>
                <a:lnTo>
                  <a:pt x="1198050" y="26381"/>
                </a:lnTo>
                <a:lnTo>
                  <a:pt x="1049082" y="35412"/>
                </a:lnTo>
                <a:lnTo>
                  <a:pt x="907585" y="45606"/>
                </a:lnTo>
                <a:lnTo>
                  <a:pt x="774130" y="56900"/>
                </a:lnTo>
                <a:lnTo>
                  <a:pt x="649285" y="69236"/>
                </a:lnTo>
                <a:lnTo>
                  <a:pt x="533623" y="82552"/>
                </a:lnTo>
                <a:lnTo>
                  <a:pt x="427714" y="96787"/>
                </a:lnTo>
                <a:lnTo>
                  <a:pt x="332127" y="111881"/>
                </a:lnTo>
                <a:lnTo>
                  <a:pt x="247435" y="127773"/>
                </a:lnTo>
                <a:lnTo>
                  <a:pt x="174207" y="144402"/>
                </a:lnTo>
                <a:lnTo>
                  <a:pt x="113014" y="161708"/>
                </a:lnTo>
                <a:lnTo>
                  <a:pt x="64426" y="179630"/>
                </a:lnTo>
                <a:lnTo>
                  <a:pt x="29014" y="198107"/>
                </a:lnTo>
                <a:lnTo>
                  <a:pt x="0" y="236485"/>
                </a:lnTo>
                <a:lnTo>
                  <a:pt x="7348" y="255891"/>
                </a:lnTo>
                <a:lnTo>
                  <a:pt x="64426" y="293346"/>
                </a:lnTo>
                <a:lnTo>
                  <a:pt x="113014" y="311273"/>
                </a:lnTo>
                <a:lnTo>
                  <a:pt x="174207" y="328585"/>
                </a:lnTo>
                <a:lnTo>
                  <a:pt x="247435" y="345222"/>
                </a:lnTo>
                <a:lnTo>
                  <a:pt x="332127" y="361121"/>
                </a:lnTo>
                <a:lnTo>
                  <a:pt x="427714" y="376223"/>
                </a:lnTo>
                <a:lnTo>
                  <a:pt x="533623" y="390467"/>
                </a:lnTo>
                <a:lnTo>
                  <a:pt x="649285" y="403791"/>
                </a:lnTo>
                <a:lnTo>
                  <a:pt x="774130" y="416136"/>
                </a:lnTo>
                <a:lnTo>
                  <a:pt x="907585" y="427439"/>
                </a:lnTo>
                <a:lnTo>
                  <a:pt x="1049082" y="437640"/>
                </a:lnTo>
                <a:lnTo>
                  <a:pt x="1198050" y="446679"/>
                </a:lnTo>
                <a:lnTo>
                  <a:pt x="1516115" y="461025"/>
                </a:lnTo>
                <a:lnTo>
                  <a:pt x="1857216" y="469989"/>
                </a:lnTo>
                <a:lnTo>
                  <a:pt x="2216789" y="473086"/>
                </a:lnTo>
                <a:lnTo>
                  <a:pt x="2576361" y="469989"/>
                </a:lnTo>
                <a:lnTo>
                  <a:pt x="2917461" y="461025"/>
                </a:lnTo>
                <a:lnTo>
                  <a:pt x="3235525" y="446679"/>
                </a:lnTo>
                <a:lnTo>
                  <a:pt x="3384492" y="437640"/>
                </a:lnTo>
                <a:lnTo>
                  <a:pt x="3525988" y="427439"/>
                </a:lnTo>
                <a:lnTo>
                  <a:pt x="3659444" y="416136"/>
                </a:lnTo>
                <a:lnTo>
                  <a:pt x="3784287" y="403791"/>
                </a:lnTo>
                <a:lnTo>
                  <a:pt x="3899949" y="390467"/>
                </a:lnTo>
                <a:lnTo>
                  <a:pt x="4005857" y="376223"/>
                </a:lnTo>
                <a:lnTo>
                  <a:pt x="4101443" y="361121"/>
                </a:lnTo>
                <a:lnTo>
                  <a:pt x="4186135" y="345222"/>
                </a:lnTo>
                <a:lnTo>
                  <a:pt x="4259362" y="328585"/>
                </a:lnTo>
                <a:lnTo>
                  <a:pt x="4320555" y="311273"/>
                </a:lnTo>
                <a:lnTo>
                  <a:pt x="4369143" y="293346"/>
                </a:lnTo>
                <a:lnTo>
                  <a:pt x="4404554" y="274865"/>
                </a:lnTo>
                <a:lnTo>
                  <a:pt x="4433568" y="236485"/>
                </a:lnTo>
                <a:lnTo>
                  <a:pt x="4426220" y="217079"/>
                </a:lnTo>
                <a:lnTo>
                  <a:pt x="4369143" y="179630"/>
                </a:lnTo>
                <a:lnTo>
                  <a:pt x="4320555" y="161708"/>
                </a:lnTo>
                <a:lnTo>
                  <a:pt x="4259362" y="144402"/>
                </a:lnTo>
                <a:lnTo>
                  <a:pt x="4186135" y="127773"/>
                </a:lnTo>
                <a:lnTo>
                  <a:pt x="4101443" y="111881"/>
                </a:lnTo>
                <a:lnTo>
                  <a:pt x="4005857" y="96787"/>
                </a:lnTo>
                <a:lnTo>
                  <a:pt x="3899949" y="82552"/>
                </a:lnTo>
                <a:lnTo>
                  <a:pt x="3784287" y="69236"/>
                </a:lnTo>
                <a:lnTo>
                  <a:pt x="3659444" y="56900"/>
                </a:lnTo>
                <a:lnTo>
                  <a:pt x="3525988" y="45606"/>
                </a:lnTo>
                <a:lnTo>
                  <a:pt x="3384492" y="35412"/>
                </a:lnTo>
                <a:lnTo>
                  <a:pt x="3235525" y="26381"/>
                </a:lnTo>
                <a:lnTo>
                  <a:pt x="2917461" y="12048"/>
                </a:lnTo>
                <a:lnTo>
                  <a:pt x="2576361" y="3093"/>
                </a:lnTo>
                <a:lnTo>
                  <a:pt x="2216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82A421CC-2081-4BFD-9673-DB42E3DA4D4F}"/>
              </a:ext>
            </a:extLst>
          </p:cNvPr>
          <p:cNvSpPr/>
          <p:nvPr/>
        </p:nvSpPr>
        <p:spPr>
          <a:xfrm>
            <a:off x="2528482" y="4394299"/>
            <a:ext cx="4433570" cy="473075"/>
          </a:xfrm>
          <a:custGeom>
            <a:avLst/>
            <a:gdLst/>
            <a:ahLst/>
            <a:cxnLst/>
            <a:rect l="l" t="t" r="r" b="b"/>
            <a:pathLst>
              <a:path w="4433570" h="473075">
                <a:moveTo>
                  <a:pt x="0" y="236485"/>
                </a:moveTo>
                <a:lnTo>
                  <a:pt x="29014" y="198107"/>
                </a:lnTo>
                <a:lnTo>
                  <a:pt x="64426" y="179630"/>
                </a:lnTo>
                <a:lnTo>
                  <a:pt x="113014" y="161708"/>
                </a:lnTo>
                <a:lnTo>
                  <a:pt x="174207" y="144402"/>
                </a:lnTo>
                <a:lnTo>
                  <a:pt x="247435" y="127773"/>
                </a:lnTo>
                <a:lnTo>
                  <a:pt x="332127" y="111881"/>
                </a:lnTo>
                <a:lnTo>
                  <a:pt x="427714" y="96787"/>
                </a:lnTo>
                <a:lnTo>
                  <a:pt x="533623" y="82552"/>
                </a:lnTo>
                <a:lnTo>
                  <a:pt x="649285" y="69236"/>
                </a:lnTo>
                <a:lnTo>
                  <a:pt x="774130" y="56900"/>
                </a:lnTo>
                <a:lnTo>
                  <a:pt x="907585" y="45606"/>
                </a:lnTo>
                <a:lnTo>
                  <a:pt x="1049082" y="35412"/>
                </a:lnTo>
                <a:lnTo>
                  <a:pt x="1198050" y="26381"/>
                </a:lnTo>
                <a:lnTo>
                  <a:pt x="1353918" y="18573"/>
                </a:lnTo>
                <a:lnTo>
                  <a:pt x="1516115" y="12048"/>
                </a:lnTo>
                <a:lnTo>
                  <a:pt x="1684071" y="6868"/>
                </a:lnTo>
                <a:lnTo>
                  <a:pt x="1857216" y="3093"/>
                </a:lnTo>
                <a:lnTo>
                  <a:pt x="2034979" y="783"/>
                </a:lnTo>
                <a:lnTo>
                  <a:pt x="2216789" y="0"/>
                </a:lnTo>
                <a:lnTo>
                  <a:pt x="2398598" y="783"/>
                </a:lnTo>
                <a:lnTo>
                  <a:pt x="2576361" y="3093"/>
                </a:lnTo>
                <a:lnTo>
                  <a:pt x="2749505" y="6868"/>
                </a:lnTo>
                <a:lnTo>
                  <a:pt x="2917461" y="12048"/>
                </a:lnTo>
                <a:lnTo>
                  <a:pt x="3079658" y="18573"/>
                </a:lnTo>
                <a:lnTo>
                  <a:pt x="3235525" y="26381"/>
                </a:lnTo>
                <a:lnTo>
                  <a:pt x="3384492" y="35412"/>
                </a:lnTo>
                <a:lnTo>
                  <a:pt x="3525988" y="45606"/>
                </a:lnTo>
                <a:lnTo>
                  <a:pt x="3659444" y="56900"/>
                </a:lnTo>
                <a:lnTo>
                  <a:pt x="3784287" y="69236"/>
                </a:lnTo>
                <a:lnTo>
                  <a:pt x="3899949" y="82552"/>
                </a:lnTo>
                <a:lnTo>
                  <a:pt x="4005857" y="96787"/>
                </a:lnTo>
                <a:lnTo>
                  <a:pt x="4101443" y="111881"/>
                </a:lnTo>
                <a:lnTo>
                  <a:pt x="4186135" y="127773"/>
                </a:lnTo>
                <a:lnTo>
                  <a:pt x="4259362" y="144402"/>
                </a:lnTo>
                <a:lnTo>
                  <a:pt x="4320555" y="161708"/>
                </a:lnTo>
                <a:lnTo>
                  <a:pt x="4369143" y="179630"/>
                </a:lnTo>
                <a:lnTo>
                  <a:pt x="4404554" y="198107"/>
                </a:lnTo>
                <a:lnTo>
                  <a:pt x="4433568" y="236485"/>
                </a:lnTo>
                <a:lnTo>
                  <a:pt x="4426220" y="255891"/>
                </a:lnTo>
                <a:lnTo>
                  <a:pt x="4369143" y="293346"/>
                </a:lnTo>
                <a:lnTo>
                  <a:pt x="4320555" y="311273"/>
                </a:lnTo>
                <a:lnTo>
                  <a:pt x="4259362" y="328585"/>
                </a:lnTo>
                <a:lnTo>
                  <a:pt x="4186135" y="345222"/>
                </a:lnTo>
                <a:lnTo>
                  <a:pt x="4101443" y="361121"/>
                </a:lnTo>
                <a:lnTo>
                  <a:pt x="4005857" y="376223"/>
                </a:lnTo>
                <a:lnTo>
                  <a:pt x="3899949" y="390467"/>
                </a:lnTo>
                <a:lnTo>
                  <a:pt x="3784287" y="403791"/>
                </a:lnTo>
                <a:lnTo>
                  <a:pt x="3659444" y="416136"/>
                </a:lnTo>
                <a:lnTo>
                  <a:pt x="3525988" y="427439"/>
                </a:lnTo>
                <a:lnTo>
                  <a:pt x="3384492" y="437640"/>
                </a:lnTo>
                <a:lnTo>
                  <a:pt x="3235525" y="446679"/>
                </a:lnTo>
                <a:lnTo>
                  <a:pt x="3079658" y="454494"/>
                </a:lnTo>
                <a:lnTo>
                  <a:pt x="2917461" y="461025"/>
                </a:lnTo>
                <a:lnTo>
                  <a:pt x="2749505" y="466210"/>
                </a:lnTo>
                <a:lnTo>
                  <a:pt x="2576361" y="469989"/>
                </a:lnTo>
                <a:lnTo>
                  <a:pt x="2398598" y="472301"/>
                </a:lnTo>
                <a:lnTo>
                  <a:pt x="2216789" y="473086"/>
                </a:lnTo>
                <a:lnTo>
                  <a:pt x="2034979" y="472301"/>
                </a:lnTo>
                <a:lnTo>
                  <a:pt x="1857216" y="469989"/>
                </a:lnTo>
                <a:lnTo>
                  <a:pt x="1684071" y="466210"/>
                </a:lnTo>
                <a:lnTo>
                  <a:pt x="1516115" y="461025"/>
                </a:lnTo>
                <a:lnTo>
                  <a:pt x="1353918" y="454494"/>
                </a:lnTo>
                <a:lnTo>
                  <a:pt x="1198050" y="446679"/>
                </a:lnTo>
                <a:lnTo>
                  <a:pt x="1049082" y="437640"/>
                </a:lnTo>
                <a:lnTo>
                  <a:pt x="907585" y="427439"/>
                </a:lnTo>
                <a:lnTo>
                  <a:pt x="774130" y="416136"/>
                </a:lnTo>
                <a:lnTo>
                  <a:pt x="649285" y="403791"/>
                </a:lnTo>
                <a:lnTo>
                  <a:pt x="533623" y="390467"/>
                </a:lnTo>
                <a:lnTo>
                  <a:pt x="427714" y="376223"/>
                </a:lnTo>
                <a:lnTo>
                  <a:pt x="332127" y="361121"/>
                </a:lnTo>
                <a:lnTo>
                  <a:pt x="247435" y="345222"/>
                </a:lnTo>
                <a:lnTo>
                  <a:pt x="174207" y="328585"/>
                </a:lnTo>
                <a:lnTo>
                  <a:pt x="113014" y="311273"/>
                </a:lnTo>
                <a:lnTo>
                  <a:pt x="64426" y="293346"/>
                </a:lnTo>
                <a:lnTo>
                  <a:pt x="29014" y="274865"/>
                </a:lnTo>
                <a:lnTo>
                  <a:pt x="0" y="236485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58F6AD41-17E9-4A23-9A83-0F88E6DF1BD0}"/>
              </a:ext>
            </a:extLst>
          </p:cNvPr>
          <p:cNvSpPr/>
          <p:nvPr/>
        </p:nvSpPr>
        <p:spPr>
          <a:xfrm>
            <a:off x="1762804" y="5560556"/>
            <a:ext cx="5896356" cy="6169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A8D78441-F1C0-4BCE-8F0C-D6E7BA9E0481}"/>
              </a:ext>
            </a:extLst>
          </p:cNvPr>
          <p:cNvSpPr/>
          <p:nvPr/>
        </p:nvSpPr>
        <p:spPr>
          <a:xfrm>
            <a:off x="1773472" y="5378306"/>
            <a:ext cx="5638800" cy="822244"/>
          </a:xfrm>
          <a:custGeom>
            <a:avLst/>
            <a:gdLst/>
            <a:ahLst/>
            <a:cxnLst/>
            <a:rect l="l" t="t" r="r" b="b"/>
            <a:pathLst>
              <a:path w="5638800" h="1318260">
                <a:moveTo>
                  <a:pt x="5419100" y="0"/>
                </a:moveTo>
                <a:lnTo>
                  <a:pt x="219705" y="0"/>
                </a:lnTo>
                <a:lnTo>
                  <a:pt x="201677" y="727"/>
                </a:lnTo>
                <a:lnTo>
                  <a:pt x="150235" y="11193"/>
                </a:lnTo>
                <a:lnTo>
                  <a:pt x="103944" y="32895"/>
                </a:lnTo>
                <a:lnTo>
                  <a:pt x="64324" y="64310"/>
                </a:lnTo>
                <a:lnTo>
                  <a:pt x="32900" y="103911"/>
                </a:lnTo>
                <a:lnTo>
                  <a:pt x="11194" y="150175"/>
                </a:lnTo>
                <a:lnTo>
                  <a:pt x="727" y="201575"/>
                </a:lnTo>
                <a:lnTo>
                  <a:pt x="0" y="219587"/>
                </a:lnTo>
                <a:lnTo>
                  <a:pt x="0" y="1098197"/>
                </a:lnTo>
                <a:lnTo>
                  <a:pt x="6381" y="1150982"/>
                </a:lnTo>
                <a:lnTo>
                  <a:pt x="24510" y="1199139"/>
                </a:lnTo>
                <a:lnTo>
                  <a:pt x="52864" y="1241142"/>
                </a:lnTo>
                <a:lnTo>
                  <a:pt x="89921" y="1275465"/>
                </a:lnTo>
                <a:lnTo>
                  <a:pt x="134157" y="1300582"/>
                </a:lnTo>
                <a:lnTo>
                  <a:pt x="184052" y="1314967"/>
                </a:lnTo>
                <a:lnTo>
                  <a:pt x="219705" y="1317842"/>
                </a:lnTo>
                <a:lnTo>
                  <a:pt x="5419100" y="1317842"/>
                </a:lnTo>
                <a:lnTo>
                  <a:pt x="5471917" y="1311459"/>
                </a:lnTo>
                <a:lnTo>
                  <a:pt x="5520093" y="1293327"/>
                </a:lnTo>
                <a:lnTo>
                  <a:pt x="5562104" y="1264972"/>
                </a:lnTo>
                <a:lnTo>
                  <a:pt x="5596429" y="1227919"/>
                </a:lnTo>
                <a:lnTo>
                  <a:pt x="5621543" y="1183696"/>
                </a:lnTo>
                <a:lnTo>
                  <a:pt x="5635926" y="1133826"/>
                </a:lnTo>
                <a:lnTo>
                  <a:pt x="5638799" y="1098197"/>
                </a:lnTo>
                <a:lnTo>
                  <a:pt x="5638799" y="219587"/>
                </a:lnTo>
                <a:lnTo>
                  <a:pt x="5632418" y="166813"/>
                </a:lnTo>
                <a:lnTo>
                  <a:pt x="5614289" y="118667"/>
                </a:lnTo>
                <a:lnTo>
                  <a:pt x="5585935" y="76676"/>
                </a:lnTo>
                <a:lnTo>
                  <a:pt x="5548879" y="42363"/>
                </a:lnTo>
                <a:lnTo>
                  <a:pt x="5504644" y="17254"/>
                </a:lnTo>
                <a:lnTo>
                  <a:pt x="5454752" y="2873"/>
                </a:lnTo>
                <a:lnTo>
                  <a:pt x="54191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59511102-8065-4596-9732-6E2C25FDD78D}"/>
              </a:ext>
            </a:extLst>
          </p:cNvPr>
          <p:cNvSpPr/>
          <p:nvPr/>
        </p:nvSpPr>
        <p:spPr>
          <a:xfrm>
            <a:off x="1773472" y="5378307"/>
            <a:ext cx="5638800" cy="809402"/>
          </a:xfrm>
          <a:custGeom>
            <a:avLst/>
            <a:gdLst/>
            <a:ahLst/>
            <a:cxnLst/>
            <a:rect l="l" t="t" r="r" b="b"/>
            <a:pathLst>
              <a:path w="5638800" h="1318260">
                <a:moveTo>
                  <a:pt x="0" y="219587"/>
                </a:moveTo>
                <a:lnTo>
                  <a:pt x="6381" y="166813"/>
                </a:lnTo>
                <a:lnTo>
                  <a:pt x="24510" y="118667"/>
                </a:lnTo>
                <a:lnTo>
                  <a:pt x="52864" y="76676"/>
                </a:lnTo>
                <a:lnTo>
                  <a:pt x="89921" y="42363"/>
                </a:lnTo>
                <a:lnTo>
                  <a:pt x="134157" y="17254"/>
                </a:lnTo>
                <a:lnTo>
                  <a:pt x="184052" y="2873"/>
                </a:lnTo>
                <a:lnTo>
                  <a:pt x="219705" y="0"/>
                </a:lnTo>
                <a:lnTo>
                  <a:pt x="5419100" y="0"/>
                </a:lnTo>
                <a:lnTo>
                  <a:pt x="5471917" y="6380"/>
                </a:lnTo>
                <a:lnTo>
                  <a:pt x="5520093" y="24507"/>
                </a:lnTo>
                <a:lnTo>
                  <a:pt x="5562104" y="52853"/>
                </a:lnTo>
                <a:lnTo>
                  <a:pt x="5596429" y="89895"/>
                </a:lnTo>
                <a:lnTo>
                  <a:pt x="5621543" y="134107"/>
                </a:lnTo>
                <a:lnTo>
                  <a:pt x="5635926" y="183965"/>
                </a:lnTo>
                <a:lnTo>
                  <a:pt x="5638799" y="219587"/>
                </a:lnTo>
                <a:lnTo>
                  <a:pt x="5638799" y="1098197"/>
                </a:lnTo>
                <a:lnTo>
                  <a:pt x="5632418" y="1150982"/>
                </a:lnTo>
                <a:lnTo>
                  <a:pt x="5614289" y="1199139"/>
                </a:lnTo>
                <a:lnTo>
                  <a:pt x="5585935" y="1241142"/>
                </a:lnTo>
                <a:lnTo>
                  <a:pt x="5548879" y="1275465"/>
                </a:lnTo>
                <a:lnTo>
                  <a:pt x="5504644" y="1300582"/>
                </a:lnTo>
                <a:lnTo>
                  <a:pt x="5454752" y="1314967"/>
                </a:lnTo>
                <a:lnTo>
                  <a:pt x="5419100" y="1317842"/>
                </a:lnTo>
                <a:lnTo>
                  <a:pt x="219705" y="1317842"/>
                </a:lnTo>
                <a:lnTo>
                  <a:pt x="166886" y="1311459"/>
                </a:lnTo>
                <a:lnTo>
                  <a:pt x="118708" y="1293327"/>
                </a:lnTo>
                <a:lnTo>
                  <a:pt x="76696" y="1264972"/>
                </a:lnTo>
                <a:lnTo>
                  <a:pt x="42371" y="1227919"/>
                </a:lnTo>
                <a:lnTo>
                  <a:pt x="17256" y="1183696"/>
                </a:lnTo>
                <a:lnTo>
                  <a:pt x="2873" y="1133826"/>
                </a:lnTo>
                <a:lnTo>
                  <a:pt x="0" y="1098197"/>
                </a:lnTo>
                <a:lnTo>
                  <a:pt x="0" y="219587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986E630-219E-4C7F-9EEE-0FD0FB67BF27}"/>
              </a:ext>
            </a:extLst>
          </p:cNvPr>
          <p:cNvSpPr/>
          <p:nvPr/>
        </p:nvSpPr>
        <p:spPr>
          <a:xfrm>
            <a:off x="4814492" y="2075914"/>
            <a:ext cx="914400" cy="856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83E5A30D-5771-4FEF-BD45-54AFB5DD0F7B}"/>
              </a:ext>
            </a:extLst>
          </p:cNvPr>
          <p:cNvSpPr/>
          <p:nvPr/>
        </p:nvSpPr>
        <p:spPr>
          <a:xfrm>
            <a:off x="1016044" y="3844532"/>
            <a:ext cx="1808988" cy="110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5E64CA83-DA13-405D-A077-28DF1746C371}"/>
              </a:ext>
            </a:extLst>
          </p:cNvPr>
          <p:cNvSpPr/>
          <p:nvPr/>
        </p:nvSpPr>
        <p:spPr>
          <a:xfrm>
            <a:off x="1059097" y="3867148"/>
            <a:ext cx="1470025" cy="892175"/>
          </a:xfrm>
          <a:custGeom>
            <a:avLst/>
            <a:gdLst/>
            <a:ahLst/>
            <a:cxnLst/>
            <a:rect l="l" t="t" r="r" b="b"/>
            <a:pathLst>
              <a:path w="1470025" h="892175">
                <a:moveTo>
                  <a:pt x="1420540" y="735061"/>
                </a:moveTo>
                <a:lnTo>
                  <a:pt x="1412747" y="735061"/>
                </a:lnTo>
                <a:lnTo>
                  <a:pt x="1412747" y="792211"/>
                </a:lnTo>
                <a:lnTo>
                  <a:pt x="1307131" y="792211"/>
                </a:lnTo>
                <a:lnTo>
                  <a:pt x="1226951" y="838955"/>
                </a:lnTo>
                <a:lnTo>
                  <a:pt x="1217921" y="847236"/>
                </a:lnTo>
                <a:lnTo>
                  <a:pt x="1213278" y="858085"/>
                </a:lnTo>
                <a:lnTo>
                  <a:pt x="1213426" y="869923"/>
                </a:lnTo>
                <a:lnTo>
                  <a:pt x="1222093" y="882380"/>
                </a:lnTo>
                <a:lnTo>
                  <a:pt x="1232072" y="889633"/>
                </a:lnTo>
                <a:lnTo>
                  <a:pt x="1242590" y="892008"/>
                </a:lnTo>
                <a:lnTo>
                  <a:pt x="1252873" y="889833"/>
                </a:lnTo>
                <a:lnTo>
                  <a:pt x="1255775" y="888354"/>
                </a:lnTo>
                <a:lnTo>
                  <a:pt x="1420545" y="792211"/>
                </a:lnTo>
                <a:lnTo>
                  <a:pt x="1412747" y="792211"/>
                </a:lnTo>
                <a:lnTo>
                  <a:pt x="1420561" y="792202"/>
                </a:lnTo>
                <a:lnTo>
                  <a:pt x="1469516" y="763636"/>
                </a:lnTo>
                <a:lnTo>
                  <a:pt x="1420540" y="735061"/>
                </a:lnTo>
                <a:close/>
              </a:path>
              <a:path w="1470025" h="892175">
                <a:moveTo>
                  <a:pt x="1356207" y="763601"/>
                </a:moveTo>
                <a:lnTo>
                  <a:pt x="1307147" y="792202"/>
                </a:lnTo>
                <a:lnTo>
                  <a:pt x="1412747" y="792211"/>
                </a:lnTo>
                <a:lnTo>
                  <a:pt x="1412747" y="788282"/>
                </a:lnTo>
                <a:lnTo>
                  <a:pt x="1398401" y="788282"/>
                </a:lnTo>
                <a:lnTo>
                  <a:pt x="1356207" y="763601"/>
                </a:lnTo>
                <a:close/>
              </a:path>
              <a:path w="1470025" h="892175">
                <a:moveTo>
                  <a:pt x="57149" y="0"/>
                </a:moveTo>
                <a:lnTo>
                  <a:pt x="0" y="0"/>
                </a:lnTo>
                <a:lnTo>
                  <a:pt x="0" y="763636"/>
                </a:lnTo>
                <a:lnTo>
                  <a:pt x="3484" y="777312"/>
                </a:lnTo>
                <a:lnTo>
                  <a:pt x="12724" y="787410"/>
                </a:lnTo>
                <a:lnTo>
                  <a:pt x="25897" y="792087"/>
                </a:lnTo>
                <a:lnTo>
                  <a:pt x="1307147" y="792202"/>
                </a:lnTo>
                <a:lnTo>
                  <a:pt x="1356146" y="763636"/>
                </a:lnTo>
                <a:lnTo>
                  <a:pt x="57149" y="763636"/>
                </a:lnTo>
                <a:lnTo>
                  <a:pt x="28574" y="735061"/>
                </a:lnTo>
                <a:lnTo>
                  <a:pt x="57149" y="735061"/>
                </a:lnTo>
                <a:lnTo>
                  <a:pt x="57149" y="0"/>
                </a:lnTo>
                <a:close/>
              </a:path>
              <a:path w="1470025" h="892175">
                <a:moveTo>
                  <a:pt x="1398401" y="739002"/>
                </a:moveTo>
                <a:lnTo>
                  <a:pt x="1356207" y="763601"/>
                </a:lnTo>
                <a:lnTo>
                  <a:pt x="1398401" y="788282"/>
                </a:lnTo>
                <a:lnTo>
                  <a:pt x="1398401" y="739002"/>
                </a:lnTo>
                <a:close/>
              </a:path>
              <a:path w="1470025" h="892175">
                <a:moveTo>
                  <a:pt x="1412747" y="739002"/>
                </a:moveTo>
                <a:lnTo>
                  <a:pt x="1398401" y="739002"/>
                </a:lnTo>
                <a:lnTo>
                  <a:pt x="1398401" y="788282"/>
                </a:lnTo>
                <a:lnTo>
                  <a:pt x="1412747" y="788282"/>
                </a:lnTo>
                <a:lnTo>
                  <a:pt x="1412747" y="739002"/>
                </a:lnTo>
                <a:close/>
              </a:path>
              <a:path w="1470025" h="892175">
                <a:moveTo>
                  <a:pt x="57149" y="735061"/>
                </a:moveTo>
                <a:lnTo>
                  <a:pt x="28574" y="735061"/>
                </a:lnTo>
                <a:lnTo>
                  <a:pt x="57149" y="763636"/>
                </a:lnTo>
                <a:lnTo>
                  <a:pt x="57149" y="735061"/>
                </a:lnTo>
                <a:close/>
              </a:path>
              <a:path w="1470025" h="892175">
                <a:moveTo>
                  <a:pt x="1307419" y="735061"/>
                </a:moveTo>
                <a:lnTo>
                  <a:pt x="57149" y="735061"/>
                </a:lnTo>
                <a:lnTo>
                  <a:pt x="57149" y="763636"/>
                </a:lnTo>
                <a:lnTo>
                  <a:pt x="1356146" y="763636"/>
                </a:lnTo>
                <a:lnTo>
                  <a:pt x="1307419" y="735061"/>
                </a:lnTo>
                <a:close/>
              </a:path>
              <a:path w="1470025" h="892175">
                <a:moveTo>
                  <a:pt x="1244086" y="635201"/>
                </a:moveTo>
                <a:lnTo>
                  <a:pt x="1232322" y="636523"/>
                </a:lnTo>
                <a:lnTo>
                  <a:pt x="1222078" y="642490"/>
                </a:lnTo>
                <a:lnTo>
                  <a:pt x="1215604" y="655915"/>
                </a:lnTo>
                <a:lnTo>
                  <a:pt x="1214107" y="667940"/>
                </a:lnTo>
                <a:lnTo>
                  <a:pt x="1216958" y="678115"/>
                </a:lnTo>
                <a:lnTo>
                  <a:pt x="1223529" y="685988"/>
                </a:lnTo>
                <a:lnTo>
                  <a:pt x="1356207" y="763601"/>
                </a:lnTo>
                <a:lnTo>
                  <a:pt x="1398401" y="739002"/>
                </a:lnTo>
                <a:lnTo>
                  <a:pt x="1412747" y="739002"/>
                </a:lnTo>
                <a:lnTo>
                  <a:pt x="1412747" y="735061"/>
                </a:lnTo>
                <a:lnTo>
                  <a:pt x="1420540" y="735061"/>
                </a:lnTo>
                <a:lnTo>
                  <a:pt x="1255775" y="638930"/>
                </a:lnTo>
                <a:lnTo>
                  <a:pt x="1244086" y="635201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5FA662DD-9BCC-4DAA-A26B-AA27DAC72B44}"/>
              </a:ext>
            </a:extLst>
          </p:cNvPr>
          <p:cNvSpPr/>
          <p:nvPr/>
        </p:nvSpPr>
        <p:spPr>
          <a:xfrm>
            <a:off x="3152692" y="3829291"/>
            <a:ext cx="594360" cy="950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E6FFD4A1-0FAA-4839-8FDC-1CBAA04244D1}"/>
              </a:ext>
            </a:extLst>
          </p:cNvPr>
          <p:cNvSpPr/>
          <p:nvPr/>
        </p:nvSpPr>
        <p:spPr>
          <a:xfrm>
            <a:off x="3321553" y="3851511"/>
            <a:ext cx="257175" cy="612140"/>
          </a:xfrm>
          <a:custGeom>
            <a:avLst/>
            <a:gdLst/>
            <a:ahLst/>
            <a:cxnLst/>
            <a:rect l="l" t="t" r="r" b="b"/>
            <a:pathLst>
              <a:path w="257175" h="612139">
                <a:moveTo>
                  <a:pt x="33819" y="355978"/>
                </a:moveTo>
                <a:lnTo>
                  <a:pt x="21946" y="356132"/>
                </a:lnTo>
                <a:lnTo>
                  <a:pt x="9501" y="364871"/>
                </a:lnTo>
                <a:lnTo>
                  <a:pt x="2305" y="374911"/>
                </a:lnTo>
                <a:lnTo>
                  <a:pt x="0" y="385461"/>
                </a:lnTo>
                <a:lnTo>
                  <a:pt x="2230" y="395730"/>
                </a:lnTo>
                <a:lnTo>
                  <a:pt x="3594" y="398404"/>
                </a:lnTo>
                <a:lnTo>
                  <a:pt x="128318" y="612145"/>
                </a:lnTo>
                <a:lnTo>
                  <a:pt x="161368" y="555507"/>
                </a:lnTo>
                <a:lnTo>
                  <a:pt x="99758" y="555507"/>
                </a:lnTo>
                <a:lnTo>
                  <a:pt x="99758" y="449778"/>
                </a:lnTo>
                <a:lnTo>
                  <a:pt x="53002" y="369569"/>
                </a:lnTo>
                <a:lnTo>
                  <a:pt x="44703" y="360593"/>
                </a:lnTo>
                <a:lnTo>
                  <a:pt x="33819" y="355978"/>
                </a:lnTo>
                <a:close/>
              </a:path>
              <a:path w="257175" h="612139">
                <a:moveTo>
                  <a:pt x="99758" y="449778"/>
                </a:moveTo>
                <a:lnTo>
                  <a:pt x="99758" y="555507"/>
                </a:lnTo>
                <a:lnTo>
                  <a:pt x="156908" y="555507"/>
                </a:lnTo>
                <a:lnTo>
                  <a:pt x="156908" y="541019"/>
                </a:lnTo>
                <a:lnTo>
                  <a:pt x="103690" y="541019"/>
                </a:lnTo>
                <a:lnTo>
                  <a:pt x="128360" y="498843"/>
                </a:lnTo>
                <a:lnTo>
                  <a:pt x="99758" y="449778"/>
                </a:lnTo>
                <a:close/>
              </a:path>
              <a:path w="257175" h="612139">
                <a:moveTo>
                  <a:pt x="224015" y="356829"/>
                </a:moveTo>
                <a:lnTo>
                  <a:pt x="213807" y="359688"/>
                </a:lnTo>
                <a:lnTo>
                  <a:pt x="205919" y="366247"/>
                </a:lnTo>
                <a:lnTo>
                  <a:pt x="156908" y="450037"/>
                </a:lnTo>
                <a:lnTo>
                  <a:pt x="156908" y="555507"/>
                </a:lnTo>
                <a:lnTo>
                  <a:pt x="161368" y="555507"/>
                </a:lnTo>
                <a:lnTo>
                  <a:pt x="253042" y="398404"/>
                </a:lnTo>
                <a:lnTo>
                  <a:pt x="256761" y="386782"/>
                </a:lnTo>
                <a:lnTo>
                  <a:pt x="255431" y="375034"/>
                </a:lnTo>
                <a:lnTo>
                  <a:pt x="249457" y="364756"/>
                </a:lnTo>
                <a:lnTo>
                  <a:pt x="236059" y="358307"/>
                </a:lnTo>
                <a:lnTo>
                  <a:pt x="224015" y="356829"/>
                </a:lnTo>
                <a:close/>
              </a:path>
              <a:path w="257175" h="612139">
                <a:moveTo>
                  <a:pt x="128360" y="498843"/>
                </a:moveTo>
                <a:lnTo>
                  <a:pt x="103690" y="541019"/>
                </a:lnTo>
                <a:lnTo>
                  <a:pt x="152946" y="541019"/>
                </a:lnTo>
                <a:lnTo>
                  <a:pt x="128360" y="498843"/>
                </a:lnTo>
                <a:close/>
              </a:path>
              <a:path w="257175" h="612139">
                <a:moveTo>
                  <a:pt x="156908" y="450037"/>
                </a:moveTo>
                <a:lnTo>
                  <a:pt x="128360" y="498843"/>
                </a:lnTo>
                <a:lnTo>
                  <a:pt x="152946" y="541019"/>
                </a:lnTo>
                <a:lnTo>
                  <a:pt x="156908" y="541019"/>
                </a:lnTo>
                <a:lnTo>
                  <a:pt x="156908" y="450037"/>
                </a:lnTo>
                <a:close/>
              </a:path>
              <a:path w="257175" h="612139">
                <a:moveTo>
                  <a:pt x="99758" y="306080"/>
                </a:moveTo>
                <a:lnTo>
                  <a:pt x="99758" y="449778"/>
                </a:lnTo>
                <a:lnTo>
                  <a:pt x="128360" y="498843"/>
                </a:lnTo>
                <a:lnTo>
                  <a:pt x="156908" y="450037"/>
                </a:lnTo>
                <a:lnTo>
                  <a:pt x="156908" y="333849"/>
                </a:lnTo>
                <a:lnTo>
                  <a:pt x="124426" y="333849"/>
                </a:lnTo>
                <a:lnTo>
                  <a:pt x="111316" y="328989"/>
                </a:lnTo>
                <a:lnTo>
                  <a:pt x="102841" y="318962"/>
                </a:lnTo>
                <a:lnTo>
                  <a:pt x="99758" y="306080"/>
                </a:lnTo>
                <a:close/>
              </a:path>
              <a:path w="257175" h="612139">
                <a:moveTo>
                  <a:pt x="99758" y="306080"/>
                </a:moveTo>
                <a:lnTo>
                  <a:pt x="102841" y="318962"/>
                </a:lnTo>
                <a:lnTo>
                  <a:pt x="111316" y="328989"/>
                </a:lnTo>
                <a:lnTo>
                  <a:pt x="124426" y="333849"/>
                </a:lnTo>
                <a:lnTo>
                  <a:pt x="136090" y="333471"/>
                </a:lnTo>
                <a:lnTo>
                  <a:pt x="144198" y="329824"/>
                </a:lnTo>
                <a:lnTo>
                  <a:pt x="99758" y="306080"/>
                </a:lnTo>
                <a:close/>
              </a:path>
              <a:path w="257175" h="612139">
                <a:moveTo>
                  <a:pt x="156908" y="0"/>
                </a:moveTo>
                <a:lnTo>
                  <a:pt x="99758" y="0"/>
                </a:lnTo>
                <a:lnTo>
                  <a:pt x="99758" y="306080"/>
                </a:lnTo>
                <a:lnTo>
                  <a:pt x="144198" y="329824"/>
                </a:lnTo>
                <a:lnTo>
                  <a:pt x="136090" y="333471"/>
                </a:lnTo>
                <a:lnTo>
                  <a:pt x="124426" y="333849"/>
                </a:lnTo>
                <a:lnTo>
                  <a:pt x="156908" y="333849"/>
                </a:lnTo>
                <a:lnTo>
                  <a:pt x="156908" y="306080"/>
                </a:lnTo>
                <a:lnTo>
                  <a:pt x="112438" y="282336"/>
                </a:lnTo>
                <a:lnTo>
                  <a:pt x="120670" y="278631"/>
                </a:lnTo>
                <a:lnTo>
                  <a:pt x="132314" y="278248"/>
                </a:lnTo>
                <a:lnTo>
                  <a:pt x="156908" y="278248"/>
                </a:lnTo>
                <a:lnTo>
                  <a:pt x="156908" y="0"/>
                </a:lnTo>
                <a:close/>
              </a:path>
              <a:path w="257175" h="612139">
                <a:moveTo>
                  <a:pt x="132314" y="278248"/>
                </a:moveTo>
                <a:lnTo>
                  <a:pt x="120670" y="278631"/>
                </a:lnTo>
                <a:lnTo>
                  <a:pt x="112438" y="282336"/>
                </a:lnTo>
                <a:lnTo>
                  <a:pt x="156908" y="306080"/>
                </a:lnTo>
                <a:lnTo>
                  <a:pt x="153838" y="293225"/>
                </a:lnTo>
                <a:lnTo>
                  <a:pt x="145410" y="283148"/>
                </a:lnTo>
                <a:lnTo>
                  <a:pt x="132314" y="278248"/>
                </a:lnTo>
                <a:close/>
              </a:path>
              <a:path w="257175" h="612139">
                <a:moveTo>
                  <a:pt x="156908" y="278248"/>
                </a:moveTo>
                <a:lnTo>
                  <a:pt x="132314" y="278248"/>
                </a:lnTo>
                <a:lnTo>
                  <a:pt x="145410" y="283148"/>
                </a:lnTo>
                <a:lnTo>
                  <a:pt x="153838" y="293225"/>
                </a:lnTo>
                <a:lnTo>
                  <a:pt x="156908" y="306080"/>
                </a:lnTo>
                <a:lnTo>
                  <a:pt x="156908" y="278248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8396D91E-B432-4056-BEC7-FBCE84A623B0}"/>
              </a:ext>
            </a:extLst>
          </p:cNvPr>
          <p:cNvSpPr/>
          <p:nvPr/>
        </p:nvSpPr>
        <p:spPr>
          <a:xfrm>
            <a:off x="4295692" y="4566908"/>
            <a:ext cx="594360" cy="1129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630DE85B-C311-4C84-A0F8-190866DC8962}"/>
              </a:ext>
            </a:extLst>
          </p:cNvPr>
          <p:cNvSpPr/>
          <p:nvPr/>
        </p:nvSpPr>
        <p:spPr>
          <a:xfrm>
            <a:off x="4464426" y="4844788"/>
            <a:ext cx="257175" cy="534035"/>
          </a:xfrm>
          <a:custGeom>
            <a:avLst/>
            <a:gdLst/>
            <a:ahLst/>
            <a:cxnLst/>
            <a:rect l="l" t="t" r="r" b="b"/>
            <a:pathLst>
              <a:path w="257175" h="534035">
                <a:moveTo>
                  <a:pt x="32749" y="278231"/>
                </a:moveTo>
                <a:lnTo>
                  <a:pt x="20724" y="279698"/>
                </a:lnTo>
                <a:lnTo>
                  <a:pt x="7360" y="286141"/>
                </a:lnTo>
                <a:lnTo>
                  <a:pt x="1349" y="296384"/>
                </a:lnTo>
                <a:lnTo>
                  <a:pt x="0" y="308138"/>
                </a:lnTo>
                <a:lnTo>
                  <a:pt x="3721" y="319777"/>
                </a:lnTo>
                <a:lnTo>
                  <a:pt x="128445" y="533649"/>
                </a:lnTo>
                <a:lnTo>
                  <a:pt x="161551" y="476880"/>
                </a:lnTo>
                <a:lnTo>
                  <a:pt x="99885" y="476880"/>
                </a:lnTo>
                <a:lnTo>
                  <a:pt x="99885" y="371590"/>
                </a:lnTo>
                <a:lnTo>
                  <a:pt x="50834" y="287720"/>
                </a:lnTo>
                <a:lnTo>
                  <a:pt x="42947" y="281114"/>
                </a:lnTo>
                <a:lnTo>
                  <a:pt x="32749" y="278231"/>
                </a:lnTo>
                <a:close/>
              </a:path>
              <a:path w="257175" h="534035">
                <a:moveTo>
                  <a:pt x="99885" y="371590"/>
                </a:moveTo>
                <a:lnTo>
                  <a:pt x="99885" y="476880"/>
                </a:lnTo>
                <a:lnTo>
                  <a:pt x="157035" y="476880"/>
                </a:lnTo>
                <a:lnTo>
                  <a:pt x="157035" y="462533"/>
                </a:lnTo>
                <a:lnTo>
                  <a:pt x="103817" y="462533"/>
                </a:lnTo>
                <a:lnTo>
                  <a:pt x="128405" y="420354"/>
                </a:lnTo>
                <a:lnTo>
                  <a:pt x="99885" y="371590"/>
                </a:lnTo>
                <a:close/>
              </a:path>
              <a:path w="257175" h="534035">
                <a:moveTo>
                  <a:pt x="222881" y="277411"/>
                </a:moveTo>
                <a:lnTo>
                  <a:pt x="212033" y="282053"/>
                </a:lnTo>
                <a:lnTo>
                  <a:pt x="203761" y="291083"/>
                </a:lnTo>
                <a:lnTo>
                  <a:pt x="157035" y="371240"/>
                </a:lnTo>
                <a:lnTo>
                  <a:pt x="157035" y="476880"/>
                </a:lnTo>
                <a:lnTo>
                  <a:pt x="161551" y="476880"/>
                </a:lnTo>
                <a:lnTo>
                  <a:pt x="253169" y="319777"/>
                </a:lnTo>
                <a:lnTo>
                  <a:pt x="254539" y="317092"/>
                </a:lnTo>
                <a:lnTo>
                  <a:pt x="256761" y="306832"/>
                </a:lnTo>
                <a:lnTo>
                  <a:pt x="254441" y="296293"/>
                </a:lnTo>
                <a:lnTo>
                  <a:pt x="247215" y="286271"/>
                </a:lnTo>
                <a:lnTo>
                  <a:pt x="234721" y="277560"/>
                </a:lnTo>
                <a:lnTo>
                  <a:pt x="222881" y="277411"/>
                </a:lnTo>
                <a:close/>
              </a:path>
              <a:path w="257175" h="534035">
                <a:moveTo>
                  <a:pt x="128405" y="420354"/>
                </a:moveTo>
                <a:lnTo>
                  <a:pt x="103817" y="462533"/>
                </a:lnTo>
                <a:lnTo>
                  <a:pt x="153073" y="462533"/>
                </a:lnTo>
                <a:lnTo>
                  <a:pt x="128405" y="420354"/>
                </a:lnTo>
                <a:close/>
              </a:path>
              <a:path w="257175" h="534035">
                <a:moveTo>
                  <a:pt x="157035" y="371240"/>
                </a:moveTo>
                <a:lnTo>
                  <a:pt x="128405" y="420354"/>
                </a:lnTo>
                <a:lnTo>
                  <a:pt x="153073" y="462533"/>
                </a:lnTo>
                <a:lnTo>
                  <a:pt x="157035" y="462533"/>
                </a:lnTo>
                <a:lnTo>
                  <a:pt x="157035" y="371240"/>
                </a:lnTo>
                <a:close/>
              </a:path>
              <a:path w="257175" h="534035">
                <a:moveTo>
                  <a:pt x="128485" y="113163"/>
                </a:moveTo>
                <a:lnTo>
                  <a:pt x="99885" y="162226"/>
                </a:lnTo>
                <a:lnTo>
                  <a:pt x="99885" y="371590"/>
                </a:lnTo>
                <a:lnTo>
                  <a:pt x="128405" y="420354"/>
                </a:lnTo>
                <a:lnTo>
                  <a:pt x="157035" y="371240"/>
                </a:lnTo>
                <a:lnTo>
                  <a:pt x="157035" y="161980"/>
                </a:lnTo>
                <a:lnTo>
                  <a:pt x="128485" y="113163"/>
                </a:lnTo>
                <a:close/>
              </a:path>
              <a:path w="257175" h="534035">
                <a:moveTo>
                  <a:pt x="128445" y="0"/>
                </a:moveTo>
                <a:lnTo>
                  <a:pt x="3721" y="213740"/>
                </a:lnTo>
                <a:lnTo>
                  <a:pt x="2351" y="216426"/>
                </a:lnTo>
                <a:lnTo>
                  <a:pt x="129" y="226686"/>
                </a:lnTo>
                <a:lnTo>
                  <a:pt x="2449" y="237225"/>
                </a:lnTo>
                <a:lnTo>
                  <a:pt x="9674" y="247247"/>
                </a:lnTo>
                <a:lnTo>
                  <a:pt x="22168" y="255958"/>
                </a:lnTo>
                <a:lnTo>
                  <a:pt x="34009" y="256107"/>
                </a:lnTo>
                <a:lnTo>
                  <a:pt x="44856" y="251465"/>
                </a:lnTo>
                <a:lnTo>
                  <a:pt x="53129" y="242434"/>
                </a:lnTo>
                <a:lnTo>
                  <a:pt x="99885" y="162226"/>
                </a:lnTo>
                <a:lnTo>
                  <a:pt x="99885" y="56637"/>
                </a:lnTo>
                <a:lnTo>
                  <a:pt x="161495" y="56637"/>
                </a:lnTo>
                <a:lnTo>
                  <a:pt x="128445" y="0"/>
                </a:lnTo>
                <a:close/>
              </a:path>
              <a:path w="257175" h="534035">
                <a:moveTo>
                  <a:pt x="161495" y="56637"/>
                </a:moveTo>
                <a:lnTo>
                  <a:pt x="157035" y="56637"/>
                </a:lnTo>
                <a:lnTo>
                  <a:pt x="157035" y="161980"/>
                </a:lnTo>
                <a:lnTo>
                  <a:pt x="206055" y="245798"/>
                </a:lnTo>
                <a:lnTo>
                  <a:pt x="213942" y="252404"/>
                </a:lnTo>
                <a:lnTo>
                  <a:pt x="224141" y="255286"/>
                </a:lnTo>
                <a:lnTo>
                  <a:pt x="236165" y="253819"/>
                </a:lnTo>
                <a:lnTo>
                  <a:pt x="249529" y="247377"/>
                </a:lnTo>
                <a:lnTo>
                  <a:pt x="255541" y="237133"/>
                </a:lnTo>
                <a:lnTo>
                  <a:pt x="256890" y="225380"/>
                </a:lnTo>
                <a:lnTo>
                  <a:pt x="253169" y="213740"/>
                </a:lnTo>
                <a:lnTo>
                  <a:pt x="161495" y="56637"/>
                </a:lnTo>
                <a:close/>
              </a:path>
              <a:path w="257175" h="534035">
                <a:moveTo>
                  <a:pt x="157035" y="56637"/>
                </a:moveTo>
                <a:lnTo>
                  <a:pt x="99885" y="56637"/>
                </a:lnTo>
                <a:lnTo>
                  <a:pt x="99885" y="162226"/>
                </a:lnTo>
                <a:lnTo>
                  <a:pt x="128485" y="113163"/>
                </a:lnTo>
                <a:lnTo>
                  <a:pt x="103817" y="70984"/>
                </a:lnTo>
                <a:lnTo>
                  <a:pt x="157035" y="70984"/>
                </a:lnTo>
                <a:lnTo>
                  <a:pt x="157035" y="56637"/>
                </a:lnTo>
                <a:close/>
              </a:path>
              <a:path w="257175" h="534035">
                <a:moveTo>
                  <a:pt x="157035" y="70984"/>
                </a:moveTo>
                <a:lnTo>
                  <a:pt x="153073" y="70984"/>
                </a:lnTo>
                <a:lnTo>
                  <a:pt x="128485" y="113163"/>
                </a:lnTo>
                <a:lnTo>
                  <a:pt x="157035" y="161980"/>
                </a:lnTo>
                <a:lnTo>
                  <a:pt x="157035" y="70984"/>
                </a:lnTo>
                <a:close/>
              </a:path>
              <a:path w="257175" h="534035">
                <a:moveTo>
                  <a:pt x="153073" y="70984"/>
                </a:moveTo>
                <a:lnTo>
                  <a:pt x="103817" y="70984"/>
                </a:lnTo>
                <a:lnTo>
                  <a:pt x="128485" y="113163"/>
                </a:lnTo>
                <a:lnTo>
                  <a:pt x="153073" y="7098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4D50103C-B9FA-439E-9507-7F5CD42999A5}"/>
              </a:ext>
            </a:extLst>
          </p:cNvPr>
          <p:cNvSpPr/>
          <p:nvPr/>
        </p:nvSpPr>
        <p:spPr>
          <a:xfrm>
            <a:off x="282999" y="1651495"/>
            <a:ext cx="1685544" cy="504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C8FA0526-B57A-4F50-A345-E650E45E48AE}"/>
              </a:ext>
            </a:extLst>
          </p:cNvPr>
          <p:cNvSpPr/>
          <p:nvPr/>
        </p:nvSpPr>
        <p:spPr>
          <a:xfrm>
            <a:off x="203751" y="1450328"/>
            <a:ext cx="1946147" cy="1045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87FDF3B-97F4-4C4F-8140-00BE249C3884}"/>
              </a:ext>
            </a:extLst>
          </p:cNvPr>
          <p:cNvSpPr/>
          <p:nvPr/>
        </p:nvSpPr>
        <p:spPr>
          <a:xfrm>
            <a:off x="325672" y="1671673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45" y="0"/>
                </a:moveTo>
                <a:lnTo>
                  <a:pt x="58506" y="915"/>
                </a:lnTo>
                <a:lnTo>
                  <a:pt x="21545" y="19382"/>
                </a:lnTo>
                <a:lnTo>
                  <a:pt x="1499" y="55383"/>
                </a:lnTo>
                <a:lnTo>
                  <a:pt x="0" y="69860"/>
                </a:lnTo>
                <a:lnTo>
                  <a:pt x="912" y="360595"/>
                </a:lnTo>
                <a:lnTo>
                  <a:pt x="19382" y="397558"/>
                </a:lnTo>
                <a:lnTo>
                  <a:pt x="55383" y="417601"/>
                </a:lnTo>
                <a:lnTo>
                  <a:pt x="69854" y="419099"/>
                </a:lnTo>
                <a:lnTo>
                  <a:pt x="1541678" y="418187"/>
                </a:lnTo>
                <a:lnTo>
                  <a:pt x="1578654" y="399729"/>
                </a:lnTo>
                <a:lnTo>
                  <a:pt x="1598701" y="363739"/>
                </a:lnTo>
                <a:lnTo>
                  <a:pt x="1600199" y="349270"/>
                </a:lnTo>
                <a:lnTo>
                  <a:pt x="1599284" y="58504"/>
                </a:lnTo>
                <a:lnTo>
                  <a:pt x="1580817" y="21537"/>
                </a:lnTo>
                <a:lnTo>
                  <a:pt x="1544820" y="1498"/>
                </a:lnTo>
                <a:lnTo>
                  <a:pt x="153034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49971182-3C7A-49C3-8C50-5AF3C3EBBA12}"/>
              </a:ext>
            </a:extLst>
          </p:cNvPr>
          <p:cNvSpPr/>
          <p:nvPr/>
        </p:nvSpPr>
        <p:spPr>
          <a:xfrm>
            <a:off x="2492799" y="1636256"/>
            <a:ext cx="1685544" cy="5044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8BCCFEB5-4D55-45E8-A959-3E9070E30378}"/>
              </a:ext>
            </a:extLst>
          </p:cNvPr>
          <p:cNvSpPr/>
          <p:nvPr/>
        </p:nvSpPr>
        <p:spPr>
          <a:xfrm>
            <a:off x="2413551" y="1435087"/>
            <a:ext cx="1946147" cy="1045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67A3AB6A-DAFA-416A-8005-1703F6F31929}"/>
              </a:ext>
            </a:extLst>
          </p:cNvPr>
          <p:cNvSpPr/>
          <p:nvPr/>
        </p:nvSpPr>
        <p:spPr>
          <a:xfrm>
            <a:off x="2535472" y="1656068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5"/>
                </a:lnTo>
                <a:lnTo>
                  <a:pt x="21536" y="19382"/>
                </a:lnTo>
                <a:lnTo>
                  <a:pt x="1498" y="55383"/>
                </a:lnTo>
                <a:lnTo>
                  <a:pt x="0" y="69860"/>
                </a:lnTo>
                <a:lnTo>
                  <a:pt x="915" y="360595"/>
                </a:lnTo>
                <a:lnTo>
                  <a:pt x="19382" y="397562"/>
                </a:lnTo>
                <a:lnTo>
                  <a:pt x="55379" y="417601"/>
                </a:lnTo>
                <a:lnTo>
                  <a:pt x="69854" y="419099"/>
                </a:lnTo>
                <a:lnTo>
                  <a:pt x="1541699" y="418183"/>
                </a:lnTo>
                <a:lnTo>
                  <a:pt x="1578664" y="399715"/>
                </a:lnTo>
                <a:lnTo>
                  <a:pt x="1598701" y="363716"/>
                </a:lnTo>
                <a:lnTo>
                  <a:pt x="1600199" y="349239"/>
                </a:lnTo>
                <a:lnTo>
                  <a:pt x="1599283" y="58500"/>
                </a:lnTo>
                <a:lnTo>
                  <a:pt x="1580815" y="21535"/>
                </a:lnTo>
                <a:lnTo>
                  <a:pt x="1544816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D05E6D52-0281-45C9-BA7F-305B0118E953}"/>
              </a:ext>
            </a:extLst>
          </p:cNvPr>
          <p:cNvSpPr/>
          <p:nvPr/>
        </p:nvSpPr>
        <p:spPr>
          <a:xfrm>
            <a:off x="4690407" y="2136128"/>
            <a:ext cx="2077212" cy="17861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F6C77A58-62C1-44CF-978E-A7B583FF3446}"/>
              </a:ext>
            </a:extLst>
          </p:cNvPr>
          <p:cNvSpPr/>
          <p:nvPr/>
        </p:nvSpPr>
        <p:spPr>
          <a:xfrm>
            <a:off x="4738291" y="2159872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1699138" y="0"/>
                </a:moveTo>
                <a:lnTo>
                  <a:pt x="281939" y="0"/>
                </a:lnTo>
                <a:lnTo>
                  <a:pt x="258819" y="934"/>
                </a:lnTo>
                <a:lnTo>
                  <a:pt x="214192" y="8195"/>
                </a:lnTo>
                <a:lnTo>
                  <a:pt x="172204" y="22158"/>
                </a:lnTo>
                <a:lnTo>
                  <a:pt x="133434" y="42245"/>
                </a:lnTo>
                <a:lnTo>
                  <a:pt x="98464" y="67874"/>
                </a:lnTo>
                <a:lnTo>
                  <a:pt x="67874" y="98464"/>
                </a:lnTo>
                <a:lnTo>
                  <a:pt x="42245" y="133434"/>
                </a:lnTo>
                <a:lnTo>
                  <a:pt x="22158" y="172204"/>
                </a:lnTo>
                <a:lnTo>
                  <a:pt x="8195" y="214192"/>
                </a:lnTo>
                <a:lnTo>
                  <a:pt x="934" y="258819"/>
                </a:lnTo>
                <a:lnTo>
                  <a:pt x="0" y="281939"/>
                </a:lnTo>
                <a:lnTo>
                  <a:pt x="0" y="1409699"/>
                </a:lnTo>
                <a:lnTo>
                  <a:pt x="3690" y="1455427"/>
                </a:lnTo>
                <a:lnTo>
                  <a:pt x="14375" y="1498807"/>
                </a:lnTo>
                <a:lnTo>
                  <a:pt x="31473" y="1539259"/>
                </a:lnTo>
                <a:lnTo>
                  <a:pt x="54403" y="1576201"/>
                </a:lnTo>
                <a:lnTo>
                  <a:pt x="82585" y="1609054"/>
                </a:lnTo>
                <a:lnTo>
                  <a:pt x="115438" y="1637236"/>
                </a:lnTo>
                <a:lnTo>
                  <a:pt x="152380" y="1660166"/>
                </a:lnTo>
                <a:lnTo>
                  <a:pt x="192832" y="1677264"/>
                </a:lnTo>
                <a:lnTo>
                  <a:pt x="236212" y="1687949"/>
                </a:lnTo>
                <a:lnTo>
                  <a:pt x="281939" y="1691639"/>
                </a:lnTo>
                <a:lnTo>
                  <a:pt x="1699138" y="1691639"/>
                </a:lnTo>
                <a:lnTo>
                  <a:pt x="1744898" y="1687949"/>
                </a:lnTo>
                <a:lnTo>
                  <a:pt x="1788304" y="1677264"/>
                </a:lnTo>
                <a:lnTo>
                  <a:pt x="1828777" y="1660166"/>
                </a:lnTo>
                <a:lnTo>
                  <a:pt x="1865735" y="1637236"/>
                </a:lnTo>
                <a:lnTo>
                  <a:pt x="1898599" y="1609054"/>
                </a:lnTo>
                <a:lnTo>
                  <a:pt x="1926788" y="1576201"/>
                </a:lnTo>
                <a:lnTo>
                  <a:pt x="1949723" y="1539259"/>
                </a:lnTo>
                <a:lnTo>
                  <a:pt x="1966823" y="1498807"/>
                </a:lnTo>
                <a:lnTo>
                  <a:pt x="1977509" y="1455427"/>
                </a:lnTo>
                <a:lnTo>
                  <a:pt x="1981199" y="1409699"/>
                </a:lnTo>
                <a:lnTo>
                  <a:pt x="1981199" y="281939"/>
                </a:lnTo>
                <a:lnTo>
                  <a:pt x="1977509" y="236212"/>
                </a:lnTo>
                <a:lnTo>
                  <a:pt x="1966823" y="192832"/>
                </a:lnTo>
                <a:lnTo>
                  <a:pt x="1949723" y="152380"/>
                </a:lnTo>
                <a:lnTo>
                  <a:pt x="1926788" y="115438"/>
                </a:lnTo>
                <a:lnTo>
                  <a:pt x="1898599" y="82585"/>
                </a:lnTo>
                <a:lnTo>
                  <a:pt x="1865735" y="54403"/>
                </a:lnTo>
                <a:lnTo>
                  <a:pt x="1828777" y="31473"/>
                </a:lnTo>
                <a:lnTo>
                  <a:pt x="1788304" y="14375"/>
                </a:lnTo>
                <a:lnTo>
                  <a:pt x="1744898" y="3690"/>
                </a:lnTo>
                <a:lnTo>
                  <a:pt x="1699138" y="0"/>
                </a:lnTo>
                <a:close/>
              </a:path>
            </a:pathLst>
          </a:custGeom>
          <a:solidFill>
            <a:srgbClr val="91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3675A601-AC99-4883-A949-505B984E4530}"/>
              </a:ext>
            </a:extLst>
          </p:cNvPr>
          <p:cNvSpPr/>
          <p:nvPr/>
        </p:nvSpPr>
        <p:spPr>
          <a:xfrm>
            <a:off x="4738291" y="2159872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0" y="281939"/>
                </a:moveTo>
                <a:lnTo>
                  <a:pt x="3690" y="236212"/>
                </a:lnTo>
                <a:lnTo>
                  <a:pt x="14375" y="192832"/>
                </a:lnTo>
                <a:lnTo>
                  <a:pt x="31473" y="152380"/>
                </a:lnTo>
                <a:lnTo>
                  <a:pt x="54403" y="115438"/>
                </a:lnTo>
                <a:lnTo>
                  <a:pt x="82585" y="82585"/>
                </a:lnTo>
                <a:lnTo>
                  <a:pt x="115438" y="54403"/>
                </a:lnTo>
                <a:lnTo>
                  <a:pt x="152380" y="31473"/>
                </a:lnTo>
                <a:lnTo>
                  <a:pt x="192832" y="14375"/>
                </a:lnTo>
                <a:lnTo>
                  <a:pt x="236212" y="3690"/>
                </a:lnTo>
                <a:lnTo>
                  <a:pt x="281939" y="0"/>
                </a:lnTo>
                <a:lnTo>
                  <a:pt x="1699138" y="0"/>
                </a:lnTo>
                <a:lnTo>
                  <a:pt x="1744898" y="3690"/>
                </a:lnTo>
                <a:lnTo>
                  <a:pt x="1788304" y="14375"/>
                </a:lnTo>
                <a:lnTo>
                  <a:pt x="1828777" y="31473"/>
                </a:lnTo>
                <a:lnTo>
                  <a:pt x="1865735" y="54403"/>
                </a:lnTo>
                <a:lnTo>
                  <a:pt x="1898599" y="82585"/>
                </a:lnTo>
                <a:lnTo>
                  <a:pt x="1926788" y="115438"/>
                </a:lnTo>
                <a:lnTo>
                  <a:pt x="1949723" y="152380"/>
                </a:lnTo>
                <a:lnTo>
                  <a:pt x="1966823" y="192832"/>
                </a:lnTo>
                <a:lnTo>
                  <a:pt x="1977509" y="236212"/>
                </a:lnTo>
                <a:lnTo>
                  <a:pt x="1981199" y="281939"/>
                </a:lnTo>
                <a:lnTo>
                  <a:pt x="1981199" y="1409699"/>
                </a:lnTo>
                <a:lnTo>
                  <a:pt x="1977509" y="1455427"/>
                </a:lnTo>
                <a:lnTo>
                  <a:pt x="1966823" y="1498807"/>
                </a:lnTo>
                <a:lnTo>
                  <a:pt x="1949723" y="1539259"/>
                </a:lnTo>
                <a:lnTo>
                  <a:pt x="1926788" y="1576201"/>
                </a:lnTo>
                <a:lnTo>
                  <a:pt x="1898599" y="1609054"/>
                </a:lnTo>
                <a:lnTo>
                  <a:pt x="1865735" y="1637236"/>
                </a:lnTo>
                <a:lnTo>
                  <a:pt x="1828777" y="1660166"/>
                </a:lnTo>
                <a:lnTo>
                  <a:pt x="1788304" y="1677264"/>
                </a:lnTo>
                <a:lnTo>
                  <a:pt x="1744898" y="1687949"/>
                </a:lnTo>
                <a:lnTo>
                  <a:pt x="1699138" y="1691639"/>
                </a:lnTo>
                <a:lnTo>
                  <a:pt x="281939" y="1691639"/>
                </a:lnTo>
                <a:lnTo>
                  <a:pt x="236212" y="1687949"/>
                </a:lnTo>
                <a:lnTo>
                  <a:pt x="192832" y="1677264"/>
                </a:lnTo>
                <a:lnTo>
                  <a:pt x="152380" y="1660166"/>
                </a:lnTo>
                <a:lnTo>
                  <a:pt x="115438" y="1637236"/>
                </a:lnTo>
                <a:lnTo>
                  <a:pt x="82585" y="1609054"/>
                </a:lnTo>
                <a:lnTo>
                  <a:pt x="54403" y="1576201"/>
                </a:lnTo>
                <a:lnTo>
                  <a:pt x="31473" y="1539259"/>
                </a:lnTo>
                <a:lnTo>
                  <a:pt x="14375" y="1498807"/>
                </a:lnTo>
                <a:lnTo>
                  <a:pt x="3690" y="1455427"/>
                </a:lnTo>
                <a:lnTo>
                  <a:pt x="0" y="1409699"/>
                </a:lnTo>
                <a:lnTo>
                  <a:pt x="0" y="2819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18952675-6898-4C30-B3D0-7CC667C2928F}"/>
              </a:ext>
            </a:extLst>
          </p:cNvPr>
          <p:cNvSpPr/>
          <p:nvPr/>
        </p:nvSpPr>
        <p:spPr>
          <a:xfrm>
            <a:off x="4448092" y="3829291"/>
            <a:ext cx="1351788" cy="8823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53B19643-E160-440A-B54B-3A3EBCE30B99}"/>
              </a:ext>
            </a:extLst>
          </p:cNvPr>
          <p:cNvSpPr/>
          <p:nvPr/>
        </p:nvSpPr>
        <p:spPr>
          <a:xfrm>
            <a:off x="4616826" y="3851511"/>
            <a:ext cx="1141095" cy="543560"/>
          </a:xfrm>
          <a:custGeom>
            <a:avLst/>
            <a:gdLst/>
            <a:ahLst/>
            <a:cxnLst/>
            <a:rect l="l" t="t" r="r" b="b"/>
            <a:pathLst>
              <a:path w="1141095" h="543560">
                <a:moveTo>
                  <a:pt x="32745" y="287499"/>
                </a:moveTo>
                <a:lnTo>
                  <a:pt x="20722" y="288971"/>
                </a:lnTo>
                <a:lnTo>
                  <a:pt x="7359" y="295421"/>
                </a:lnTo>
                <a:lnTo>
                  <a:pt x="1348" y="305663"/>
                </a:lnTo>
                <a:lnTo>
                  <a:pt x="0" y="317417"/>
                </a:lnTo>
                <a:lnTo>
                  <a:pt x="3721" y="329062"/>
                </a:lnTo>
                <a:lnTo>
                  <a:pt x="128445" y="542940"/>
                </a:lnTo>
                <a:lnTo>
                  <a:pt x="161559" y="486155"/>
                </a:lnTo>
                <a:lnTo>
                  <a:pt x="99885" y="486155"/>
                </a:lnTo>
                <a:lnTo>
                  <a:pt x="99885" y="380857"/>
                </a:lnTo>
                <a:lnTo>
                  <a:pt x="50830" y="296980"/>
                </a:lnTo>
                <a:lnTo>
                  <a:pt x="42943" y="290378"/>
                </a:lnTo>
                <a:lnTo>
                  <a:pt x="32745" y="287499"/>
                </a:lnTo>
                <a:close/>
              </a:path>
              <a:path w="1141095" h="543560">
                <a:moveTo>
                  <a:pt x="99885" y="380857"/>
                </a:moveTo>
                <a:lnTo>
                  <a:pt x="99885" y="486155"/>
                </a:lnTo>
                <a:lnTo>
                  <a:pt x="157035" y="486155"/>
                </a:lnTo>
                <a:lnTo>
                  <a:pt x="157035" y="471799"/>
                </a:lnTo>
                <a:lnTo>
                  <a:pt x="103817" y="471799"/>
                </a:lnTo>
                <a:lnTo>
                  <a:pt x="128404" y="429621"/>
                </a:lnTo>
                <a:lnTo>
                  <a:pt x="99885" y="380857"/>
                </a:lnTo>
                <a:close/>
              </a:path>
              <a:path w="1141095" h="543560">
                <a:moveTo>
                  <a:pt x="250402" y="299968"/>
                </a:moveTo>
                <a:lnTo>
                  <a:pt x="204105" y="299974"/>
                </a:lnTo>
                <a:lnTo>
                  <a:pt x="203761" y="300349"/>
                </a:lnTo>
                <a:lnTo>
                  <a:pt x="157035" y="380506"/>
                </a:lnTo>
                <a:lnTo>
                  <a:pt x="157035" y="486155"/>
                </a:lnTo>
                <a:lnTo>
                  <a:pt x="161559" y="486155"/>
                </a:lnTo>
                <a:lnTo>
                  <a:pt x="253169" y="329062"/>
                </a:lnTo>
                <a:lnTo>
                  <a:pt x="254543" y="326365"/>
                </a:lnTo>
                <a:lnTo>
                  <a:pt x="256761" y="316102"/>
                </a:lnTo>
                <a:lnTo>
                  <a:pt x="254438" y="305564"/>
                </a:lnTo>
                <a:lnTo>
                  <a:pt x="250402" y="299968"/>
                </a:lnTo>
                <a:close/>
              </a:path>
              <a:path w="1141095" h="543560">
                <a:moveTo>
                  <a:pt x="128404" y="429621"/>
                </a:moveTo>
                <a:lnTo>
                  <a:pt x="103817" y="471799"/>
                </a:lnTo>
                <a:lnTo>
                  <a:pt x="153073" y="471799"/>
                </a:lnTo>
                <a:lnTo>
                  <a:pt x="128404" y="429621"/>
                </a:lnTo>
                <a:close/>
              </a:path>
              <a:path w="1141095" h="543560">
                <a:moveTo>
                  <a:pt x="157035" y="380506"/>
                </a:moveTo>
                <a:lnTo>
                  <a:pt x="128404" y="429621"/>
                </a:lnTo>
                <a:lnTo>
                  <a:pt x="153073" y="471799"/>
                </a:lnTo>
                <a:lnTo>
                  <a:pt x="157035" y="471799"/>
                </a:lnTo>
                <a:lnTo>
                  <a:pt x="157035" y="380506"/>
                </a:lnTo>
                <a:close/>
              </a:path>
              <a:path w="1141095" h="543560">
                <a:moveTo>
                  <a:pt x="1083475" y="242837"/>
                </a:moveTo>
                <a:lnTo>
                  <a:pt x="125795" y="242956"/>
                </a:lnTo>
                <a:lnTo>
                  <a:pt x="112625" y="247628"/>
                </a:lnTo>
                <a:lnTo>
                  <a:pt x="103376" y="257725"/>
                </a:lnTo>
                <a:lnTo>
                  <a:pt x="99885" y="271393"/>
                </a:lnTo>
                <a:lnTo>
                  <a:pt x="99885" y="380857"/>
                </a:lnTo>
                <a:lnTo>
                  <a:pt x="128404" y="429621"/>
                </a:lnTo>
                <a:lnTo>
                  <a:pt x="157035" y="380506"/>
                </a:lnTo>
                <a:lnTo>
                  <a:pt x="157035" y="299984"/>
                </a:lnTo>
                <a:lnTo>
                  <a:pt x="128445" y="299984"/>
                </a:lnTo>
                <a:lnTo>
                  <a:pt x="157035" y="271393"/>
                </a:lnTo>
                <a:lnTo>
                  <a:pt x="1083475" y="271393"/>
                </a:lnTo>
                <a:lnTo>
                  <a:pt x="1083475" y="242837"/>
                </a:lnTo>
                <a:close/>
              </a:path>
              <a:path w="1141095" h="543560">
                <a:moveTo>
                  <a:pt x="157035" y="271393"/>
                </a:moveTo>
                <a:lnTo>
                  <a:pt x="128445" y="299984"/>
                </a:lnTo>
                <a:lnTo>
                  <a:pt x="157035" y="299980"/>
                </a:lnTo>
                <a:lnTo>
                  <a:pt x="157035" y="271393"/>
                </a:lnTo>
                <a:close/>
              </a:path>
              <a:path w="1141095" h="543560">
                <a:moveTo>
                  <a:pt x="157035" y="299980"/>
                </a:moveTo>
                <a:lnTo>
                  <a:pt x="128445" y="299984"/>
                </a:lnTo>
                <a:lnTo>
                  <a:pt x="157035" y="299984"/>
                </a:lnTo>
                <a:close/>
              </a:path>
              <a:path w="1141095" h="543560">
                <a:moveTo>
                  <a:pt x="1140625" y="242834"/>
                </a:moveTo>
                <a:lnTo>
                  <a:pt x="1112065" y="242834"/>
                </a:lnTo>
                <a:lnTo>
                  <a:pt x="1083475" y="271393"/>
                </a:lnTo>
                <a:lnTo>
                  <a:pt x="157035" y="271393"/>
                </a:lnTo>
                <a:lnTo>
                  <a:pt x="157035" y="299980"/>
                </a:lnTo>
                <a:lnTo>
                  <a:pt x="204105" y="299974"/>
                </a:lnTo>
                <a:lnTo>
                  <a:pt x="212031" y="291321"/>
                </a:lnTo>
                <a:lnTo>
                  <a:pt x="222877" y="286680"/>
                </a:lnTo>
                <a:lnTo>
                  <a:pt x="1135670" y="286680"/>
                </a:lnTo>
                <a:lnTo>
                  <a:pt x="1137137" y="285076"/>
                </a:lnTo>
                <a:lnTo>
                  <a:pt x="1140625" y="271393"/>
                </a:lnTo>
                <a:lnTo>
                  <a:pt x="1140625" y="242834"/>
                </a:lnTo>
                <a:close/>
              </a:path>
              <a:path w="1141095" h="543560">
                <a:moveTo>
                  <a:pt x="222877" y="286680"/>
                </a:moveTo>
                <a:lnTo>
                  <a:pt x="212031" y="291321"/>
                </a:lnTo>
                <a:lnTo>
                  <a:pt x="204105" y="299974"/>
                </a:lnTo>
                <a:lnTo>
                  <a:pt x="250402" y="299968"/>
                </a:lnTo>
                <a:lnTo>
                  <a:pt x="247210" y="295543"/>
                </a:lnTo>
                <a:lnTo>
                  <a:pt x="234715" y="286832"/>
                </a:lnTo>
                <a:lnTo>
                  <a:pt x="222877" y="286680"/>
                </a:lnTo>
                <a:close/>
              </a:path>
              <a:path w="1141095" h="543560">
                <a:moveTo>
                  <a:pt x="1135670" y="286680"/>
                </a:moveTo>
                <a:lnTo>
                  <a:pt x="222877" y="286680"/>
                </a:lnTo>
                <a:lnTo>
                  <a:pt x="234715" y="286832"/>
                </a:lnTo>
                <a:lnTo>
                  <a:pt x="247210" y="295543"/>
                </a:lnTo>
                <a:lnTo>
                  <a:pt x="250402" y="299968"/>
                </a:lnTo>
                <a:lnTo>
                  <a:pt x="1114738" y="299860"/>
                </a:lnTo>
                <a:lnTo>
                  <a:pt x="1127897" y="295180"/>
                </a:lnTo>
                <a:lnTo>
                  <a:pt x="1135670" y="286680"/>
                </a:lnTo>
                <a:close/>
              </a:path>
              <a:path w="1141095" h="543560">
                <a:moveTo>
                  <a:pt x="1112065" y="242834"/>
                </a:moveTo>
                <a:lnTo>
                  <a:pt x="1083475" y="242837"/>
                </a:lnTo>
                <a:lnTo>
                  <a:pt x="1083475" y="271393"/>
                </a:lnTo>
                <a:lnTo>
                  <a:pt x="1112065" y="242834"/>
                </a:lnTo>
                <a:close/>
              </a:path>
              <a:path w="1141095" h="543560">
                <a:moveTo>
                  <a:pt x="1140625" y="0"/>
                </a:moveTo>
                <a:lnTo>
                  <a:pt x="1083475" y="0"/>
                </a:lnTo>
                <a:lnTo>
                  <a:pt x="1083475" y="242837"/>
                </a:lnTo>
                <a:lnTo>
                  <a:pt x="1140625" y="242834"/>
                </a:lnTo>
                <a:lnTo>
                  <a:pt x="1140625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1078333E-BD59-4722-A0B9-959457DB853E}"/>
              </a:ext>
            </a:extLst>
          </p:cNvPr>
          <p:cNvSpPr/>
          <p:nvPr/>
        </p:nvSpPr>
        <p:spPr>
          <a:xfrm>
            <a:off x="4771180" y="1636256"/>
            <a:ext cx="1685544" cy="5044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1D344549-7650-481F-8603-51F81372A74B}"/>
              </a:ext>
            </a:extLst>
          </p:cNvPr>
          <p:cNvSpPr/>
          <p:nvPr/>
        </p:nvSpPr>
        <p:spPr>
          <a:xfrm>
            <a:off x="4693456" y="1435087"/>
            <a:ext cx="1946148" cy="10454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638A4C34-17A0-40E7-AED1-02C3A12B5169}"/>
              </a:ext>
            </a:extLst>
          </p:cNvPr>
          <p:cNvSpPr/>
          <p:nvPr/>
        </p:nvSpPr>
        <p:spPr>
          <a:xfrm>
            <a:off x="4814491" y="1656068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6"/>
                </a:lnTo>
                <a:lnTo>
                  <a:pt x="21535" y="19384"/>
                </a:lnTo>
                <a:lnTo>
                  <a:pt x="1498" y="55383"/>
                </a:lnTo>
                <a:lnTo>
                  <a:pt x="0" y="69860"/>
                </a:lnTo>
                <a:lnTo>
                  <a:pt x="916" y="360599"/>
                </a:lnTo>
                <a:lnTo>
                  <a:pt x="19384" y="397564"/>
                </a:lnTo>
                <a:lnTo>
                  <a:pt x="55383" y="417601"/>
                </a:lnTo>
                <a:lnTo>
                  <a:pt x="69860" y="419099"/>
                </a:lnTo>
                <a:lnTo>
                  <a:pt x="1541670" y="418183"/>
                </a:lnTo>
                <a:lnTo>
                  <a:pt x="1578617" y="399715"/>
                </a:lnTo>
                <a:lnTo>
                  <a:pt x="1598696" y="363716"/>
                </a:lnTo>
                <a:lnTo>
                  <a:pt x="1600199" y="349239"/>
                </a:lnTo>
                <a:lnTo>
                  <a:pt x="1599280" y="58500"/>
                </a:lnTo>
                <a:lnTo>
                  <a:pt x="1580771" y="21535"/>
                </a:lnTo>
                <a:lnTo>
                  <a:pt x="1544780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3D469DE4-BEE3-424A-B1DA-AFA245A62815}"/>
              </a:ext>
            </a:extLst>
          </p:cNvPr>
          <p:cNvSpPr/>
          <p:nvPr/>
        </p:nvSpPr>
        <p:spPr>
          <a:xfrm>
            <a:off x="6984028" y="2136128"/>
            <a:ext cx="2075688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7FA091BB-1125-4260-B80F-FE6B226B9C6E}"/>
              </a:ext>
            </a:extLst>
          </p:cNvPr>
          <p:cNvSpPr/>
          <p:nvPr/>
        </p:nvSpPr>
        <p:spPr>
          <a:xfrm>
            <a:off x="7031272" y="2159872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1699259" y="0"/>
                </a:moveTo>
                <a:lnTo>
                  <a:pt x="281939" y="0"/>
                </a:lnTo>
                <a:lnTo>
                  <a:pt x="258819" y="934"/>
                </a:lnTo>
                <a:lnTo>
                  <a:pt x="214192" y="8195"/>
                </a:lnTo>
                <a:lnTo>
                  <a:pt x="172204" y="22158"/>
                </a:lnTo>
                <a:lnTo>
                  <a:pt x="133434" y="42245"/>
                </a:lnTo>
                <a:lnTo>
                  <a:pt x="98464" y="67874"/>
                </a:lnTo>
                <a:lnTo>
                  <a:pt x="67874" y="98464"/>
                </a:lnTo>
                <a:lnTo>
                  <a:pt x="42245" y="133434"/>
                </a:lnTo>
                <a:lnTo>
                  <a:pt x="22158" y="172204"/>
                </a:lnTo>
                <a:lnTo>
                  <a:pt x="8195" y="214192"/>
                </a:lnTo>
                <a:lnTo>
                  <a:pt x="934" y="258819"/>
                </a:lnTo>
                <a:lnTo>
                  <a:pt x="0" y="281939"/>
                </a:lnTo>
                <a:lnTo>
                  <a:pt x="0" y="1409699"/>
                </a:lnTo>
                <a:lnTo>
                  <a:pt x="3690" y="1455427"/>
                </a:lnTo>
                <a:lnTo>
                  <a:pt x="14375" y="1498807"/>
                </a:lnTo>
                <a:lnTo>
                  <a:pt x="31473" y="1539259"/>
                </a:lnTo>
                <a:lnTo>
                  <a:pt x="54403" y="1576201"/>
                </a:lnTo>
                <a:lnTo>
                  <a:pt x="82585" y="1609054"/>
                </a:lnTo>
                <a:lnTo>
                  <a:pt x="115438" y="1637236"/>
                </a:lnTo>
                <a:lnTo>
                  <a:pt x="152380" y="1660166"/>
                </a:lnTo>
                <a:lnTo>
                  <a:pt x="192832" y="1677264"/>
                </a:lnTo>
                <a:lnTo>
                  <a:pt x="236212" y="1687949"/>
                </a:lnTo>
                <a:lnTo>
                  <a:pt x="281939" y="1691639"/>
                </a:lnTo>
                <a:lnTo>
                  <a:pt x="1699259" y="1691639"/>
                </a:lnTo>
                <a:lnTo>
                  <a:pt x="1744987" y="1687949"/>
                </a:lnTo>
                <a:lnTo>
                  <a:pt x="1788367" y="1677264"/>
                </a:lnTo>
                <a:lnTo>
                  <a:pt x="1828819" y="1660166"/>
                </a:lnTo>
                <a:lnTo>
                  <a:pt x="1865761" y="1637236"/>
                </a:lnTo>
                <a:lnTo>
                  <a:pt x="1898614" y="1609054"/>
                </a:lnTo>
                <a:lnTo>
                  <a:pt x="1926796" y="1576201"/>
                </a:lnTo>
                <a:lnTo>
                  <a:pt x="1949726" y="1539259"/>
                </a:lnTo>
                <a:lnTo>
                  <a:pt x="1966824" y="1498807"/>
                </a:lnTo>
                <a:lnTo>
                  <a:pt x="1977509" y="1455427"/>
                </a:lnTo>
                <a:lnTo>
                  <a:pt x="1981199" y="1409699"/>
                </a:lnTo>
                <a:lnTo>
                  <a:pt x="1981199" y="281939"/>
                </a:lnTo>
                <a:lnTo>
                  <a:pt x="1977509" y="236212"/>
                </a:lnTo>
                <a:lnTo>
                  <a:pt x="1966824" y="192832"/>
                </a:lnTo>
                <a:lnTo>
                  <a:pt x="1949726" y="152380"/>
                </a:lnTo>
                <a:lnTo>
                  <a:pt x="1926796" y="115438"/>
                </a:lnTo>
                <a:lnTo>
                  <a:pt x="1898614" y="82585"/>
                </a:lnTo>
                <a:lnTo>
                  <a:pt x="1865761" y="54403"/>
                </a:lnTo>
                <a:lnTo>
                  <a:pt x="1828819" y="31473"/>
                </a:lnTo>
                <a:lnTo>
                  <a:pt x="1788367" y="14375"/>
                </a:lnTo>
                <a:lnTo>
                  <a:pt x="1744987" y="3690"/>
                </a:lnTo>
                <a:lnTo>
                  <a:pt x="169925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7F6E4783-9871-4022-98EF-C46725AEBF04}"/>
              </a:ext>
            </a:extLst>
          </p:cNvPr>
          <p:cNvSpPr/>
          <p:nvPr/>
        </p:nvSpPr>
        <p:spPr>
          <a:xfrm>
            <a:off x="7031272" y="2159872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0" y="281939"/>
                </a:moveTo>
                <a:lnTo>
                  <a:pt x="3690" y="236212"/>
                </a:lnTo>
                <a:lnTo>
                  <a:pt x="14375" y="192832"/>
                </a:lnTo>
                <a:lnTo>
                  <a:pt x="31473" y="152380"/>
                </a:lnTo>
                <a:lnTo>
                  <a:pt x="54403" y="115438"/>
                </a:lnTo>
                <a:lnTo>
                  <a:pt x="82585" y="82585"/>
                </a:lnTo>
                <a:lnTo>
                  <a:pt x="115438" y="54403"/>
                </a:lnTo>
                <a:lnTo>
                  <a:pt x="152380" y="31473"/>
                </a:lnTo>
                <a:lnTo>
                  <a:pt x="192832" y="14375"/>
                </a:lnTo>
                <a:lnTo>
                  <a:pt x="236212" y="3690"/>
                </a:lnTo>
                <a:lnTo>
                  <a:pt x="281939" y="0"/>
                </a:lnTo>
                <a:lnTo>
                  <a:pt x="1699259" y="0"/>
                </a:lnTo>
                <a:lnTo>
                  <a:pt x="1744987" y="3690"/>
                </a:lnTo>
                <a:lnTo>
                  <a:pt x="1788367" y="14375"/>
                </a:lnTo>
                <a:lnTo>
                  <a:pt x="1828819" y="31473"/>
                </a:lnTo>
                <a:lnTo>
                  <a:pt x="1865761" y="54403"/>
                </a:lnTo>
                <a:lnTo>
                  <a:pt x="1898614" y="82585"/>
                </a:lnTo>
                <a:lnTo>
                  <a:pt x="1926796" y="115438"/>
                </a:lnTo>
                <a:lnTo>
                  <a:pt x="1949726" y="152380"/>
                </a:lnTo>
                <a:lnTo>
                  <a:pt x="1966824" y="192832"/>
                </a:lnTo>
                <a:lnTo>
                  <a:pt x="1977509" y="236212"/>
                </a:lnTo>
                <a:lnTo>
                  <a:pt x="1981199" y="281939"/>
                </a:lnTo>
                <a:lnTo>
                  <a:pt x="1981199" y="1409699"/>
                </a:lnTo>
                <a:lnTo>
                  <a:pt x="1977509" y="1455427"/>
                </a:lnTo>
                <a:lnTo>
                  <a:pt x="1966824" y="1498807"/>
                </a:lnTo>
                <a:lnTo>
                  <a:pt x="1949726" y="1539259"/>
                </a:lnTo>
                <a:lnTo>
                  <a:pt x="1926796" y="1576201"/>
                </a:lnTo>
                <a:lnTo>
                  <a:pt x="1898614" y="1609054"/>
                </a:lnTo>
                <a:lnTo>
                  <a:pt x="1865761" y="1637236"/>
                </a:lnTo>
                <a:lnTo>
                  <a:pt x="1828819" y="1660166"/>
                </a:lnTo>
                <a:lnTo>
                  <a:pt x="1788367" y="1677264"/>
                </a:lnTo>
                <a:lnTo>
                  <a:pt x="1744987" y="1687949"/>
                </a:lnTo>
                <a:lnTo>
                  <a:pt x="1699259" y="1691639"/>
                </a:lnTo>
                <a:lnTo>
                  <a:pt x="281939" y="1691639"/>
                </a:lnTo>
                <a:lnTo>
                  <a:pt x="236212" y="1687949"/>
                </a:lnTo>
                <a:lnTo>
                  <a:pt x="192832" y="1677264"/>
                </a:lnTo>
                <a:lnTo>
                  <a:pt x="152380" y="1660166"/>
                </a:lnTo>
                <a:lnTo>
                  <a:pt x="115438" y="1637236"/>
                </a:lnTo>
                <a:lnTo>
                  <a:pt x="82585" y="1609054"/>
                </a:lnTo>
                <a:lnTo>
                  <a:pt x="54403" y="1576201"/>
                </a:lnTo>
                <a:lnTo>
                  <a:pt x="31473" y="1539259"/>
                </a:lnTo>
                <a:lnTo>
                  <a:pt x="14375" y="1498807"/>
                </a:lnTo>
                <a:lnTo>
                  <a:pt x="3690" y="1455427"/>
                </a:lnTo>
                <a:lnTo>
                  <a:pt x="0" y="1409699"/>
                </a:lnTo>
                <a:lnTo>
                  <a:pt x="0" y="2819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1197DF5D-6676-45A6-9080-83E44BE32AA5}"/>
              </a:ext>
            </a:extLst>
          </p:cNvPr>
          <p:cNvSpPr/>
          <p:nvPr/>
        </p:nvSpPr>
        <p:spPr>
          <a:xfrm>
            <a:off x="6014763" y="3829291"/>
            <a:ext cx="2078736" cy="950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61DBC1E6-6DC2-4C7A-B93A-CB0853536AE5}"/>
              </a:ext>
            </a:extLst>
          </p:cNvPr>
          <p:cNvSpPr/>
          <p:nvPr/>
        </p:nvSpPr>
        <p:spPr>
          <a:xfrm>
            <a:off x="6184348" y="3851511"/>
            <a:ext cx="1866264" cy="612140"/>
          </a:xfrm>
          <a:custGeom>
            <a:avLst/>
            <a:gdLst/>
            <a:ahLst/>
            <a:cxnLst/>
            <a:rect l="l" t="t" r="r" b="b"/>
            <a:pathLst>
              <a:path w="1866265" h="612139">
                <a:moveTo>
                  <a:pt x="32719" y="356840"/>
                </a:moveTo>
                <a:lnTo>
                  <a:pt x="20669" y="358356"/>
                </a:lnTo>
                <a:lnTo>
                  <a:pt x="7251" y="364843"/>
                </a:lnTo>
                <a:lnTo>
                  <a:pt x="1304" y="375107"/>
                </a:lnTo>
                <a:lnTo>
                  <a:pt x="0" y="386821"/>
                </a:lnTo>
                <a:lnTo>
                  <a:pt x="3786" y="398404"/>
                </a:lnTo>
                <a:lnTo>
                  <a:pt x="128479" y="612145"/>
                </a:lnTo>
                <a:lnTo>
                  <a:pt x="161529" y="555507"/>
                </a:lnTo>
                <a:lnTo>
                  <a:pt x="99920" y="555507"/>
                </a:lnTo>
                <a:lnTo>
                  <a:pt x="99920" y="450078"/>
                </a:lnTo>
                <a:lnTo>
                  <a:pt x="50820" y="366174"/>
                </a:lnTo>
                <a:lnTo>
                  <a:pt x="42927" y="359659"/>
                </a:lnTo>
                <a:lnTo>
                  <a:pt x="32719" y="356840"/>
                </a:lnTo>
                <a:close/>
              </a:path>
              <a:path w="1866265" h="612139">
                <a:moveTo>
                  <a:pt x="99920" y="450078"/>
                </a:moveTo>
                <a:lnTo>
                  <a:pt x="99920" y="555507"/>
                </a:lnTo>
                <a:lnTo>
                  <a:pt x="157070" y="555507"/>
                </a:lnTo>
                <a:lnTo>
                  <a:pt x="157070" y="541019"/>
                </a:lnTo>
                <a:lnTo>
                  <a:pt x="103730" y="541019"/>
                </a:lnTo>
                <a:lnTo>
                  <a:pt x="128401" y="498748"/>
                </a:lnTo>
                <a:lnTo>
                  <a:pt x="99920" y="450078"/>
                </a:lnTo>
                <a:close/>
              </a:path>
              <a:path w="1866265" h="612139">
                <a:moveTo>
                  <a:pt x="222940" y="355978"/>
                </a:moveTo>
                <a:lnTo>
                  <a:pt x="212088" y="360593"/>
                </a:lnTo>
                <a:lnTo>
                  <a:pt x="203795" y="369569"/>
                </a:lnTo>
                <a:lnTo>
                  <a:pt x="157070" y="449628"/>
                </a:lnTo>
                <a:lnTo>
                  <a:pt x="157070" y="555507"/>
                </a:lnTo>
                <a:lnTo>
                  <a:pt x="161529" y="555507"/>
                </a:lnTo>
                <a:lnTo>
                  <a:pt x="253203" y="398404"/>
                </a:lnTo>
                <a:lnTo>
                  <a:pt x="254576" y="395710"/>
                </a:lnTo>
                <a:lnTo>
                  <a:pt x="256797" y="385446"/>
                </a:lnTo>
                <a:lnTo>
                  <a:pt x="254482" y="374901"/>
                </a:lnTo>
                <a:lnTo>
                  <a:pt x="247272" y="364866"/>
                </a:lnTo>
                <a:lnTo>
                  <a:pt x="234809" y="356132"/>
                </a:lnTo>
                <a:lnTo>
                  <a:pt x="222940" y="355978"/>
                </a:lnTo>
                <a:close/>
              </a:path>
              <a:path w="1866265" h="612139">
                <a:moveTo>
                  <a:pt x="128401" y="498748"/>
                </a:moveTo>
                <a:lnTo>
                  <a:pt x="103730" y="541019"/>
                </a:lnTo>
                <a:lnTo>
                  <a:pt x="153138" y="541019"/>
                </a:lnTo>
                <a:lnTo>
                  <a:pt x="128401" y="498748"/>
                </a:lnTo>
                <a:close/>
              </a:path>
              <a:path w="1866265" h="612139">
                <a:moveTo>
                  <a:pt x="157070" y="449628"/>
                </a:moveTo>
                <a:lnTo>
                  <a:pt x="128401" y="498748"/>
                </a:lnTo>
                <a:lnTo>
                  <a:pt x="153138" y="541019"/>
                </a:lnTo>
                <a:lnTo>
                  <a:pt x="157070" y="541019"/>
                </a:lnTo>
                <a:lnTo>
                  <a:pt x="157070" y="449628"/>
                </a:lnTo>
                <a:close/>
              </a:path>
              <a:path w="1866265" h="612139">
                <a:moveTo>
                  <a:pt x="1808964" y="277491"/>
                </a:moveTo>
                <a:lnTo>
                  <a:pt x="125811" y="277613"/>
                </a:lnTo>
                <a:lnTo>
                  <a:pt x="112661" y="282294"/>
                </a:lnTo>
                <a:lnTo>
                  <a:pt x="103413" y="292397"/>
                </a:lnTo>
                <a:lnTo>
                  <a:pt x="99920" y="306080"/>
                </a:lnTo>
                <a:lnTo>
                  <a:pt x="99920" y="450078"/>
                </a:lnTo>
                <a:lnTo>
                  <a:pt x="128401" y="498748"/>
                </a:lnTo>
                <a:lnTo>
                  <a:pt x="157070" y="449628"/>
                </a:lnTo>
                <a:lnTo>
                  <a:pt x="157070" y="334639"/>
                </a:lnTo>
                <a:lnTo>
                  <a:pt x="128479" y="334639"/>
                </a:lnTo>
                <a:lnTo>
                  <a:pt x="157070" y="306080"/>
                </a:lnTo>
                <a:lnTo>
                  <a:pt x="1808964" y="306080"/>
                </a:lnTo>
                <a:lnTo>
                  <a:pt x="1808964" y="277491"/>
                </a:lnTo>
                <a:close/>
              </a:path>
              <a:path w="1866265" h="612139">
                <a:moveTo>
                  <a:pt x="157070" y="306080"/>
                </a:moveTo>
                <a:lnTo>
                  <a:pt x="128479" y="334639"/>
                </a:lnTo>
                <a:lnTo>
                  <a:pt x="157070" y="334637"/>
                </a:lnTo>
                <a:lnTo>
                  <a:pt x="157070" y="306080"/>
                </a:lnTo>
                <a:close/>
              </a:path>
              <a:path w="1866265" h="612139">
                <a:moveTo>
                  <a:pt x="157070" y="334637"/>
                </a:moveTo>
                <a:lnTo>
                  <a:pt x="128479" y="334639"/>
                </a:lnTo>
                <a:lnTo>
                  <a:pt x="157070" y="334639"/>
                </a:lnTo>
                <a:close/>
              </a:path>
              <a:path w="1866265" h="612139">
                <a:moveTo>
                  <a:pt x="1866114" y="277489"/>
                </a:moveTo>
                <a:lnTo>
                  <a:pt x="1837521" y="277491"/>
                </a:lnTo>
                <a:lnTo>
                  <a:pt x="1808964" y="306080"/>
                </a:lnTo>
                <a:lnTo>
                  <a:pt x="157070" y="306080"/>
                </a:lnTo>
                <a:lnTo>
                  <a:pt x="157070" y="334637"/>
                </a:lnTo>
                <a:lnTo>
                  <a:pt x="1840196" y="334515"/>
                </a:lnTo>
                <a:lnTo>
                  <a:pt x="1853365" y="329837"/>
                </a:lnTo>
                <a:lnTo>
                  <a:pt x="1862619" y="319741"/>
                </a:lnTo>
                <a:lnTo>
                  <a:pt x="1866114" y="306080"/>
                </a:lnTo>
                <a:lnTo>
                  <a:pt x="1866114" y="277489"/>
                </a:lnTo>
                <a:close/>
              </a:path>
              <a:path w="1866265" h="612139">
                <a:moveTo>
                  <a:pt x="1837523" y="277489"/>
                </a:moveTo>
                <a:lnTo>
                  <a:pt x="1808964" y="277491"/>
                </a:lnTo>
                <a:lnTo>
                  <a:pt x="1808964" y="306080"/>
                </a:lnTo>
                <a:lnTo>
                  <a:pt x="1837523" y="277489"/>
                </a:lnTo>
                <a:close/>
              </a:path>
              <a:path w="1866265" h="612139">
                <a:moveTo>
                  <a:pt x="1866114" y="0"/>
                </a:moveTo>
                <a:lnTo>
                  <a:pt x="1808964" y="0"/>
                </a:lnTo>
                <a:lnTo>
                  <a:pt x="1808964" y="277491"/>
                </a:lnTo>
                <a:lnTo>
                  <a:pt x="1866114" y="277489"/>
                </a:lnTo>
                <a:lnTo>
                  <a:pt x="1866114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BEFD763E-B6D9-4D83-B818-09E48FAFE113}"/>
              </a:ext>
            </a:extLst>
          </p:cNvPr>
          <p:cNvSpPr/>
          <p:nvPr/>
        </p:nvSpPr>
        <p:spPr>
          <a:xfrm>
            <a:off x="7064800" y="1636256"/>
            <a:ext cx="1685544" cy="5044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D3D95F02-7536-4D24-AA38-7E035F587028}"/>
              </a:ext>
            </a:extLst>
          </p:cNvPr>
          <p:cNvSpPr/>
          <p:nvPr/>
        </p:nvSpPr>
        <p:spPr>
          <a:xfrm>
            <a:off x="6985552" y="1435087"/>
            <a:ext cx="1946148" cy="1045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1197CD28-8D24-4329-ACD9-51AACE2EF9C9}"/>
              </a:ext>
            </a:extLst>
          </p:cNvPr>
          <p:cNvSpPr/>
          <p:nvPr/>
        </p:nvSpPr>
        <p:spPr>
          <a:xfrm>
            <a:off x="7107472" y="1656068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6"/>
                </a:lnTo>
                <a:lnTo>
                  <a:pt x="21535" y="19384"/>
                </a:lnTo>
                <a:lnTo>
                  <a:pt x="1498" y="55383"/>
                </a:lnTo>
                <a:lnTo>
                  <a:pt x="0" y="69860"/>
                </a:lnTo>
                <a:lnTo>
                  <a:pt x="916" y="360599"/>
                </a:lnTo>
                <a:lnTo>
                  <a:pt x="19384" y="397564"/>
                </a:lnTo>
                <a:lnTo>
                  <a:pt x="55383" y="417601"/>
                </a:lnTo>
                <a:lnTo>
                  <a:pt x="69860" y="419099"/>
                </a:lnTo>
                <a:lnTo>
                  <a:pt x="1541699" y="418183"/>
                </a:lnTo>
                <a:lnTo>
                  <a:pt x="1578664" y="399715"/>
                </a:lnTo>
                <a:lnTo>
                  <a:pt x="1598701" y="363716"/>
                </a:lnTo>
                <a:lnTo>
                  <a:pt x="1600199" y="349239"/>
                </a:lnTo>
                <a:lnTo>
                  <a:pt x="1599283" y="58500"/>
                </a:lnTo>
                <a:lnTo>
                  <a:pt x="1580815" y="21535"/>
                </a:lnTo>
                <a:lnTo>
                  <a:pt x="1544816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18F0FAD0-9FA8-4E68-9A7C-2CA0AD540B9F}"/>
              </a:ext>
            </a:extLst>
          </p:cNvPr>
          <p:cNvSpPr/>
          <p:nvPr/>
        </p:nvSpPr>
        <p:spPr>
          <a:xfrm>
            <a:off x="9803428" y="2136128"/>
            <a:ext cx="2075688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DF6D98EE-9FC1-45EA-A745-0527A64530AE}"/>
              </a:ext>
            </a:extLst>
          </p:cNvPr>
          <p:cNvSpPr/>
          <p:nvPr/>
        </p:nvSpPr>
        <p:spPr>
          <a:xfrm>
            <a:off x="9850672" y="2159872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1699259" y="0"/>
                </a:moveTo>
                <a:lnTo>
                  <a:pt x="281939" y="0"/>
                </a:lnTo>
                <a:lnTo>
                  <a:pt x="258819" y="934"/>
                </a:lnTo>
                <a:lnTo>
                  <a:pt x="214192" y="8195"/>
                </a:lnTo>
                <a:lnTo>
                  <a:pt x="172204" y="22158"/>
                </a:lnTo>
                <a:lnTo>
                  <a:pt x="133434" y="42245"/>
                </a:lnTo>
                <a:lnTo>
                  <a:pt x="98464" y="67874"/>
                </a:lnTo>
                <a:lnTo>
                  <a:pt x="67874" y="98464"/>
                </a:lnTo>
                <a:lnTo>
                  <a:pt x="42245" y="133434"/>
                </a:lnTo>
                <a:lnTo>
                  <a:pt x="22158" y="172204"/>
                </a:lnTo>
                <a:lnTo>
                  <a:pt x="8195" y="214192"/>
                </a:lnTo>
                <a:lnTo>
                  <a:pt x="934" y="258819"/>
                </a:lnTo>
                <a:lnTo>
                  <a:pt x="0" y="281939"/>
                </a:lnTo>
                <a:lnTo>
                  <a:pt x="0" y="1409699"/>
                </a:lnTo>
                <a:lnTo>
                  <a:pt x="3690" y="1455427"/>
                </a:lnTo>
                <a:lnTo>
                  <a:pt x="14375" y="1498807"/>
                </a:lnTo>
                <a:lnTo>
                  <a:pt x="31473" y="1539259"/>
                </a:lnTo>
                <a:lnTo>
                  <a:pt x="54403" y="1576201"/>
                </a:lnTo>
                <a:lnTo>
                  <a:pt x="82585" y="1609054"/>
                </a:lnTo>
                <a:lnTo>
                  <a:pt x="115438" y="1637236"/>
                </a:lnTo>
                <a:lnTo>
                  <a:pt x="152380" y="1660166"/>
                </a:lnTo>
                <a:lnTo>
                  <a:pt x="192832" y="1677264"/>
                </a:lnTo>
                <a:lnTo>
                  <a:pt x="236212" y="1687949"/>
                </a:lnTo>
                <a:lnTo>
                  <a:pt x="281939" y="1691639"/>
                </a:lnTo>
                <a:lnTo>
                  <a:pt x="1699259" y="1691639"/>
                </a:lnTo>
                <a:lnTo>
                  <a:pt x="1744987" y="1687949"/>
                </a:lnTo>
                <a:lnTo>
                  <a:pt x="1788367" y="1677264"/>
                </a:lnTo>
                <a:lnTo>
                  <a:pt x="1828819" y="1660166"/>
                </a:lnTo>
                <a:lnTo>
                  <a:pt x="1865761" y="1637236"/>
                </a:lnTo>
                <a:lnTo>
                  <a:pt x="1898614" y="1609054"/>
                </a:lnTo>
                <a:lnTo>
                  <a:pt x="1926796" y="1576201"/>
                </a:lnTo>
                <a:lnTo>
                  <a:pt x="1949726" y="1539259"/>
                </a:lnTo>
                <a:lnTo>
                  <a:pt x="1966824" y="1498807"/>
                </a:lnTo>
                <a:lnTo>
                  <a:pt x="1977509" y="1455427"/>
                </a:lnTo>
                <a:lnTo>
                  <a:pt x="1981199" y="1409699"/>
                </a:lnTo>
                <a:lnTo>
                  <a:pt x="1981199" y="281939"/>
                </a:lnTo>
                <a:lnTo>
                  <a:pt x="1977509" y="236212"/>
                </a:lnTo>
                <a:lnTo>
                  <a:pt x="1966824" y="192832"/>
                </a:lnTo>
                <a:lnTo>
                  <a:pt x="1949726" y="152380"/>
                </a:lnTo>
                <a:lnTo>
                  <a:pt x="1926796" y="115438"/>
                </a:lnTo>
                <a:lnTo>
                  <a:pt x="1898614" y="82585"/>
                </a:lnTo>
                <a:lnTo>
                  <a:pt x="1865761" y="54403"/>
                </a:lnTo>
                <a:lnTo>
                  <a:pt x="1828819" y="31473"/>
                </a:lnTo>
                <a:lnTo>
                  <a:pt x="1788367" y="14375"/>
                </a:lnTo>
                <a:lnTo>
                  <a:pt x="1744987" y="3690"/>
                </a:lnTo>
                <a:lnTo>
                  <a:pt x="16992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FFBEBAFC-7C74-4E06-B9FE-71222D852F27}"/>
              </a:ext>
            </a:extLst>
          </p:cNvPr>
          <p:cNvSpPr/>
          <p:nvPr/>
        </p:nvSpPr>
        <p:spPr>
          <a:xfrm>
            <a:off x="9850672" y="2159872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0" y="281939"/>
                </a:moveTo>
                <a:lnTo>
                  <a:pt x="3690" y="236212"/>
                </a:lnTo>
                <a:lnTo>
                  <a:pt x="14375" y="192832"/>
                </a:lnTo>
                <a:lnTo>
                  <a:pt x="31473" y="152380"/>
                </a:lnTo>
                <a:lnTo>
                  <a:pt x="54403" y="115438"/>
                </a:lnTo>
                <a:lnTo>
                  <a:pt x="82585" y="82585"/>
                </a:lnTo>
                <a:lnTo>
                  <a:pt x="115438" y="54403"/>
                </a:lnTo>
                <a:lnTo>
                  <a:pt x="152380" y="31473"/>
                </a:lnTo>
                <a:lnTo>
                  <a:pt x="192832" y="14375"/>
                </a:lnTo>
                <a:lnTo>
                  <a:pt x="236212" y="3690"/>
                </a:lnTo>
                <a:lnTo>
                  <a:pt x="281939" y="0"/>
                </a:lnTo>
                <a:lnTo>
                  <a:pt x="1699259" y="0"/>
                </a:lnTo>
                <a:lnTo>
                  <a:pt x="1744987" y="3690"/>
                </a:lnTo>
                <a:lnTo>
                  <a:pt x="1788367" y="14375"/>
                </a:lnTo>
                <a:lnTo>
                  <a:pt x="1828819" y="31473"/>
                </a:lnTo>
                <a:lnTo>
                  <a:pt x="1865761" y="54403"/>
                </a:lnTo>
                <a:lnTo>
                  <a:pt x="1898614" y="82585"/>
                </a:lnTo>
                <a:lnTo>
                  <a:pt x="1926796" y="115438"/>
                </a:lnTo>
                <a:lnTo>
                  <a:pt x="1949726" y="152380"/>
                </a:lnTo>
                <a:lnTo>
                  <a:pt x="1966824" y="192832"/>
                </a:lnTo>
                <a:lnTo>
                  <a:pt x="1977509" y="236212"/>
                </a:lnTo>
                <a:lnTo>
                  <a:pt x="1981199" y="281939"/>
                </a:lnTo>
                <a:lnTo>
                  <a:pt x="1981199" y="1409699"/>
                </a:lnTo>
                <a:lnTo>
                  <a:pt x="1977509" y="1455427"/>
                </a:lnTo>
                <a:lnTo>
                  <a:pt x="1966824" y="1498807"/>
                </a:lnTo>
                <a:lnTo>
                  <a:pt x="1949726" y="1539259"/>
                </a:lnTo>
                <a:lnTo>
                  <a:pt x="1926796" y="1576201"/>
                </a:lnTo>
                <a:lnTo>
                  <a:pt x="1898614" y="1609054"/>
                </a:lnTo>
                <a:lnTo>
                  <a:pt x="1865761" y="1637236"/>
                </a:lnTo>
                <a:lnTo>
                  <a:pt x="1828819" y="1660166"/>
                </a:lnTo>
                <a:lnTo>
                  <a:pt x="1788367" y="1677264"/>
                </a:lnTo>
                <a:lnTo>
                  <a:pt x="1744987" y="1687949"/>
                </a:lnTo>
                <a:lnTo>
                  <a:pt x="1699259" y="1691639"/>
                </a:lnTo>
                <a:lnTo>
                  <a:pt x="281939" y="1691639"/>
                </a:lnTo>
                <a:lnTo>
                  <a:pt x="236212" y="1687949"/>
                </a:lnTo>
                <a:lnTo>
                  <a:pt x="192832" y="1677264"/>
                </a:lnTo>
                <a:lnTo>
                  <a:pt x="152380" y="1660166"/>
                </a:lnTo>
                <a:lnTo>
                  <a:pt x="115438" y="1637236"/>
                </a:lnTo>
                <a:lnTo>
                  <a:pt x="82585" y="1609054"/>
                </a:lnTo>
                <a:lnTo>
                  <a:pt x="54403" y="1576201"/>
                </a:lnTo>
                <a:lnTo>
                  <a:pt x="31473" y="1539259"/>
                </a:lnTo>
                <a:lnTo>
                  <a:pt x="14375" y="1498807"/>
                </a:lnTo>
                <a:lnTo>
                  <a:pt x="3690" y="1455427"/>
                </a:lnTo>
                <a:lnTo>
                  <a:pt x="0" y="1409699"/>
                </a:lnTo>
                <a:lnTo>
                  <a:pt x="0" y="2819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9120353A-31C4-425A-B905-C1808A06601E}"/>
              </a:ext>
            </a:extLst>
          </p:cNvPr>
          <p:cNvSpPr/>
          <p:nvPr/>
        </p:nvSpPr>
        <p:spPr>
          <a:xfrm>
            <a:off x="6421672" y="3829291"/>
            <a:ext cx="4491228" cy="11186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8BDD997E-31E2-46D1-ABA3-6075BE98389A}"/>
              </a:ext>
            </a:extLst>
          </p:cNvPr>
          <p:cNvSpPr/>
          <p:nvPr/>
        </p:nvSpPr>
        <p:spPr>
          <a:xfrm>
            <a:off x="6719370" y="3851511"/>
            <a:ext cx="4150995" cy="908050"/>
          </a:xfrm>
          <a:custGeom>
            <a:avLst/>
            <a:gdLst/>
            <a:ahLst/>
            <a:cxnLst/>
            <a:rect l="l" t="t" r="r" b="b"/>
            <a:pathLst>
              <a:path w="4150995" h="908050">
                <a:moveTo>
                  <a:pt x="225367" y="650835"/>
                </a:moveTo>
                <a:lnTo>
                  <a:pt x="213725" y="654567"/>
                </a:lnTo>
                <a:lnTo>
                  <a:pt x="0" y="779272"/>
                </a:lnTo>
                <a:lnTo>
                  <a:pt x="213725" y="903991"/>
                </a:lnTo>
                <a:lnTo>
                  <a:pt x="216540" y="905441"/>
                </a:lnTo>
                <a:lnTo>
                  <a:pt x="226780" y="907644"/>
                </a:lnTo>
                <a:lnTo>
                  <a:pt x="237286" y="905283"/>
                </a:lnTo>
                <a:lnTo>
                  <a:pt x="247273" y="898029"/>
                </a:lnTo>
                <a:lnTo>
                  <a:pt x="255956" y="885552"/>
                </a:lnTo>
                <a:lnTo>
                  <a:pt x="256106" y="873717"/>
                </a:lnTo>
                <a:lnTo>
                  <a:pt x="251466" y="862870"/>
                </a:lnTo>
                <a:lnTo>
                  <a:pt x="242437" y="854592"/>
                </a:lnTo>
                <a:lnTo>
                  <a:pt x="162257" y="807847"/>
                </a:lnTo>
                <a:lnTo>
                  <a:pt x="56631" y="807847"/>
                </a:lnTo>
                <a:lnTo>
                  <a:pt x="56631" y="750697"/>
                </a:lnTo>
                <a:lnTo>
                  <a:pt x="161977" y="750697"/>
                </a:lnTo>
                <a:lnTo>
                  <a:pt x="245816" y="701659"/>
                </a:lnTo>
                <a:lnTo>
                  <a:pt x="252413" y="693789"/>
                </a:lnTo>
                <a:lnTo>
                  <a:pt x="255287" y="683615"/>
                </a:lnTo>
                <a:lnTo>
                  <a:pt x="253811" y="671594"/>
                </a:lnTo>
                <a:lnTo>
                  <a:pt x="247359" y="658182"/>
                </a:lnTo>
                <a:lnTo>
                  <a:pt x="237119" y="652176"/>
                </a:lnTo>
                <a:lnTo>
                  <a:pt x="225367" y="650835"/>
                </a:lnTo>
                <a:close/>
              </a:path>
              <a:path w="4150995" h="908050">
                <a:moveTo>
                  <a:pt x="161977" y="750697"/>
                </a:moveTo>
                <a:lnTo>
                  <a:pt x="56631" y="750697"/>
                </a:lnTo>
                <a:lnTo>
                  <a:pt x="56631" y="807847"/>
                </a:lnTo>
                <a:lnTo>
                  <a:pt x="162251" y="807844"/>
                </a:lnTo>
                <a:lnTo>
                  <a:pt x="155518" y="803919"/>
                </a:lnTo>
                <a:lnTo>
                  <a:pt x="70987" y="803919"/>
                </a:lnTo>
                <a:lnTo>
                  <a:pt x="70987" y="754639"/>
                </a:lnTo>
                <a:lnTo>
                  <a:pt x="155239" y="754639"/>
                </a:lnTo>
                <a:lnTo>
                  <a:pt x="161977" y="750697"/>
                </a:lnTo>
                <a:close/>
              </a:path>
              <a:path w="4150995" h="908050">
                <a:moveTo>
                  <a:pt x="162251" y="807844"/>
                </a:moveTo>
                <a:lnTo>
                  <a:pt x="56631" y="807847"/>
                </a:lnTo>
                <a:lnTo>
                  <a:pt x="162257" y="807847"/>
                </a:lnTo>
                <a:close/>
              </a:path>
              <a:path w="4150995" h="908050">
                <a:moveTo>
                  <a:pt x="4093341" y="750697"/>
                </a:moveTo>
                <a:lnTo>
                  <a:pt x="161977" y="750697"/>
                </a:lnTo>
                <a:lnTo>
                  <a:pt x="113183" y="779238"/>
                </a:lnTo>
                <a:lnTo>
                  <a:pt x="162251" y="807844"/>
                </a:lnTo>
                <a:lnTo>
                  <a:pt x="4124586" y="807722"/>
                </a:lnTo>
                <a:lnTo>
                  <a:pt x="4137749" y="803042"/>
                </a:lnTo>
                <a:lnTo>
                  <a:pt x="4146999" y="792945"/>
                </a:lnTo>
                <a:lnTo>
                  <a:pt x="4150491" y="779272"/>
                </a:lnTo>
                <a:lnTo>
                  <a:pt x="4093341" y="779272"/>
                </a:lnTo>
                <a:lnTo>
                  <a:pt x="4093341" y="750697"/>
                </a:lnTo>
                <a:close/>
              </a:path>
              <a:path w="4150995" h="908050">
                <a:moveTo>
                  <a:pt x="70987" y="754639"/>
                </a:moveTo>
                <a:lnTo>
                  <a:pt x="70987" y="803919"/>
                </a:lnTo>
                <a:lnTo>
                  <a:pt x="113183" y="779238"/>
                </a:lnTo>
                <a:lnTo>
                  <a:pt x="70987" y="754639"/>
                </a:lnTo>
                <a:close/>
              </a:path>
              <a:path w="4150995" h="908050">
                <a:moveTo>
                  <a:pt x="113183" y="779238"/>
                </a:moveTo>
                <a:lnTo>
                  <a:pt x="70987" y="803919"/>
                </a:lnTo>
                <a:lnTo>
                  <a:pt x="155518" y="803919"/>
                </a:lnTo>
                <a:lnTo>
                  <a:pt x="113183" y="779238"/>
                </a:lnTo>
                <a:close/>
              </a:path>
              <a:path w="4150995" h="908050">
                <a:moveTo>
                  <a:pt x="4150491" y="0"/>
                </a:moveTo>
                <a:lnTo>
                  <a:pt x="4093341" y="0"/>
                </a:lnTo>
                <a:lnTo>
                  <a:pt x="4093341" y="779272"/>
                </a:lnTo>
                <a:lnTo>
                  <a:pt x="4121901" y="750697"/>
                </a:lnTo>
                <a:lnTo>
                  <a:pt x="4150491" y="750697"/>
                </a:lnTo>
                <a:lnTo>
                  <a:pt x="4150491" y="0"/>
                </a:lnTo>
                <a:close/>
              </a:path>
              <a:path w="4150995" h="908050">
                <a:moveTo>
                  <a:pt x="4150491" y="750697"/>
                </a:moveTo>
                <a:lnTo>
                  <a:pt x="4121901" y="750697"/>
                </a:lnTo>
                <a:lnTo>
                  <a:pt x="4093341" y="779272"/>
                </a:lnTo>
                <a:lnTo>
                  <a:pt x="4150491" y="779272"/>
                </a:lnTo>
                <a:lnTo>
                  <a:pt x="4150491" y="750697"/>
                </a:lnTo>
                <a:close/>
              </a:path>
              <a:path w="4150995" h="908050">
                <a:moveTo>
                  <a:pt x="155239" y="754639"/>
                </a:moveTo>
                <a:lnTo>
                  <a:pt x="70987" y="754639"/>
                </a:lnTo>
                <a:lnTo>
                  <a:pt x="113183" y="779238"/>
                </a:lnTo>
                <a:lnTo>
                  <a:pt x="155239" y="754639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69A04D5D-C290-43D4-8DDB-CCD92C38486A}"/>
              </a:ext>
            </a:extLst>
          </p:cNvPr>
          <p:cNvSpPr txBox="1"/>
          <p:nvPr/>
        </p:nvSpPr>
        <p:spPr>
          <a:xfrm>
            <a:off x="2211242" y="2945014"/>
            <a:ext cx="7456805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1720" indent="5984240">
              <a:lnSpc>
                <a:spcPct val="100000"/>
              </a:lnSpc>
            </a:pPr>
            <a:r>
              <a:rPr sz="4400" b="1" dirty="0">
                <a:latin typeface="Calibri"/>
                <a:cs typeface="Calibri"/>
              </a:rPr>
              <a:t>…</a:t>
            </a:r>
            <a:endParaRPr sz="4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1061720">
              <a:lnSpc>
                <a:spcPct val="100000"/>
              </a:lnSpc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b="1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1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onnect</a:t>
            </a:r>
            <a:endParaRPr sz="4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4000" b="1" spc="-2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Cache</a:t>
            </a:r>
            <a:r>
              <a:rPr sz="4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(Pri</a:t>
            </a:r>
            <a:r>
              <a:rPr sz="4000" b="1" spc="-8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40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e/Sha</a:t>
            </a:r>
            <a:r>
              <a:rPr sz="40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ed)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B9008075-4301-4E18-914C-ED05A8746000}"/>
              </a:ext>
            </a:extLst>
          </p:cNvPr>
          <p:cNvSpPr txBox="1"/>
          <p:nvPr/>
        </p:nvSpPr>
        <p:spPr>
          <a:xfrm>
            <a:off x="508651" y="1612205"/>
            <a:ext cx="12338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1C493067-7436-4C18-8A09-00B73A65FCCB}"/>
              </a:ext>
            </a:extLst>
          </p:cNvPr>
          <p:cNvSpPr txBox="1"/>
          <p:nvPr/>
        </p:nvSpPr>
        <p:spPr>
          <a:xfrm>
            <a:off x="2718735" y="1620471"/>
            <a:ext cx="580834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1715" algn="l"/>
                <a:tab pos="4584700" algn="l"/>
              </a:tabLst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DF4F0431-43E7-4E75-ADE8-220A1E04E6F7}"/>
              </a:ext>
            </a:extLst>
          </p:cNvPr>
          <p:cNvSpPr/>
          <p:nvPr/>
        </p:nvSpPr>
        <p:spPr>
          <a:xfrm>
            <a:off x="9884200" y="1636256"/>
            <a:ext cx="1990344" cy="5044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F81A1005-46CA-4BA2-A386-468CD8B246F9}"/>
              </a:ext>
            </a:extLst>
          </p:cNvPr>
          <p:cNvSpPr/>
          <p:nvPr/>
        </p:nvSpPr>
        <p:spPr>
          <a:xfrm>
            <a:off x="9679222" y="1469869"/>
            <a:ext cx="2324100" cy="1045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A6C608CD-D88D-4DD8-BFF8-5FDA1B9C7AF4}"/>
              </a:ext>
            </a:extLst>
          </p:cNvPr>
          <p:cNvSpPr/>
          <p:nvPr/>
        </p:nvSpPr>
        <p:spPr>
          <a:xfrm>
            <a:off x="9926872" y="1656068"/>
            <a:ext cx="1905000" cy="419100"/>
          </a:xfrm>
          <a:custGeom>
            <a:avLst/>
            <a:gdLst/>
            <a:ahLst/>
            <a:cxnLst/>
            <a:rect l="l" t="t" r="r" b="b"/>
            <a:pathLst>
              <a:path w="1905000" h="419100">
                <a:moveTo>
                  <a:pt x="1835139" y="0"/>
                </a:moveTo>
                <a:lnTo>
                  <a:pt x="58500" y="916"/>
                </a:lnTo>
                <a:lnTo>
                  <a:pt x="21535" y="19384"/>
                </a:lnTo>
                <a:lnTo>
                  <a:pt x="1498" y="55383"/>
                </a:lnTo>
                <a:lnTo>
                  <a:pt x="0" y="69860"/>
                </a:lnTo>
                <a:lnTo>
                  <a:pt x="916" y="360599"/>
                </a:lnTo>
                <a:lnTo>
                  <a:pt x="19384" y="397564"/>
                </a:lnTo>
                <a:lnTo>
                  <a:pt x="55383" y="417601"/>
                </a:lnTo>
                <a:lnTo>
                  <a:pt x="69860" y="419099"/>
                </a:lnTo>
                <a:lnTo>
                  <a:pt x="1846499" y="418183"/>
                </a:lnTo>
                <a:lnTo>
                  <a:pt x="1883464" y="399715"/>
                </a:lnTo>
                <a:lnTo>
                  <a:pt x="1903501" y="363716"/>
                </a:lnTo>
                <a:lnTo>
                  <a:pt x="1904999" y="349239"/>
                </a:lnTo>
                <a:lnTo>
                  <a:pt x="1904083" y="58500"/>
                </a:lnTo>
                <a:lnTo>
                  <a:pt x="1885615" y="21535"/>
                </a:lnTo>
                <a:lnTo>
                  <a:pt x="1849616" y="1498"/>
                </a:lnTo>
                <a:lnTo>
                  <a:pt x="18351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169ADF3D-1AF5-4CC5-AF78-ED876D167009}"/>
              </a:ext>
            </a:extLst>
          </p:cNvPr>
          <p:cNvSpPr txBox="1"/>
          <p:nvPr/>
        </p:nvSpPr>
        <p:spPr>
          <a:xfrm>
            <a:off x="10042450" y="1596482"/>
            <a:ext cx="167640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N-1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98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2578-D7CE-4C9C-876C-A5A6FE9F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behavior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FBC1C-DC42-4DCE-90E2-946F8719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2B6A8-66D3-4B1F-B540-FFA7B6BE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29A6FD0-0EF8-41CD-92C2-DE7971F97CE1}"/>
              </a:ext>
            </a:extLst>
          </p:cNvPr>
          <p:cNvSpPr/>
          <p:nvPr/>
        </p:nvSpPr>
        <p:spPr>
          <a:xfrm>
            <a:off x="184685" y="5394381"/>
            <a:ext cx="5638800" cy="951570"/>
          </a:xfrm>
          <a:custGeom>
            <a:avLst/>
            <a:gdLst/>
            <a:ahLst/>
            <a:cxnLst/>
            <a:rect l="l" t="t" r="r" b="b"/>
            <a:pathLst>
              <a:path w="5638800" h="1318260">
                <a:moveTo>
                  <a:pt x="0" y="658928"/>
                </a:moveTo>
                <a:lnTo>
                  <a:pt x="9346" y="604888"/>
                </a:lnTo>
                <a:lnTo>
                  <a:pt x="36900" y="552050"/>
                </a:lnTo>
                <a:lnTo>
                  <a:pt x="81938" y="500584"/>
                </a:lnTo>
                <a:lnTo>
                  <a:pt x="143732" y="450661"/>
                </a:lnTo>
                <a:lnTo>
                  <a:pt x="221559" y="402449"/>
                </a:lnTo>
                <a:lnTo>
                  <a:pt x="314692" y="356118"/>
                </a:lnTo>
                <a:lnTo>
                  <a:pt x="422406" y="311838"/>
                </a:lnTo>
                <a:lnTo>
                  <a:pt x="543974" y="269779"/>
                </a:lnTo>
                <a:lnTo>
                  <a:pt x="678673" y="230110"/>
                </a:lnTo>
                <a:lnTo>
                  <a:pt x="825775" y="193000"/>
                </a:lnTo>
                <a:lnTo>
                  <a:pt x="984556" y="158620"/>
                </a:lnTo>
                <a:lnTo>
                  <a:pt x="1154290" y="127138"/>
                </a:lnTo>
                <a:lnTo>
                  <a:pt x="1334251" y="98725"/>
                </a:lnTo>
                <a:lnTo>
                  <a:pt x="1523714" y="73550"/>
                </a:lnTo>
                <a:lnTo>
                  <a:pt x="1721953" y="51783"/>
                </a:lnTo>
                <a:lnTo>
                  <a:pt x="1928243" y="33593"/>
                </a:lnTo>
                <a:lnTo>
                  <a:pt x="2141858" y="19150"/>
                </a:lnTo>
                <a:lnTo>
                  <a:pt x="2362073" y="8624"/>
                </a:lnTo>
                <a:lnTo>
                  <a:pt x="2588162" y="2184"/>
                </a:lnTo>
                <a:lnTo>
                  <a:pt x="2819399" y="0"/>
                </a:lnTo>
                <a:lnTo>
                  <a:pt x="3050641" y="2184"/>
                </a:lnTo>
                <a:lnTo>
                  <a:pt x="3276733" y="8624"/>
                </a:lnTo>
                <a:lnTo>
                  <a:pt x="3496950" y="19150"/>
                </a:lnTo>
                <a:lnTo>
                  <a:pt x="3710567" y="33593"/>
                </a:lnTo>
                <a:lnTo>
                  <a:pt x="3916858" y="51783"/>
                </a:lnTo>
                <a:lnTo>
                  <a:pt x="4115098" y="73550"/>
                </a:lnTo>
                <a:lnTo>
                  <a:pt x="4304561" y="98725"/>
                </a:lnTo>
                <a:lnTo>
                  <a:pt x="4484522" y="127138"/>
                </a:lnTo>
                <a:lnTo>
                  <a:pt x="4654255" y="158620"/>
                </a:lnTo>
                <a:lnTo>
                  <a:pt x="4813035" y="193000"/>
                </a:lnTo>
                <a:lnTo>
                  <a:pt x="4960136" y="230110"/>
                </a:lnTo>
                <a:lnTo>
                  <a:pt x="5094833" y="269779"/>
                </a:lnTo>
                <a:lnTo>
                  <a:pt x="5216401" y="311838"/>
                </a:lnTo>
                <a:lnTo>
                  <a:pt x="5324113" y="356118"/>
                </a:lnTo>
                <a:lnTo>
                  <a:pt x="5417244" y="402449"/>
                </a:lnTo>
                <a:lnTo>
                  <a:pt x="5495069" y="450661"/>
                </a:lnTo>
                <a:lnTo>
                  <a:pt x="5556863" y="500584"/>
                </a:lnTo>
                <a:lnTo>
                  <a:pt x="5601900" y="552050"/>
                </a:lnTo>
                <a:lnTo>
                  <a:pt x="5629454" y="604888"/>
                </a:lnTo>
                <a:lnTo>
                  <a:pt x="5638799" y="658928"/>
                </a:lnTo>
                <a:lnTo>
                  <a:pt x="5629454" y="712972"/>
                </a:lnTo>
                <a:lnTo>
                  <a:pt x="5601900" y="765813"/>
                </a:lnTo>
                <a:lnTo>
                  <a:pt x="5556863" y="817281"/>
                </a:lnTo>
                <a:lnTo>
                  <a:pt x="5495069" y="867206"/>
                </a:lnTo>
                <a:lnTo>
                  <a:pt x="5417244" y="915420"/>
                </a:lnTo>
                <a:lnTo>
                  <a:pt x="5324113" y="961753"/>
                </a:lnTo>
                <a:lnTo>
                  <a:pt x="5216401" y="1006034"/>
                </a:lnTo>
                <a:lnTo>
                  <a:pt x="5094833" y="1048094"/>
                </a:lnTo>
                <a:lnTo>
                  <a:pt x="4960136" y="1087765"/>
                </a:lnTo>
                <a:lnTo>
                  <a:pt x="4813035" y="1124875"/>
                </a:lnTo>
                <a:lnTo>
                  <a:pt x="4654255" y="1159256"/>
                </a:lnTo>
                <a:lnTo>
                  <a:pt x="4484522" y="1190738"/>
                </a:lnTo>
                <a:lnTo>
                  <a:pt x="4304561" y="1219152"/>
                </a:lnTo>
                <a:lnTo>
                  <a:pt x="4115098" y="1244327"/>
                </a:lnTo>
                <a:lnTo>
                  <a:pt x="3916858" y="1266094"/>
                </a:lnTo>
                <a:lnTo>
                  <a:pt x="3710567" y="1284284"/>
                </a:lnTo>
                <a:lnTo>
                  <a:pt x="3496950" y="1298727"/>
                </a:lnTo>
                <a:lnTo>
                  <a:pt x="3276733" y="1309254"/>
                </a:lnTo>
                <a:lnTo>
                  <a:pt x="3050641" y="1315694"/>
                </a:lnTo>
                <a:lnTo>
                  <a:pt x="2819399" y="1317878"/>
                </a:lnTo>
                <a:lnTo>
                  <a:pt x="2588162" y="1315694"/>
                </a:lnTo>
                <a:lnTo>
                  <a:pt x="2362073" y="1309254"/>
                </a:lnTo>
                <a:lnTo>
                  <a:pt x="2141858" y="1298727"/>
                </a:lnTo>
                <a:lnTo>
                  <a:pt x="1928243" y="1284284"/>
                </a:lnTo>
                <a:lnTo>
                  <a:pt x="1721953" y="1266094"/>
                </a:lnTo>
                <a:lnTo>
                  <a:pt x="1523714" y="1244327"/>
                </a:lnTo>
                <a:lnTo>
                  <a:pt x="1334251" y="1219152"/>
                </a:lnTo>
                <a:lnTo>
                  <a:pt x="1154290" y="1190738"/>
                </a:lnTo>
                <a:lnTo>
                  <a:pt x="984556" y="1159256"/>
                </a:lnTo>
                <a:lnTo>
                  <a:pt x="825775" y="1124875"/>
                </a:lnTo>
                <a:lnTo>
                  <a:pt x="678673" y="1087765"/>
                </a:lnTo>
                <a:lnTo>
                  <a:pt x="543974" y="1048094"/>
                </a:lnTo>
                <a:lnTo>
                  <a:pt x="422406" y="1006034"/>
                </a:lnTo>
                <a:lnTo>
                  <a:pt x="314692" y="961753"/>
                </a:lnTo>
                <a:lnTo>
                  <a:pt x="221559" y="915420"/>
                </a:lnTo>
                <a:lnTo>
                  <a:pt x="143732" y="867206"/>
                </a:lnTo>
                <a:lnTo>
                  <a:pt x="81938" y="817281"/>
                </a:lnTo>
                <a:lnTo>
                  <a:pt x="36900" y="765813"/>
                </a:lnTo>
                <a:lnTo>
                  <a:pt x="9346" y="712972"/>
                </a:lnTo>
                <a:lnTo>
                  <a:pt x="0" y="6589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4E345CE1-7FFD-48AF-930C-5E0F90805572}"/>
              </a:ext>
            </a:extLst>
          </p:cNvPr>
          <p:cNvSpPr/>
          <p:nvPr/>
        </p:nvSpPr>
        <p:spPr>
          <a:xfrm>
            <a:off x="2880640" y="1858320"/>
            <a:ext cx="2075688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C7488739-1296-468B-9ED0-4884CF93A276}"/>
              </a:ext>
            </a:extLst>
          </p:cNvPr>
          <p:cNvSpPr/>
          <p:nvPr/>
        </p:nvSpPr>
        <p:spPr>
          <a:xfrm>
            <a:off x="2927885" y="1882064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1699259" y="0"/>
                </a:moveTo>
                <a:lnTo>
                  <a:pt x="281939" y="0"/>
                </a:lnTo>
                <a:lnTo>
                  <a:pt x="258819" y="934"/>
                </a:lnTo>
                <a:lnTo>
                  <a:pt x="214192" y="8195"/>
                </a:lnTo>
                <a:lnTo>
                  <a:pt x="172204" y="22158"/>
                </a:lnTo>
                <a:lnTo>
                  <a:pt x="133434" y="42245"/>
                </a:lnTo>
                <a:lnTo>
                  <a:pt x="98464" y="67874"/>
                </a:lnTo>
                <a:lnTo>
                  <a:pt x="67874" y="98464"/>
                </a:lnTo>
                <a:lnTo>
                  <a:pt x="42245" y="133434"/>
                </a:lnTo>
                <a:lnTo>
                  <a:pt x="22158" y="172204"/>
                </a:lnTo>
                <a:lnTo>
                  <a:pt x="8195" y="214192"/>
                </a:lnTo>
                <a:lnTo>
                  <a:pt x="934" y="258819"/>
                </a:lnTo>
                <a:lnTo>
                  <a:pt x="0" y="281939"/>
                </a:lnTo>
                <a:lnTo>
                  <a:pt x="0" y="1409699"/>
                </a:lnTo>
                <a:lnTo>
                  <a:pt x="3690" y="1455427"/>
                </a:lnTo>
                <a:lnTo>
                  <a:pt x="14375" y="1498807"/>
                </a:lnTo>
                <a:lnTo>
                  <a:pt x="31473" y="1539259"/>
                </a:lnTo>
                <a:lnTo>
                  <a:pt x="54403" y="1576201"/>
                </a:lnTo>
                <a:lnTo>
                  <a:pt x="82585" y="1609054"/>
                </a:lnTo>
                <a:lnTo>
                  <a:pt x="115438" y="1637236"/>
                </a:lnTo>
                <a:lnTo>
                  <a:pt x="152380" y="1660166"/>
                </a:lnTo>
                <a:lnTo>
                  <a:pt x="192832" y="1677264"/>
                </a:lnTo>
                <a:lnTo>
                  <a:pt x="236212" y="1687949"/>
                </a:lnTo>
                <a:lnTo>
                  <a:pt x="281939" y="1691639"/>
                </a:lnTo>
                <a:lnTo>
                  <a:pt x="1699259" y="1691639"/>
                </a:lnTo>
                <a:lnTo>
                  <a:pt x="1744987" y="1687949"/>
                </a:lnTo>
                <a:lnTo>
                  <a:pt x="1788367" y="1677264"/>
                </a:lnTo>
                <a:lnTo>
                  <a:pt x="1828819" y="1660166"/>
                </a:lnTo>
                <a:lnTo>
                  <a:pt x="1865761" y="1637236"/>
                </a:lnTo>
                <a:lnTo>
                  <a:pt x="1898614" y="1609054"/>
                </a:lnTo>
                <a:lnTo>
                  <a:pt x="1926796" y="1576201"/>
                </a:lnTo>
                <a:lnTo>
                  <a:pt x="1949726" y="1539259"/>
                </a:lnTo>
                <a:lnTo>
                  <a:pt x="1966824" y="1498807"/>
                </a:lnTo>
                <a:lnTo>
                  <a:pt x="1977509" y="1455427"/>
                </a:lnTo>
                <a:lnTo>
                  <a:pt x="1981199" y="1409699"/>
                </a:lnTo>
                <a:lnTo>
                  <a:pt x="1981199" y="281939"/>
                </a:lnTo>
                <a:lnTo>
                  <a:pt x="1977509" y="236212"/>
                </a:lnTo>
                <a:lnTo>
                  <a:pt x="1966824" y="192832"/>
                </a:lnTo>
                <a:lnTo>
                  <a:pt x="1949726" y="152380"/>
                </a:lnTo>
                <a:lnTo>
                  <a:pt x="1926796" y="115438"/>
                </a:lnTo>
                <a:lnTo>
                  <a:pt x="1898614" y="82585"/>
                </a:lnTo>
                <a:lnTo>
                  <a:pt x="1865761" y="54403"/>
                </a:lnTo>
                <a:lnTo>
                  <a:pt x="1828819" y="31473"/>
                </a:lnTo>
                <a:lnTo>
                  <a:pt x="1788367" y="14375"/>
                </a:lnTo>
                <a:lnTo>
                  <a:pt x="1744987" y="3690"/>
                </a:lnTo>
                <a:lnTo>
                  <a:pt x="1699259" y="0"/>
                </a:lnTo>
                <a:close/>
              </a:path>
            </a:pathLst>
          </a:custGeom>
          <a:solidFill>
            <a:srgbClr val="E4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1FE0A3CD-26D7-40D0-B207-C2904A918D38}"/>
              </a:ext>
            </a:extLst>
          </p:cNvPr>
          <p:cNvSpPr/>
          <p:nvPr/>
        </p:nvSpPr>
        <p:spPr>
          <a:xfrm>
            <a:off x="2927885" y="1882064"/>
            <a:ext cx="1981200" cy="1691639"/>
          </a:xfrm>
          <a:custGeom>
            <a:avLst/>
            <a:gdLst/>
            <a:ahLst/>
            <a:cxnLst/>
            <a:rect l="l" t="t" r="r" b="b"/>
            <a:pathLst>
              <a:path w="1981200" h="1691639">
                <a:moveTo>
                  <a:pt x="0" y="281939"/>
                </a:moveTo>
                <a:lnTo>
                  <a:pt x="3690" y="236212"/>
                </a:lnTo>
                <a:lnTo>
                  <a:pt x="14375" y="192832"/>
                </a:lnTo>
                <a:lnTo>
                  <a:pt x="31473" y="152380"/>
                </a:lnTo>
                <a:lnTo>
                  <a:pt x="54403" y="115438"/>
                </a:lnTo>
                <a:lnTo>
                  <a:pt x="82585" y="82585"/>
                </a:lnTo>
                <a:lnTo>
                  <a:pt x="115438" y="54403"/>
                </a:lnTo>
                <a:lnTo>
                  <a:pt x="152380" y="31473"/>
                </a:lnTo>
                <a:lnTo>
                  <a:pt x="192832" y="14375"/>
                </a:lnTo>
                <a:lnTo>
                  <a:pt x="236212" y="3690"/>
                </a:lnTo>
                <a:lnTo>
                  <a:pt x="281939" y="0"/>
                </a:lnTo>
                <a:lnTo>
                  <a:pt x="1699259" y="0"/>
                </a:lnTo>
                <a:lnTo>
                  <a:pt x="1744987" y="3690"/>
                </a:lnTo>
                <a:lnTo>
                  <a:pt x="1788367" y="14375"/>
                </a:lnTo>
                <a:lnTo>
                  <a:pt x="1828819" y="31473"/>
                </a:lnTo>
                <a:lnTo>
                  <a:pt x="1865761" y="54403"/>
                </a:lnTo>
                <a:lnTo>
                  <a:pt x="1898614" y="82585"/>
                </a:lnTo>
                <a:lnTo>
                  <a:pt x="1926796" y="115438"/>
                </a:lnTo>
                <a:lnTo>
                  <a:pt x="1949726" y="152380"/>
                </a:lnTo>
                <a:lnTo>
                  <a:pt x="1966824" y="192832"/>
                </a:lnTo>
                <a:lnTo>
                  <a:pt x="1977509" y="236212"/>
                </a:lnTo>
                <a:lnTo>
                  <a:pt x="1981199" y="281939"/>
                </a:lnTo>
                <a:lnTo>
                  <a:pt x="1981199" y="1409699"/>
                </a:lnTo>
                <a:lnTo>
                  <a:pt x="1977509" y="1455427"/>
                </a:lnTo>
                <a:lnTo>
                  <a:pt x="1966824" y="1498807"/>
                </a:lnTo>
                <a:lnTo>
                  <a:pt x="1949726" y="1539259"/>
                </a:lnTo>
                <a:lnTo>
                  <a:pt x="1926796" y="1576201"/>
                </a:lnTo>
                <a:lnTo>
                  <a:pt x="1898614" y="1609054"/>
                </a:lnTo>
                <a:lnTo>
                  <a:pt x="1865761" y="1637236"/>
                </a:lnTo>
                <a:lnTo>
                  <a:pt x="1828819" y="1660166"/>
                </a:lnTo>
                <a:lnTo>
                  <a:pt x="1788367" y="1677264"/>
                </a:lnTo>
                <a:lnTo>
                  <a:pt x="1744987" y="1687949"/>
                </a:lnTo>
                <a:lnTo>
                  <a:pt x="1699259" y="1691639"/>
                </a:lnTo>
                <a:lnTo>
                  <a:pt x="281939" y="1691639"/>
                </a:lnTo>
                <a:lnTo>
                  <a:pt x="236212" y="1687949"/>
                </a:lnTo>
                <a:lnTo>
                  <a:pt x="192832" y="1677264"/>
                </a:lnTo>
                <a:lnTo>
                  <a:pt x="152380" y="1660166"/>
                </a:lnTo>
                <a:lnTo>
                  <a:pt x="115438" y="1637236"/>
                </a:lnTo>
                <a:lnTo>
                  <a:pt x="82585" y="1609054"/>
                </a:lnTo>
                <a:lnTo>
                  <a:pt x="54403" y="1576201"/>
                </a:lnTo>
                <a:lnTo>
                  <a:pt x="31473" y="1539259"/>
                </a:lnTo>
                <a:lnTo>
                  <a:pt x="14375" y="1498807"/>
                </a:lnTo>
                <a:lnTo>
                  <a:pt x="3690" y="1455427"/>
                </a:lnTo>
                <a:lnTo>
                  <a:pt x="0" y="1409699"/>
                </a:lnTo>
                <a:lnTo>
                  <a:pt x="0" y="2819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546C41F-3EED-48B3-B887-46FE367253DF}"/>
              </a:ext>
            </a:extLst>
          </p:cNvPr>
          <p:cNvSpPr/>
          <p:nvPr/>
        </p:nvSpPr>
        <p:spPr>
          <a:xfrm>
            <a:off x="518440" y="1864415"/>
            <a:ext cx="2075688" cy="17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715F8964-3467-4676-B122-009E67C86AAB}"/>
              </a:ext>
            </a:extLst>
          </p:cNvPr>
          <p:cNvSpPr/>
          <p:nvPr/>
        </p:nvSpPr>
        <p:spPr>
          <a:xfrm>
            <a:off x="565685" y="1889165"/>
            <a:ext cx="1981200" cy="1700530"/>
          </a:xfrm>
          <a:custGeom>
            <a:avLst/>
            <a:gdLst/>
            <a:ahLst/>
            <a:cxnLst/>
            <a:rect l="l" t="t" r="r" b="b"/>
            <a:pathLst>
              <a:path w="1981200" h="1700529">
                <a:moveTo>
                  <a:pt x="1697857" y="0"/>
                </a:moveTo>
                <a:lnTo>
                  <a:pt x="283332" y="0"/>
                </a:lnTo>
                <a:lnTo>
                  <a:pt x="260098" y="939"/>
                </a:lnTo>
                <a:lnTo>
                  <a:pt x="215251" y="8236"/>
                </a:lnTo>
                <a:lnTo>
                  <a:pt x="173055" y="22270"/>
                </a:lnTo>
                <a:lnTo>
                  <a:pt x="134094" y="42458"/>
                </a:lnTo>
                <a:lnTo>
                  <a:pt x="98951" y="68216"/>
                </a:lnTo>
                <a:lnTo>
                  <a:pt x="68210" y="98959"/>
                </a:lnTo>
                <a:lnTo>
                  <a:pt x="42454" y="134103"/>
                </a:lnTo>
                <a:lnTo>
                  <a:pt x="22268" y="173065"/>
                </a:lnTo>
                <a:lnTo>
                  <a:pt x="8235" y="215261"/>
                </a:lnTo>
                <a:lnTo>
                  <a:pt x="939" y="260107"/>
                </a:lnTo>
                <a:lnTo>
                  <a:pt x="0" y="283342"/>
                </a:lnTo>
                <a:lnTo>
                  <a:pt x="0" y="1416832"/>
                </a:lnTo>
                <a:lnTo>
                  <a:pt x="3708" y="1462784"/>
                </a:lnTo>
                <a:lnTo>
                  <a:pt x="14446" y="1506378"/>
                </a:lnTo>
                <a:lnTo>
                  <a:pt x="31628" y="1547030"/>
                </a:lnTo>
                <a:lnTo>
                  <a:pt x="54672" y="1584156"/>
                </a:lnTo>
                <a:lnTo>
                  <a:pt x="82993" y="1617173"/>
                </a:lnTo>
                <a:lnTo>
                  <a:pt x="116009" y="1645496"/>
                </a:lnTo>
                <a:lnTo>
                  <a:pt x="153134" y="1668542"/>
                </a:lnTo>
                <a:lnTo>
                  <a:pt x="193785" y="1685726"/>
                </a:lnTo>
                <a:lnTo>
                  <a:pt x="237379" y="1696465"/>
                </a:lnTo>
                <a:lnTo>
                  <a:pt x="283332" y="1700174"/>
                </a:lnTo>
                <a:lnTo>
                  <a:pt x="1697857" y="1700174"/>
                </a:lnTo>
                <a:lnTo>
                  <a:pt x="1743817" y="1696465"/>
                </a:lnTo>
                <a:lnTo>
                  <a:pt x="1787415" y="1685726"/>
                </a:lnTo>
                <a:lnTo>
                  <a:pt x="1828069" y="1668542"/>
                </a:lnTo>
                <a:lnTo>
                  <a:pt x="1865195" y="1645496"/>
                </a:lnTo>
                <a:lnTo>
                  <a:pt x="1898210" y="1617173"/>
                </a:lnTo>
                <a:lnTo>
                  <a:pt x="1926531" y="1584156"/>
                </a:lnTo>
                <a:lnTo>
                  <a:pt x="1949573" y="1547030"/>
                </a:lnTo>
                <a:lnTo>
                  <a:pt x="1966754" y="1506378"/>
                </a:lnTo>
                <a:lnTo>
                  <a:pt x="1977491" y="1462784"/>
                </a:lnTo>
                <a:lnTo>
                  <a:pt x="1981199" y="1416832"/>
                </a:lnTo>
                <a:lnTo>
                  <a:pt x="1981199" y="283342"/>
                </a:lnTo>
                <a:lnTo>
                  <a:pt x="1977491" y="237390"/>
                </a:lnTo>
                <a:lnTo>
                  <a:pt x="1966754" y="193796"/>
                </a:lnTo>
                <a:lnTo>
                  <a:pt x="1949573" y="153144"/>
                </a:lnTo>
                <a:lnTo>
                  <a:pt x="1926531" y="116017"/>
                </a:lnTo>
                <a:lnTo>
                  <a:pt x="1898210" y="83000"/>
                </a:lnTo>
                <a:lnTo>
                  <a:pt x="1865195" y="54677"/>
                </a:lnTo>
                <a:lnTo>
                  <a:pt x="1828069" y="31632"/>
                </a:lnTo>
                <a:lnTo>
                  <a:pt x="1787415" y="14448"/>
                </a:lnTo>
                <a:lnTo>
                  <a:pt x="1743817" y="3709"/>
                </a:lnTo>
                <a:lnTo>
                  <a:pt x="1697857" y="0"/>
                </a:lnTo>
                <a:close/>
              </a:path>
            </a:pathLst>
          </a:custGeom>
          <a:solidFill>
            <a:srgbClr val="91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DC3A3B76-F561-4650-9652-9182F40765BA}"/>
              </a:ext>
            </a:extLst>
          </p:cNvPr>
          <p:cNvSpPr/>
          <p:nvPr/>
        </p:nvSpPr>
        <p:spPr>
          <a:xfrm>
            <a:off x="565685" y="1889165"/>
            <a:ext cx="1981200" cy="1700530"/>
          </a:xfrm>
          <a:custGeom>
            <a:avLst/>
            <a:gdLst/>
            <a:ahLst/>
            <a:cxnLst/>
            <a:rect l="l" t="t" r="r" b="b"/>
            <a:pathLst>
              <a:path w="1981200" h="1700529">
                <a:moveTo>
                  <a:pt x="0" y="283342"/>
                </a:moveTo>
                <a:lnTo>
                  <a:pt x="3708" y="237390"/>
                </a:lnTo>
                <a:lnTo>
                  <a:pt x="14446" y="193796"/>
                </a:lnTo>
                <a:lnTo>
                  <a:pt x="31628" y="153144"/>
                </a:lnTo>
                <a:lnTo>
                  <a:pt x="54672" y="116017"/>
                </a:lnTo>
                <a:lnTo>
                  <a:pt x="82993" y="83000"/>
                </a:lnTo>
                <a:lnTo>
                  <a:pt x="116009" y="54677"/>
                </a:lnTo>
                <a:lnTo>
                  <a:pt x="153134" y="31632"/>
                </a:lnTo>
                <a:lnTo>
                  <a:pt x="193785" y="14448"/>
                </a:lnTo>
                <a:lnTo>
                  <a:pt x="237379" y="3709"/>
                </a:lnTo>
                <a:lnTo>
                  <a:pt x="283332" y="0"/>
                </a:lnTo>
                <a:lnTo>
                  <a:pt x="1697857" y="0"/>
                </a:lnTo>
                <a:lnTo>
                  <a:pt x="1743817" y="3709"/>
                </a:lnTo>
                <a:lnTo>
                  <a:pt x="1787415" y="14448"/>
                </a:lnTo>
                <a:lnTo>
                  <a:pt x="1828069" y="31632"/>
                </a:lnTo>
                <a:lnTo>
                  <a:pt x="1865195" y="54677"/>
                </a:lnTo>
                <a:lnTo>
                  <a:pt x="1898210" y="83000"/>
                </a:lnTo>
                <a:lnTo>
                  <a:pt x="1926531" y="116017"/>
                </a:lnTo>
                <a:lnTo>
                  <a:pt x="1949573" y="153144"/>
                </a:lnTo>
                <a:lnTo>
                  <a:pt x="1966754" y="193796"/>
                </a:lnTo>
                <a:lnTo>
                  <a:pt x="1977491" y="237390"/>
                </a:lnTo>
                <a:lnTo>
                  <a:pt x="1981199" y="283342"/>
                </a:lnTo>
                <a:lnTo>
                  <a:pt x="1981199" y="1416832"/>
                </a:lnTo>
                <a:lnTo>
                  <a:pt x="1977491" y="1462784"/>
                </a:lnTo>
                <a:lnTo>
                  <a:pt x="1966754" y="1506378"/>
                </a:lnTo>
                <a:lnTo>
                  <a:pt x="1949573" y="1547030"/>
                </a:lnTo>
                <a:lnTo>
                  <a:pt x="1926531" y="1584156"/>
                </a:lnTo>
                <a:lnTo>
                  <a:pt x="1898210" y="1617173"/>
                </a:lnTo>
                <a:lnTo>
                  <a:pt x="1865195" y="1645496"/>
                </a:lnTo>
                <a:lnTo>
                  <a:pt x="1828069" y="1668542"/>
                </a:lnTo>
                <a:lnTo>
                  <a:pt x="1787415" y="1685726"/>
                </a:lnTo>
                <a:lnTo>
                  <a:pt x="1743817" y="1696465"/>
                </a:lnTo>
                <a:lnTo>
                  <a:pt x="1697857" y="1700174"/>
                </a:lnTo>
                <a:lnTo>
                  <a:pt x="283332" y="1700174"/>
                </a:lnTo>
                <a:lnTo>
                  <a:pt x="237379" y="1696465"/>
                </a:lnTo>
                <a:lnTo>
                  <a:pt x="193785" y="1685726"/>
                </a:lnTo>
                <a:lnTo>
                  <a:pt x="153134" y="1668542"/>
                </a:lnTo>
                <a:lnTo>
                  <a:pt x="116009" y="1645496"/>
                </a:lnTo>
                <a:lnTo>
                  <a:pt x="82993" y="1617173"/>
                </a:lnTo>
                <a:lnTo>
                  <a:pt x="54672" y="1584156"/>
                </a:lnTo>
                <a:lnTo>
                  <a:pt x="31628" y="1547030"/>
                </a:lnTo>
                <a:lnTo>
                  <a:pt x="14446" y="1506378"/>
                </a:lnTo>
                <a:lnTo>
                  <a:pt x="3708" y="1462784"/>
                </a:lnTo>
                <a:lnTo>
                  <a:pt x="0" y="1416832"/>
                </a:lnTo>
                <a:lnTo>
                  <a:pt x="0" y="28334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41E7A69F-3528-4571-B1DF-5EC7B9FCA8F1}"/>
              </a:ext>
            </a:extLst>
          </p:cNvPr>
          <p:cNvSpPr/>
          <p:nvPr/>
        </p:nvSpPr>
        <p:spPr>
          <a:xfrm>
            <a:off x="939695" y="4116491"/>
            <a:ext cx="4433570" cy="614680"/>
          </a:xfrm>
          <a:custGeom>
            <a:avLst/>
            <a:gdLst/>
            <a:ahLst/>
            <a:cxnLst/>
            <a:rect l="l" t="t" r="r" b="b"/>
            <a:pathLst>
              <a:path w="4433570" h="614679">
                <a:moveTo>
                  <a:pt x="2216789" y="0"/>
                </a:moveTo>
                <a:lnTo>
                  <a:pt x="2034979" y="1018"/>
                </a:lnTo>
                <a:lnTo>
                  <a:pt x="1857216" y="4021"/>
                </a:lnTo>
                <a:lnTo>
                  <a:pt x="1684071" y="8929"/>
                </a:lnTo>
                <a:lnTo>
                  <a:pt x="1516115" y="15663"/>
                </a:lnTo>
                <a:lnTo>
                  <a:pt x="1353918" y="24144"/>
                </a:lnTo>
                <a:lnTo>
                  <a:pt x="1198050" y="34293"/>
                </a:lnTo>
                <a:lnTo>
                  <a:pt x="1049082" y="46031"/>
                </a:lnTo>
                <a:lnTo>
                  <a:pt x="907585" y="59279"/>
                </a:lnTo>
                <a:lnTo>
                  <a:pt x="774130" y="73957"/>
                </a:lnTo>
                <a:lnTo>
                  <a:pt x="649285" y="89987"/>
                </a:lnTo>
                <a:lnTo>
                  <a:pt x="533623" y="107290"/>
                </a:lnTo>
                <a:lnTo>
                  <a:pt x="427714" y="125786"/>
                </a:lnTo>
                <a:lnTo>
                  <a:pt x="332127" y="145397"/>
                </a:lnTo>
                <a:lnTo>
                  <a:pt x="247435" y="166042"/>
                </a:lnTo>
                <a:lnTo>
                  <a:pt x="174207" y="187645"/>
                </a:lnTo>
                <a:lnTo>
                  <a:pt x="113014" y="210124"/>
                </a:lnTo>
                <a:lnTo>
                  <a:pt x="64426" y="233402"/>
                </a:lnTo>
                <a:lnTo>
                  <a:pt x="29014" y="257398"/>
                </a:lnTo>
                <a:lnTo>
                  <a:pt x="0" y="307232"/>
                </a:lnTo>
                <a:lnTo>
                  <a:pt x="7348" y="332446"/>
                </a:lnTo>
                <a:lnTo>
                  <a:pt x="64426" y="381107"/>
                </a:lnTo>
                <a:lnTo>
                  <a:pt x="113014" y="404396"/>
                </a:lnTo>
                <a:lnTo>
                  <a:pt x="174207" y="426885"/>
                </a:lnTo>
                <a:lnTo>
                  <a:pt x="247435" y="448496"/>
                </a:lnTo>
                <a:lnTo>
                  <a:pt x="332127" y="469149"/>
                </a:lnTo>
                <a:lnTo>
                  <a:pt x="427714" y="488765"/>
                </a:lnTo>
                <a:lnTo>
                  <a:pt x="533623" y="507266"/>
                </a:lnTo>
                <a:lnTo>
                  <a:pt x="649285" y="524573"/>
                </a:lnTo>
                <a:lnTo>
                  <a:pt x="774130" y="540606"/>
                </a:lnTo>
                <a:lnTo>
                  <a:pt x="907585" y="555286"/>
                </a:lnTo>
                <a:lnTo>
                  <a:pt x="1049082" y="568536"/>
                </a:lnTo>
                <a:lnTo>
                  <a:pt x="1198050" y="580274"/>
                </a:lnTo>
                <a:lnTo>
                  <a:pt x="1353918" y="590424"/>
                </a:lnTo>
                <a:lnTo>
                  <a:pt x="1516115" y="598905"/>
                </a:lnTo>
                <a:lnTo>
                  <a:pt x="1684071" y="605639"/>
                </a:lnTo>
                <a:lnTo>
                  <a:pt x="1857216" y="610547"/>
                </a:lnTo>
                <a:lnTo>
                  <a:pt x="2034979" y="613549"/>
                </a:lnTo>
                <a:lnTo>
                  <a:pt x="2216789" y="614568"/>
                </a:lnTo>
                <a:lnTo>
                  <a:pt x="2398598" y="613549"/>
                </a:lnTo>
                <a:lnTo>
                  <a:pt x="2576361" y="610547"/>
                </a:lnTo>
                <a:lnTo>
                  <a:pt x="2749505" y="605639"/>
                </a:lnTo>
                <a:lnTo>
                  <a:pt x="2917461" y="598905"/>
                </a:lnTo>
                <a:lnTo>
                  <a:pt x="3079658" y="590424"/>
                </a:lnTo>
                <a:lnTo>
                  <a:pt x="3235525" y="580274"/>
                </a:lnTo>
                <a:lnTo>
                  <a:pt x="3384492" y="568536"/>
                </a:lnTo>
                <a:lnTo>
                  <a:pt x="3525988" y="555286"/>
                </a:lnTo>
                <a:lnTo>
                  <a:pt x="3659444" y="540606"/>
                </a:lnTo>
                <a:lnTo>
                  <a:pt x="3784287" y="524573"/>
                </a:lnTo>
                <a:lnTo>
                  <a:pt x="3899949" y="507266"/>
                </a:lnTo>
                <a:lnTo>
                  <a:pt x="4005857" y="488765"/>
                </a:lnTo>
                <a:lnTo>
                  <a:pt x="4101443" y="469149"/>
                </a:lnTo>
                <a:lnTo>
                  <a:pt x="4186135" y="448496"/>
                </a:lnTo>
                <a:lnTo>
                  <a:pt x="4259362" y="426885"/>
                </a:lnTo>
                <a:lnTo>
                  <a:pt x="4320555" y="404396"/>
                </a:lnTo>
                <a:lnTo>
                  <a:pt x="4369143" y="381107"/>
                </a:lnTo>
                <a:lnTo>
                  <a:pt x="4404554" y="357097"/>
                </a:lnTo>
                <a:lnTo>
                  <a:pt x="4433568" y="307232"/>
                </a:lnTo>
                <a:lnTo>
                  <a:pt x="4426220" y="282034"/>
                </a:lnTo>
                <a:lnTo>
                  <a:pt x="4369143" y="233402"/>
                </a:lnTo>
                <a:lnTo>
                  <a:pt x="4320555" y="210124"/>
                </a:lnTo>
                <a:lnTo>
                  <a:pt x="4259362" y="187645"/>
                </a:lnTo>
                <a:lnTo>
                  <a:pt x="4186135" y="166042"/>
                </a:lnTo>
                <a:lnTo>
                  <a:pt x="4101443" y="145397"/>
                </a:lnTo>
                <a:lnTo>
                  <a:pt x="4005857" y="125786"/>
                </a:lnTo>
                <a:lnTo>
                  <a:pt x="3899949" y="107290"/>
                </a:lnTo>
                <a:lnTo>
                  <a:pt x="3784287" y="89987"/>
                </a:lnTo>
                <a:lnTo>
                  <a:pt x="3659444" y="73957"/>
                </a:lnTo>
                <a:lnTo>
                  <a:pt x="3525988" y="59279"/>
                </a:lnTo>
                <a:lnTo>
                  <a:pt x="3384492" y="46031"/>
                </a:lnTo>
                <a:lnTo>
                  <a:pt x="3235525" y="34293"/>
                </a:lnTo>
                <a:lnTo>
                  <a:pt x="3079658" y="24144"/>
                </a:lnTo>
                <a:lnTo>
                  <a:pt x="2917461" y="15663"/>
                </a:lnTo>
                <a:lnTo>
                  <a:pt x="2749505" y="8929"/>
                </a:lnTo>
                <a:lnTo>
                  <a:pt x="2576361" y="4021"/>
                </a:lnTo>
                <a:lnTo>
                  <a:pt x="2398598" y="1018"/>
                </a:lnTo>
                <a:lnTo>
                  <a:pt x="2216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F90B66E7-A5B9-4C89-8500-ABD765932A01}"/>
              </a:ext>
            </a:extLst>
          </p:cNvPr>
          <p:cNvSpPr/>
          <p:nvPr/>
        </p:nvSpPr>
        <p:spPr>
          <a:xfrm>
            <a:off x="960777" y="4106092"/>
            <a:ext cx="4433570" cy="614680"/>
          </a:xfrm>
          <a:custGeom>
            <a:avLst/>
            <a:gdLst/>
            <a:ahLst/>
            <a:cxnLst/>
            <a:rect l="l" t="t" r="r" b="b"/>
            <a:pathLst>
              <a:path w="4433570" h="614679">
                <a:moveTo>
                  <a:pt x="0" y="307232"/>
                </a:moveTo>
                <a:lnTo>
                  <a:pt x="29014" y="257398"/>
                </a:lnTo>
                <a:lnTo>
                  <a:pt x="64426" y="233402"/>
                </a:lnTo>
                <a:lnTo>
                  <a:pt x="113014" y="210124"/>
                </a:lnTo>
                <a:lnTo>
                  <a:pt x="174207" y="187645"/>
                </a:lnTo>
                <a:lnTo>
                  <a:pt x="247435" y="166042"/>
                </a:lnTo>
                <a:lnTo>
                  <a:pt x="332127" y="145397"/>
                </a:lnTo>
                <a:lnTo>
                  <a:pt x="427714" y="125786"/>
                </a:lnTo>
                <a:lnTo>
                  <a:pt x="533623" y="107290"/>
                </a:lnTo>
                <a:lnTo>
                  <a:pt x="649285" y="89987"/>
                </a:lnTo>
                <a:lnTo>
                  <a:pt x="774130" y="73957"/>
                </a:lnTo>
                <a:lnTo>
                  <a:pt x="907585" y="59279"/>
                </a:lnTo>
                <a:lnTo>
                  <a:pt x="1049082" y="46031"/>
                </a:lnTo>
                <a:lnTo>
                  <a:pt x="1198050" y="34293"/>
                </a:lnTo>
                <a:lnTo>
                  <a:pt x="1353918" y="24144"/>
                </a:lnTo>
                <a:lnTo>
                  <a:pt x="1516115" y="15663"/>
                </a:lnTo>
                <a:lnTo>
                  <a:pt x="1684071" y="8929"/>
                </a:lnTo>
                <a:lnTo>
                  <a:pt x="1857216" y="4021"/>
                </a:lnTo>
                <a:lnTo>
                  <a:pt x="2034979" y="1018"/>
                </a:lnTo>
                <a:lnTo>
                  <a:pt x="2216789" y="0"/>
                </a:lnTo>
                <a:lnTo>
                  <a:pt x="2398598" y="1018"/>
                </a:lnTo>
                <a:lnTo>
                  <a:pt x="2576361" y="4021"/>
                </a:lnTo>
                <a:lnTo>
                  <a:pt x="2749505" y="8929"/>
                </a:lnTo>
                <a:lnTo>
                  <a:pt x="2917461" y="15663"/>
                </a:lnTo>
                <a:lnTo>
                  <a:pt x="3079658" y="24144"/>
                </a:lnTo>
                <a:lnTo>
                  <a:pt x="3235525" y="34293"/>
                </a:lnTo>
                <a:lnTo>
                  <a:pt x="3384492" y="46031"/>
                </a:lnTo>
                <a:lnTo>
                  <a:pt x="3525988" y="59279"/>
                </a:lnTo>
                <a:lnTo>
                  <a:pt x="3659444" y="73957"/>
                </a:lnTo>
                <a:lnTo>
                  <a:pt x="3784287" y="89987"/>
                </a:lnTo>
                <a:lnTo>
                  <a:pt x="3899949" y="107290"/>
                </a:lnTo>
                <a:lnTo>
                  <a:pt x="4005857" y="125786"/>
                </a:lnTo>
                <a:lnTo>
                  <a:pt x="4101443" y="145397"/>
                </a:lnTo>
                <a:lnTo>
                  <a:pt x="4186135" y="166042"/>
                </a:lnTo>
                <a:lnTo>
                  <a:pt x="4259362" y="187645"/>
                </a:lnTo>
                <a:lnTo>
                  <a:pt x="4320555" y="210124"/>
                </a:lnTo>
                <a:lnTo>
                  <a:pt x="4369143" y="233402"/>
                </a:lnTo>
                <a:lnTo>
                  <a:pt x="4404554" y="257398"/>
                </a:lnTo>
                <a:lnTo>
                  <a:pt x="4433568" y="307232"/>
                </a:lnTo>
                <a:lnTo>
                  <a:pt x="4426220" y="332446"/>
                </a:lnTo>
                <a:lnTo>
                  <a:pt x="4369143" y="381107"/>
                </a:lnTo>
                <a:lnTo>
                  <a:pt x="4320555" y="404396"/>
                </a:lnTo>
                <a:lnTo>
                  <a:pt x="4259362" y="426885"/>
                </a:lnTo>
                <a:lnTo>
                  <a:pt x="4186135" y="448496"/>
                </a:lnTo>
                <a:lnTo>
                  <a:pt x="4101443" y="469149"/>
                </a:lnTo>
                <a:lnTo>
                  <a:pt x="4005857" y="488765"/>
                </a:lnTo>
                <a:lnTo>
                  <a:pt x="3899949" y="507266"/>
                </a:lnTo>
                <a:lnTo>
                  <a:pt x="3784287" y="524573"/>
                </a:lnTo>
                <a:lnTo>
                  <a:pt x="3659444" y="540606"/>
                </a:lnTo>
                <a:lnTo>
                  <a:pt x="3525988" y="555286"/>
                </a:lnTo>
                <a:lnTo>
                  <a:pt x="3384492" y="568536"/>
                </a:lnTo>
                <a:lnTo>
                  <a:pt x="3235525" y="580274"/>
                </a:lnTo>
                <a:lnTo>
                  <a:pt x="3079658" y="590424"/>
                </a:lnTo>
                <a:lnTo>
                  <a:pt x="2917461" y="598905"/>
                </a:lnTo>
                <a:lnTo>
                  <a:pt x="2749505" y="605639"/>
                </a:lnTo>
                <a:lnTo>
                  <a:pt x="2576361" y="610547"/>
                </a:lnTo>
                <a:lnTo>
                  <a:pt x="2398598" y="613549"/>
                </a:lnTo>
                <a:lnTo>
                  <a:pt x="2216789" y="614568"/>
                </a:lnTo>
                <a:lnTo>
                  <a:pt x="2034979" y="613549"/>
                </a:lnTo>
                <a:lnTo>
                  <a:pt x="1857216" y="610547"/>
                </a:lnTo>
                <a:lnTo>
                  <a:pt x="1684071" y="605639"/>
                </a:lnTo>
                <a:lnTo>
                  <a:pt x="1516115" y="598905"/>
                </a:lnTo>
                <a:lnTo>
                  <a:pt x="1353918" y="590424"/>
                </a:lnTo>
                <a:lnTo>
                  <a:pt x="1198050" y="580274"/>
                </a:lnTo>
                <a:lnTo>
                  <a:pt x="1049082" y="568536"/>
                </a:lnTo>
                <a:lnTo>
                  <a:pt x="907585" y="555286"/>
                </a:lnTo>
                <a:lnTo>
                  <a:pt x="774130" y="540606"/>
                </a:lnTo>
                <a:lnTo>
                  <a:pt x="649285" y="524573"/>
                </a:lnTo>
                <a:lnTo>
                  <a:pt x="533623" y="507266"/>
                </a:lnTo>
                <a:lnTo>
                  <a:pt x="427714" y="488765"/>
                </a:lnTo>
                <a:lnTo>
                  <a:pt x="332127" y="469149"/>
                </a:lnTo>
                <a:lnTo>
                  <a:pt x="247435" y="448496"/>
                </a:lnTo>
                <a:lnTo>
                  <a:pt x="174207" y="426885"/>
                </a:lnTo>
                <a:lnTo>
                  <a:pt x="113014" y="404396"/>
                </a:lnTo>
                <a:lnTo>
                  <a:pt x="64426" y="381107"/>
                </a:lnTo>
                <a:lnTo>
                  <a:pt x="29014" y="357097"/>
                </a:lnTo>
                <a:lnTo>
                  <a:pt x="0" y="307232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8CEDBD19-A002-4A0A-AB64-177DA16EB9D6}"/>
              </a:ext>
            </a:extLst>
          </p:cNvPr>
          <p:cNvSpPr txBox="1"/>
          <p:nvPr/>
        </p:nvSpPr>
        <p:spPr>
          <a:xfrm>
            <a:off x="1705947" y="4066903"/>
            <a:ext cx="29756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b="1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b="1" spc="-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1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onnect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0B5A48CB-614B-4790-B8DB-8598F4690473}"/>
              </a:ext>
            </a:extLst>
          </p:cNvPr>
          <p:cNvSpPr/>
          <p:nvPr/>
        </p:nvSpPr>
        <p:spPr>
          <a:xfrm>
            <a:off x="1259105" y="3566724"/>
            <a:ext cx="594359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0D840C01-D52C-4143-8244-7591A4423C46}"/>
              </a:ext>
            </a:extLst>
          </p:cNvPr>
          <p:cNvSpPr/>
          <p:nvPr/>
        </p:nvSpPr>
        <p:spPr>
          <a:xfrm>
            <a:off x="1427966" y="3589340"/>
            <a:ext cx="257175" cy="596900"/>
          </a:xfrm>
          <a:custGeom>
            <a:avLst/>
            <a:gdLst/>
            <a:ahLst/>
            <a:cxnLst/>
            <a:rect l="l" t="t" r="r" b="b"/>
            <a:pathLst>
              <a:path w="257175" h="596900">
                <a:moveTo>
                  <a:pt x="33819" y="340341"/>
                </a:moveTo>
                <a:lnTo>
                  <a:pt x="21946" y="340496"/>
                </a:lnTo>
                <a:lnTo>
                  <a:pt x="9501" y="349235"/>
                </a:lnTo>
                <a:lnTo>
                  <a:pt x="2305" y="359275"/>
                </a:lnTo>
                <a:lnTo>
                  <a:pt x="0" y="369825"/>
                </a:lnTo>
                <a:lnTo>
                  <a:pt x="2230" y="380094"/>
                </a:lnTo>
                <a:lnTo>
                  <a:pt x="3594" y="382767"/>
                </a:lnTo>
                <a:lnTo>
                  <a:pt x="128318" y="596508"/>
                </a:lnTo>
                <a:lnTo>
                  <a:pt x="161368" y="539870"/>
                </a:lnTo>
                <a:lnTo>
                  <a:pt x="99758" y="539870"/>
                </a:lnTo>
                <a:lnTo>
                  <a:pt x="99758" y="434142"/>
                </a:lnTo>
                <a:lnTo>
                  <a:pt x="53002" y="353933"/>
                </a:lnTo>
                <a:lnTo>
                  <a:pt x="44703" y="344957"/>
                </a:lnTo>
                <a:lnTo>
                  <a:pt x="33819" y="340341"/>
                </a:lnTo>
                <a:close/>
              </a:path>
              <a:path w="257175" h="596900">
                <a:moveTo>
                  <a:pt x="99758" y="434142"/>
                </a:moveTo>
                <a:lnTo>
                  <a:pt x="99758" y="539870"/>
                </a:lnTo>
                <a:lnTo>
                  <a:pt x="156908" y="539870"/>
                </a:lnTo>
                <a:lnTo>
                  <a:pt x="156908" y="525383"/>
                </a:lnTo>
                <a:lnTo>
                  <a:pt x="103690" y="525383"/>
                </a:lnTo>
                <a:lnTo>
                  <a:pt x="128360" y="483207"/>
                </a:lnTo>
                <a:lnTo>
                  <a:pt x="99758" y="434142"/>
                </a:lnTo>
                <a:close/>
              </a:path>
              <a:path w="257175" h="596900">
                <a:moveTo>
                  <a:pt x="224015" y="341193"/>
                </a:moveTo>
                <a:lnTo>
                  <a:pt x="213807" y="344052"/>
                </a:lnTo>
                <a:lnTo>
                  <a:pt x="205919" y="350611"/>
                </a:lnTo>
                <a:lnTo>
                  <a:pt x="156908" y="434400"/>
                </a:lnTo>
                <a:lnTo>
                  <a:pt x="156908" y="539870"/>
                </a:lnTo>
                <a:lnTo>
                  <a:pt x="161368" y="539870"/>
                </a:lnTo>
                <a:lnTo>
                  <a:pt x="253042" y="382767"/>
                </a:lnTo>
                <a:lnTo>
                  <a:pt x="256761" y="371146"/>
                </a:lnTo>
                <a:lnTo>
                  <a:pt x="255431" y="359398"/>
                </a:lnTo>
                <a:lnTo>
                  <a:pt x="249457" y="349120"/>
                </a:lnTo>
                <a:lnTo>
                  <a:pt x="236059" y="342670"/>
                </a:lnTo>
                <a:lnTo>
                  <a:pt x="224015" y="341193"/>
                </a:lnTo>
                <a:close/>
              </a:path>
              <a:path w="257175" h="596900">
                <a:moveTo>
                  <a:pt x="128360" y="483207"/>
                </a:moveTo>
                <a:lnTo>
                  <a:pt x="103690" y="525383"/>
                </a:lnTo>
                <a:lnTo>
                  <a:pt x="152946" y="525383"/>
                </a:lnTo>
                <a:lnTo>
                  <a:pt x="128360" y="483207"/>
                </a:lnTo>
                <a:close/>
              </a:path>
              <a:path w="257175" h="596900">
                <a:moveTo>
                  <a:pt x="156908" y="434400"/>
                </a:moveTo>
                <a:lnTo>
                  <a:pt x="128360" y="483207"/>
                </a:lnTo>
                <a:lnTo>
                  <a:pt x="152946" y="525383"/>
                </a:lnTo>
                <a:lnTo>
                  <a:pt x="156908" y="525383"/>
                </a:lnTo>
                <a:lnTo>
                  <a:pt x="156908" y="434400"/>
                </a:lnTo>
                <a:close/>
              </a:path>
              <a:path w="257175" h="596900">
                <a:moveTo>
                  <a:pt x="99758" y="298185"/>
                </a:moveTo>
                <a:lnTo>
                  <a:pt x="99758" y="434142"/>
                </a:lnTo>
                <a:lnTo>
                  <a:pt x="128360" y="483207"/>
                </a:lnTo>
                <a:lnTo>
                  <a:pt x="156908" y="434400"/>
                </a:lnTo>
                <a:lnTo>
                  <a:pt x="156908" y="326745"/>
                </a:lnTo>
                <a:lnTo>
                  <a:pt x="128318" y="326745"/>
                </a:lnTo>
                <a:lnTo>
                  <a:pt x="125669" y="326623"/>
                </a:lnTo>
                <a:lnTo>
                  <a:pt x="112498" y="321959"/>
                </a:lnTo>
                <a:lnTo>
                  <a:pt x="103250" y="311867"/>
                </a:lnTo>
                <a:lnTo>
                  <a:pt x="99758" y="298185"/>
                </a:lnTo>
                <a:close/>
              </a:path>
              <a:path w="257175" h="596900">
                <a:moveTo>
                  <a:pt x="99758" y="298185"/>
                </a:moveTo>
                <a:lnTo>
                  <a:pt x="103250" y="311867"/>
                </a:lnTo>
                <a:lnTo>
                  <a:pt x="112498" y="321959"/>
                </a:lnTo>
                <a:lnTo>
                  <a:pt x="125669" y="326623"/>
                </a:lnTo>
                <a:lnTo>
                  <a:pt x="128318" y="326745"/>
                </a:lnTo>
                <a:lnTo>
                  <a:pt x="99758" y="298185"/>
                </a:lnTo>
                <a:close/>
              </a:path>
              <a:path w="257175" h="596900">
                <a:moveTo>
                  <a:pt x="156908" y="0"/>
                </a:moveTo>
                <a:lnTo>
                  <a:pt x="99758" y="0"/>
                </a:lnTo>
                <a:lnTo>
                  <a:pt x="99758" y="298185"/>
                </a:lnTo>
                <a:lnTo>
                  <a:pt x="128318" y="326745"/>
                </a:lnTo>
                <a:lnTo>
                  <a:pt x="156908" y="326745"/>
                </a:lnTo>
                <a:lnTo>
                  <a:pt x="156908" y="298185"/>
                </a:lnTo>
                <a:lnTo>
                  <a:pt x="128318" y="269595"/>
                </a:lnTo>
                <a:lnTo>
                  <a:pt x="156908" y="269595"/>
                </a:lnTo>
                <a:lnTo>
                  <a:pt x="156908" y="0"/>
                </a:lnTo>
                <a:close/>
              </a:path>
              <a:path w="257175" h="596900">
                <a:moveTo>
                  <a:pt x="128318" y="269595"/>
                </a:moveTo>
                <a:lnTo>
                  <a:pt x="156908" y="298185"/>
                </a:lnTo>
                <a:lnTo>
                  <a:pt x="153417" y="284509"/>
                </a:lnTo>
                <a:lnTo>
                  <a:pt x="144172" y="274407"/>
                </a:lnTo>
                <a:lnTo>
                  <a:pt x="131015" y="269721"/>
                </a:lnTo>
                <a:lnTo>
                  <a:pt x="128318" y="269595"/>
                </a:lnTo>
                <a:close/>
              </a:path>
              <a:path w="257175" h="596900">
                <a:moveTo>
                  <a:pt x="156908" y="269595"/>
                </a:moveTo>
                <a:lnTo>
                  <a:pt x="128318" y="269595"/>
                </a:lnTo>
                <a:lnTo>
                  <a:pt x="131015" y="269721"/>
                </a:lnTo>
                <a:lnTo>
                  <a:pt x="144172" y="274407"/>
                </a:lnTo>
                <a:lnTo>
                  <a:pt x="153417" y="284509"/>
                </a:lnTo>
                <a:lnTo>
                  <a:pt x="156908" y="298185"/>
                </a:lnTo>
                <a:lnTo>
                  <a:pt x="156908" y="269595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044D2E2E-01D1-42A6-90F2-BBDECBF2E7F4}"/>
              </a:ext>
            </a:extLst>
          </p:cNvPr>
          <p:cNvSpPr/>
          <p:nvPr/>
        </p:nvSpPr>
        <p:spPr>
          <a:xfrm>
            <a:off x="3621305" y="3551483"/>
            <a:ext cx="594360" cy="950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27D6DC4C-EB1D-4833-B4E7-B33AD4315FD0}"/>
              </a:ext>
            </a:extLst>
          </p:cNvPr>
          <p:cNvSpPr/>
          <p:nvPr/>
        </p:nvSpPr>
        <p:spPr>
          <a:xfrm>
            <a:off x="3790166" y="3573703"/>
            <a:ext cx="257175" cy="612140"/>
          </a:xfrm>
          <a:custGeom>
            <a:avLst/>
            <a:gdLst/>
            <a:ahLst/>
            <a:cxnLst/>
            <a:rect l="l" t="t" r="r" b="b"/>
            <a:pathLst>
              <a:path w="257175" h="612139">
                <a:moveTo>
                  <a:pt x="33819" y="355978"/>
                </a:moveTo>
                <a:lnTo>
                  <a:pt x="21946" y="356132"/>
                </a:lnTo>
                <a:lnTo>
                  <a:pt x="9501" y="364871"/>
                </a:lnTo>
                <a:lnTo>
                  <a:pt x="2305" y="374911"/>
                </a:lnTo>
                <a:lnTo>
                  <a:pt x="0" y="385461"/>
                </a:lnTo>
                <a:lnTo>
                  <a:pt x="2230" y="395730"/>
                </a:lnTo>
                <a:lnTo>
                  <a:pt x="3594" y="398404"/>
                </a:lnTo>
                <a:lnTo>
                  <a:pt x="128318" y="612145"/>
                </a:lnTo>
                <a:lnTo>
                  <a:pt x="161368" y="555507"/>
                </a:lnTo>
                <a:lnTo>
                  <a:pt x="99758" y="555507"/>
                </a:lnTo>
                <a:lnTo>
                  <a:pt x="99758" y="449778"/>
                </a:lnTo>
                <a:lnTo>
                  <a:pt x="53002" y="369569"/>
                </a:lnTo>
                <a:lnTo>
                  <a:pt x="44703" y="360593"/>
                </a:lnTo>
                <a:lnTo>
                  <a:pt x="33819" y="355978"/>
                </a:lnTo>
                <a:close/>
              </a:path>
              <a:path w="257175" h="612139">
                <a:moveTo>
                  <a:pt x="99758" y="449778"/>
                </a:moveTo>
                <a:lnTo>
                  <a:pt x="99758" y="555507"/>
                </a:lnTo>
                <a:lnTo>
                  <a:pt x="156908" y="555507"/>
                </a:lnTo>
                <a:lnTo>
                  <a:pt x="156908" y="541019"/>
                </a:lnTo>
                <a:lnTo>
                  <a:pt x="103690" y="541019"/>
                </a:lnTo>
                <a:lnTo>
                  <a:pt x="128360" y="498843"/>
                </a:lnTo>
                <a:lnTo>
                  <a:pt x="99758" y="449778"/>
                </a:lnTo>
                <a:close/>
              </a:path>
              <a:path w="257175" h="612139">
                <a:moveTo>
                  <a:pt x="224015" y="356829"/>
                </a:moveTo>
                <a:lnTo>
                  <a:pt x="213807" y="359688"/>
                </a:lnTo>
                <a:lnTo>
                  <a:pt x="205919" y="366247"/>
                </a:lnTo>
                <a:lnTo>
                  <a:pt x="156908" y="450037"/>
                </a:lnTo>
                <a:lnTo>
                  <a:pt x="156908" y="555507"/>
                </a:lnTo>
                <a:lnTo>
                  <a:pt x="161368" y="555507"/>
                </a:lnTo>
                <a:lnTo>
                  <a:pt x="253042" y="398404"/>
                </a:lnTo>
                <a:lnTo>
                  <a:pt x="256761" y="386782"/>
                </a:lnTo>
                <a:lnTo>
                  <a:pt x="255431" y="375034"/>
                </a:lnTo>
                <a:lnTo>
                  <a:pt x="249457" y="364756"/>
                </a:lnTo>
                <a:lnTo>
                  <a:pt x="236059" y="358307"/>
                </a:lnTo>
                <a:lnTo>
                  <a:pt x="224015" y="356829"/>
                </a:lnTo>
                <a:close/>
              </a:path>
              <a:path w="257175" h="612139">
                <a:moveTo>
                  <a:pt x="128360" y="498843"/>
                </a:moveTo>
                <a:lnTo>
                  <a:pt x="103690" y="541019"/>
                </a:lnTo>
                <a:lnTo>
                  <a:pt x="152946" y="541019"/>
                </a:lnTo>
                <a:lnTo>
                  <a:pt x="128360" y="498843"/>
                </a:lnTo>
                <a:close/>
              </a:path>
              <a:path w="257175" h="612139">
                <a:moveTo>
                  <a:pt x="156908" y="450037"/>
                </a:moveTo>
                <a:lnTo>
                  <a:pt x="128360" y="498843"/>
                </a:lnTo>
                <a:lnTo>
                  <a:pt x="152946" y="541019"/>
                </a:lnTo>
                <a:lnTo>
                  <a:pt x="156908" y="541019"/>
                </a:lnTo>
                <a:lnTo>
                  <a:pt x="156908" y="450037"/>
                </a:lnTo>
                <a:close/>
              </a:path>
              <a:path w="257175" h="612139">
                <a:moveTo>
                  <a:pt x="99758" y="306080"/>
                </a:moveTo>
                <a:lnTo>
                  <a:pt x="99758" y="449778"/>
                </a:lnTo>
                <a:lnTo>
                  <a:pt x="128360" y="498843"/>
                </a:lnTo>
                <a:lnTo>
                  <a:pt x="156908" y="450037"/>
                </a:lnTo>
                <a:lnTo>
                  <a:pt x="156908" y="333480"/>
                </a:lnTo>
                <a:lnTo>
                  <a:pt x="125580" y="333480"/>
                </a:lnTo>
                <a:lnTo>
                  <a:pt x="111473" y="329141"/>
                </a:lnTo>
                <a:lnTo>
                  <a:pt x="102898" y="319088"/>
                </a:lnTo>
                <a:lnTo>
                  <a:pt x="99758" y="306080"/>
                </a:lnTo>
                <a:close/>
              </a:path>
              <a:path w="257175" h="612139">
                <a:moveTo>
                  <a:pt x="99758" y="306080"/>
                </a:moveTo>
                <a:lnTo>
                  <a:pt x="102898" y="319088"/>
                </a:lnTo>
                <a:lnTo>
                  <a:pt x="111473" y="329141"/>
                </a:lnTo>
                <a:lnTo>
                  <a:pt x="125580" y="333480"/>
                </a:lnTo>
                <a:lnTo>
                  <a:pt x="137271" y="332859"/>
                </a:lnTo>
                <a:lnTo>
                  <a:pt x="146568" y="328037"/>
                </a:lnTo>
                <a:lnTo>
                  <a:pt x="148526" y="326257"/>
                </a:lnTo>
                <a:lnTo>
                  <a:pt x="99758" y="306080"/>
                </a:lnTo>
                <a:close/>
              </a:path>
              <a:path w="257175" h="612139">
                <a:moveTo>
                  <a:pt x="156908" y="0"/>
                </a:moveTo>
                <a:lnTo>
                  <a:pt x="99758" y="0"/>
                </a:lnTo>
                <a:lnTo>
                  <a:pt x="99758" y="306080"/>
                </a:lnTo>
                <a:lnTo>
                  <a:pt x="148526" y="326257"/>
                </a:lnTo>
                <a:lnTo>
                  <a:pt x="146568" y="328037"/>
                </a:lnTo>
                <a:lnTo>
                  <a:pt x="137271" y="332859"/>
                </a:lnTo>
                <a:lnTo>
                  <a:pt x="125580" y="333480"/>
                </a:lnTo>
                <a:lnTo>
                  <a:pt x="156908" y="333480"/>
                </a:lnTo>
                <a:lnTo>
                  <a:pt x="156908" y="306080"/>
                </a:lnTo>
                <a:lnTo>
                  <a:pt x="108140" y="285871"/>
                </a:lnTo>
                <a:lnTo>
                  <a:pt x="110166" y="284005"/>
                </a:lnTo>
                <a:lnTo>
                  <a:pt x="119438" y="279168"/>
                </a:lnTo>
                <a:lnTo>
                  <a:pt x="131108" y="278589"/>
                </a:lnTo>
                <a:lnTo>
                  <a:pt x="156908" y="278589"/>
                </a:lnTo>
                <a:lnTo>
                  <a:pt x="156908" y="0"/>
                </a:lnTo>
                <a:close/>
              </a:path>
              <a:path w="257175" h="612139">
                <a:moveTo>
                  <a:pt x="131108" y="278589"/>
                </a:moveTo>
                <a:lnTo>
                  <a:pt x="119438" y="279168"/>
                </a:lnTo>
                <a:lnTo>
                  <a:pt x="110166" y="284005"/>
                </a:lnTo>
                <a:lnTo>
                  <a:pt x="108140" y="285871"/>
                </a:lnTo>
                <a:lnTo>
                  <a:pt x="156908" y="306080"/>
                </a:lnTo>
                <a:lnTo>
                  <a:pt x="153767" y="293085"/>
                </a:lnTo>
                <a:lnTo>
                  <a:pt x="145195" y="283024"/>
                </a:lnTo>
                <a:lnTo>
                  <a:pt x="131108" y="278589"/>
                </a:lnTo>
                <a:close/>
              </a:path>
              <a:path w="257175" h="612139">
                <a:moveTo>
                  <a:pt x="156908" y="278589"/>
                </a:moveTo>
                <a:lnTo>
                  <a:pt x="131108" y="278589"/>
                </a:lnTo>
                <a:lnTo>
                  <a:pt x="145195" y="283024"/>
                </a:lnTo>
                <a:lnTo>
                  <a:pt x="153767" y="293085"/>
                </a:lnTo>
                <a:lnTo>
                  <a:pt x="156908" y="306080"/>
                </a:lnTo>
                <a:lnTo>
                  <a:pt x="156908" y="278589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7B52DE59-0C46-4A6F-A7F1-68BA39E9DB8B}"/>
              </a:ext>
            </a:extLst>
          </p:cNvPr>
          <p:cNvSpPr/>
          <p:nvPr/>
        </p:nvSpPr>
        <p:spPr>
          <a:xfrm>
            <a:off x="2859305" y="4453692"/>
            <a:ext cx="594360" cy="1257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3A0E5511-D5B2-4546-B30D-76CDB50D0CB6}"/>
              </a:ext>
            </a:extLst>
          </p:cNvPr>
          <p:cNvSpPr/>
          <p:nvPr/>
        </p:nvSpPr>
        <p:spPr>
          <a:xfrm>
            <a:off x="3028042" y="4730929"/>
            <a:ext cx="257175" cy="663575"/>
          </a:xfrm>
          <a:custGeom>
            <a:avLst/>
            <a:gdLst/>
            <a:ahLst/>
            <a:cxnLst/>
            <a:rect l="l" t="t" r="r" b="b"/>
            <a:pathLst>
              <a:path w="257175" h="663575">
                <a:moveTo>
                  <a:pt x="34006" y="407377"/>
                </a:moveTo>
                <a:lnTo>
                  <a:pt x="22165" y="407492"/>
                </a:lnTo>
                <a:lnTo>
                  <a:pt x="9690" y="416236"/>
                </a:lnTo>
                <a:lnTo>
                  <a:pt x="2464" y="426248"/>
                </a:lnTo>
                <a:lnTo>
                  <a:pt x="126" y="436773"/>
                </a:lnTo>
                <a:lnTo>
                  <a:pt x="2315" y="447059"/>
                </a:lnTo>
                <a:lnTo>
                  <a:pt x="3718" y="449842"/>
                </a:lnTo>
                <a:lnTo>
                  <a:pt x="128442" y="663583"/>
                </a:lnTo>
                <a:lnTo>
                  <a:pt x="161568" y="606814"/>
                </a:lnTo>
                <a:lnTo>
                  <a:pt x="99882" y="606814"/>
                </a:lnTo>
                <a:lnTo>
                  <a:pt x="99882" y="501213"/>
                </a:lnTo>
                <a:lnTo>
                  <a:pt x="53126" y="421004"/>
                </a:lnTo>
                <a:lnTo>
                  <a:pt x="44854" y="412031"/>
                </a:lnTo>
                <a:lnTo>
                  <a:pt x="34006" y="407377"/>
                </a:lnTo>
                <a:close/>
              </a:path>
              <a:path w="257175" h="663575">
                <a:moveTo>
                  <a:pt x="99882" y="501213"/>
                </a:moveTo>
                <a:lnTo>
                  <a:pt x="99882" y="606814"/>
                </a:lnTo>
                <a:lnTo>
                  <a:pt x="157032" y="606814"/>
                </a:lnTo>
                <a:lnTo>
                  <a:pt x="157032" y="592454"/>
                </a:lnTo>
                <a:lnTo>
                  <a:pt x="103814" y="592454"/>
                </a:lnTo>
                <a:lnTo>
                  <a:pt x="128486" y="550282"/>
                </a:lnTo>
                <a:lnTo>
                  <a:pt x="99882" y="501213"/>
                </a:lnTo>
                <a:close/>
              </a:path>
              <a:path w="257175" h="663575">
                <a:moveTo>
                  <a:pt x="224196" y="408213"/>
                </a:moveTo>
                <a:lnTo>
                  <a:pt x="214000" y="411066"/>
                </a:lnTo>
                <a:lnTo>
                  <a:pt x="206109" y="417599"/>
                </a:lnTo>
                <a:lnTo>
                  <a:pt x="157032" y="501487"/>
                </a:lnTo>
                <a:lnTo>
                  <a:pt x="157032" y="606814"/>
                </a:lnTo>
                <a:lnTo>
                  <a:pt x="161568" y="606814"/>
                </a:lnTo>
                <a:lnTo>
                  <a:pt x="253166" y="449842"/>
                </a:lnTo>
                <a:lnTo>
                  <a:pt x="256884" y="438171"/>
                </a:lnTo>
                <a:lnTo>
                  <a:pt x="255557" y="426434"/>
                </a:lnTo>
                <a:lnTo>
                  <a:pt x="249589" y="416181"/>
                </a:lnTo>
                <a:lnTo>
                  <a:pt x="236218" y="409698"/>
                </a:lnTo>
                <a:lnTo>
                  <a:pt x="224196" y="408213"/>
                </a:lnTo>
                <a:close/>
              </a:path>
              <a:path w="257175" h="663575">
                <a:moveTo>
                  <a:pt x="128486" y="550282"/>
                </a:moveTo>
                <a:lnTo>
                  <a:pt x="103814" y="592454"/>
                </a:lnTo>
                <a:lnTo>
                  <a:pt x="153070" y="592454"/>
                </a:lnTo>
                <a:lnTo>
                  <a:pt x="128486" y="550282"/>
                </a:lnTo>
                <a:close/>
              </a:path>
              <a:path w="257175" h="663575">
                <a:moveTo>
                  <a:pt x="157032" y="501487"/>
                </a:moveTo>
                <a:lnTo>
                  <a:pt x="128486" y="550282"/>
                </a:lnTo>
                <a:lnTo>
                  <a:pt x="153070" y="592454"/>
                </a:lnTo>
                <a:lnTo>
                  <a:pt x="157032" y="592454"/>
                </a:lnTo>
                <a:lnTo>
                  <a:pt x="157032" y="501487"/>
                </a:lnTo>
                <a:close/>
              </a:path>
              <a:path w="257175" h="663575">
                <a:moveTo>
                  <a:pt x="128400" y="113304"/>
                </a:moveTo>
                <a:lnTo>
                  <a:pt x="99882" y="162058"/>
                </a:lnTo>
                <a:lnTo>
                  <a:pt x="99882" y="501213"/>
                </a:lnTo>
                <a:lnTo>
                  <a:pt x="128486" y="550282"/>
                </a:lnTo>
                <a:lnTo>
                  <a:pt x="157032" y="501487"/>
                </a:lnTo>
                <a:lnTo>
                  <a:pt x="157032" y="162421"/>
                </a:lnTo>
                <a:lnTo>
                  <a:pt x="128400" y="113304"/>
                </a:lnTo>
                <a:close/>
              </a:path>
              <a:path w="257175" h="663575">
                <a:moveTo>
                  <a:pt x="161499" y="56650"/>
                </a:moveTo>
                <a:lnTo>
                  <a:pt x="157032" y="56650"/>
                </a:lnTo>
                <a:lnTo>
                  <a:pt x="157032" y="162421"/>
                </a:lnTo>
                <a:lnTo>
                  <a:pt x="203758" y="242578"/>
                </a:lnTo>
                <a:lnTo>
                  <a:pt x="212061" y="251552"/>
                </a:lnTo>
                <a:lnTo>
                  <a:pt x="222950" y="256167"/>
                </a:lnTo>
                <a:lnTo>
                  <a:pt x="234829" y="256016"/>
                </a:lnTo>
                <a:lnTo>
                  <a:pt x="247266" y="247275"/>
                </a:lnTo>
                <a:lnTo>
                  <a:pt x="254459" y="237233"/>
                </a:lnTo>
                <a:lnTo>
                  <a:pt x="256761" y="226681"/>
                </a:lnTo>
                <a:lnTo>
                  <a:pt x="254528" y="216410"/>
                </a:lnTo>
                <a:lnTo>
                  <a:pt x="253166" y="213740"/>
                </a:lnTo>
                <a:lnTo>
                  <a:pt x="161499" y="56650"/>
                </a:lnTo>
                <a:close/>
              </a:path>
              <a:path w="257175" h="663575">
                <a:moveTo>
                  <a:pt x="128442" y="0"/>
                </a:moveTo>
                <a:lnTo>
                  <a:pt x="3718" y="213740"/>
                </a:lnTo>
                <a:lnTo>
                  <a:pt x="0" y="225360"/>
                </a:lnTo>
                <a:lnTo>
                  <a:pt x="1327" y="237108"/>
                </a:lnTo>
                <a:lnTo>
                  <a:pt x="7295" y="247391"/>
                </a:lnTo>
                <a:lnTo>
                  <a:pt x="20698" y="253836"/>
                </a:lnTo>
                <a:lnTo>
                  <a:pt x="32745" y="255311"/>
                </a:lnTo>
                <a:lnTo>
                  <a:pt x="42954" y="252452"/>
                </a:lnTo>
                <a:lnTo>
                  <a:pt x="50843" y="245896"/>
                </a:lnTo>
                <a:lnTo>
                  <a:pt x="99882" y="162058"/>
                </a:lnTo>
                <a:lnTo>
                  <a:pt x="99882" y="56650"/>
                </a:lnTo>
                <a:lnTo>
                  <a:pt x="161499" y="56650"/>
                </a:lnTo>
                <a:lnTo>
                  <a:pt x="128442" y="0"/>
                </a:lnTo>
                <a:close/>
              </a:path>
              <a:path w="257175" h="663575">
                <a:moveTo>
                  <a:pt x="157032" y="71128"/>
                </a:moveTo>
                <a:lnTo>
                  <a:pt x="153070" y="71128"/>
                </a:lnTo>
                <a:lnTo>
                  <a:pt x="128400" y="113304"/>
                </a:lnTo>
                <a:lnTo>
                  <a:pt x="157032" y="162421"/>
                </a:lnTo>
                <a:lnTo>
                  <a:pt x="157032" y="71128"/>
                </a:lnTo>
                <a:close/>
              </a:path>
              <a:path w="257175" h="663575">
                <a:moveTo>
                  <a:pt x="157032" y="56650"/>
                </a:moveTo>
                <a:lnTo>
                  <a:pt x="99882" y="56650"/>
                </a:lnTo>
                <a:lnTo>
                  <a:pt x="99882" y="162058"/>
                </a:lnTo>
                <a:lnTo>
                  <a:pt x="128400" y="113304"/>
                </a:lnTo>
                <a:lnTo>
                  <a:pt x="103814" y="71128"/>
                </a:lnTo>
                <a:lnTo>
                  <a:pt x="157032" y="71128"/>
                </a:lnTo>
                <a:lnTo>
                  <a:pt x="157032" y="56650"/>
                </a:lnTo>
                <a:close/>
              </a:path>
              <a:path w="257175" h="663575">
                <a:moveTo>
                  <a:pt x="153070" y="71128"/>
                </a:moveTo>
                <a:lnTo>
                  <a:pt x="103814" y="71128"/>
                </a:lnTo>
                <a:lnTo>
                  <a:pt x="128400" y="113304"/>
                </a:lnTo>
                <a:lnTo>
                  <a:pt x="153070" y="71128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0731E939-74D6-4D39-BA25-D561D96623C0}"/>
              </a:ext>
            </a:extLst>
          </p:cNvPr>
          <p:cNvSpPr/>
          <p:nvPr/>
        </p:nvSpPr>
        <p:spPr>
          <a:xfrm>
            <a:off x="751612" y="1373687"/>
            <a:ext cx="1685544" cy="504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53F85CCC-0B34-4D73-8AE6-CE0915A7CC41}"/>
              </a:ext>
            </a:extLst>
          </p:cNvPr>
          <p:cNvSpPr/>
          <p:nvPr/>
        </p:nvSpPr>
        <p:spPr>
          <a:xfrm>
            <a:off x="794285" y="1393865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5"/>
                </a:lnTo>
                <a:lnTo>
                  <a:pt x="21536" y="19382"/>
                </a:lnTo>
                <a:lnTo>
                  <a:pt x="1498" y="55383"/>
                </a:lnTo>
                <a:lnTo>
                  <a:pt x="0" y="69860"/>
                </a:lnTo>
                <a:lnTo>
                  <a:pt x="912" y="360595"/>
                </a:lnTo>
                <a:lnTo>
                  <a:pt x="19373" y="397558"/>
                </a:lnTo>
                <a:lnTo>
                  <a:pt x="55376" y="417601"/>
                </a:lnTo>
                <a:lnTo>
                  <a:pt x="69854" y="419099"/>
                </a:lnTo>
                <a:lnTo>
                  <a:pt x="1541677" y="418186"/>
                </a:lnTo>
                <a:lnTo>
                  <a:pt x="1578655" y="399727"/>
                </a:lnTo>
                <a:lnTo>
                  <a:pt x="1598701" y="363739"/>
                </a:lnTo>
                <a:lnTo>
                  <a:pt x="1600199" y="349270"/>
                </a:lnTo>
                <a:lnTo>
                  <a:pt x="1599283" y="58500"/>
                </a:lnTo>
                <a:lnTo>
                  <a:pt x="1580815" y="21535"/>
                </a:lnTo>
                <a:lnTo>
                  <a:pt x="1544816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510478E2-0F95-49E7-9232-41C70CD55377}"/>
              </a:ext>
            </a:extLst>
          </p:cNvPr>
          <p:cNvSpPr txBox="1"/>
          <p:nvPr/>
        </p:nvSpPr>
        <p:spPr>
          <a:xfrm>
            <a:off x="977548" y="1334397"/>
            <a:ext cx="12338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DBD0F4E7-20FD-4E78-94D9-C5410760FD5C}"/>
              </a:ext>
            </a:extLst>
          </p:cNvPr>
          <p:cNvSpPr/>
          <p:nvPr/>
        </p:nvSpPr>
        <p:spPr>
          <a:xfrm>
            <a:off x="2961413" y="1358448"/>
            <a:ext cx="1685544" cy="50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38F19C79-342E-4A9B-B780-F9C67EBAA332}"/>
              </a:ext>
            </a:extLst>
          </p:cNvPr>
          <p:cNvSpPr/>
          <p:nvPr/>
        </p:nvSpPr>
        <p:spPr>
          <a:xfrm>
            <a:off x="3004085" y="1378260"/>
            <a:ext cx="1600200" cy="419100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6"/>
                </a:lnTo>
                <a:lnTo>
                  <a:pt x="21535" y="19384"/>
                </a:lnTo>
                <a:lnTo>
                  <a:pt x="1498" y="55383"/>
                </a:lnTo>
                <a:lnTo>
                  <a:pt x="0" y="69860"/>
                </a:lnTo>
                <a:lnTo>
                  <a:pt x="916" y="360599"/>
                </a:lnTo>
                <a:lnTo>
                  <a:pt x="19384" y="397564"/>
                </a:lnTo>
                <a:lnTo>
                  <a:pt x="55383" y="417601"/>
                </a:lnTo>
                <a:lnTo>
                  <a:pt x="69860" y="419099"/>
                </a:lnTo>
                <a:lnTo>
                  <a:pt x="1541699" y="418183"/>
                </a:lnTo>
                <a:lnTo>
                  <a:pt x="1578664" y="399715"/>
                </a:lnTo>
                <a:lnTo>
                  <a:pt x="1598701" y="363716"/>
                </a:lnTo>
                <a:lnTo>
                  <a:pt x="1600199" y="349239"/>
                </a:lnTo>
                <a:lnTo>
                  <a:pt x="1599283" y="58500"/>
                </a:lnTo>
                <a:lnTo>
                  <a:pt x="1580815" y="21535"/>
                </a:lnTo>
                <a:lnTo>
                  <a:pt x="1544816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8F85C028-C90D-4D72-AC8C-23EFA0DAACEF}"/>
              </a:ext>
            </a:extLst>
          </p:cNvPr>
          <p:cNvSpPr txBox="1"/>
          <p:nvPr/>
        </p:nvSpPr>
        <p:spPr>
          <a:xfrm>
            <a:off x="3187730" y="1341252"/>
            <a:ext cx="123444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E1A1C1A4-8A8C-4BFF-8072-BB5A73ED320F}"/>
              </a:ext>
            </a:extLst>
          </p:cNvPr>
          <p:cNvSpPr txBox="1"/>
          <p:nvPr/>
        </p:nvSpPr>
        <p:spPr>
          <a:xfrm>
            <a:off x="1200052" y="2928896"/>
            <a:ext cx="7061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L1/L2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C17610C0-96CC-43E5-9E35-BCA34FA0CBEF}"/>
              </a:ext>
            </a:extLst>
          </p:cNvPr>
          <p:cNvSpPr txBox="1"/>
          <p:nvPr/>
        </p:nvSpPr>
        <p:spPr>
          <a:xfrm>
            <a:off x="3562636" y="2928896"/>
            <a:ext cx="7061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L1/L2</a:t>
            </a: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48FE19D0-45F0-4B18-943B-4DBAB31ACE9A}"/>
              </a:ext>
            </a:extLst>
          </p:cNvPr>
          <p:cNvSpPr/>
          <p:nvPr/>
        </p:nvSpPr>
        <p:spPr>
          <a:xfrm>
            <a:off x="594640" y="1992432"/>
            <a:ext cx="1847088" cy="9326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A5F503A2-23E0-49EB-AFE9-DD1F59999950}"/>
              </a:ext>
            </a:extLst>
          </p:cNvPr>
          <p:cNvSpPr/>
          <p:nvPr/>
        </p:nvSpPr>
        <p:spPr>
          <a:xfrm>
            <a:off x="641885" y="2016419"/>
            <a:ext cx="1752600" cy="838200"/>
          </a:xfrm>
          <a:custGeom>
            <a:avLst/>
            <a:gdLst/>
            <a:ahLst/>
            <a:cxnLst/>
            <a:rect l="l" t="t" r="r" b="b"/>
            <a:pathLst>
              <a:path w="1752600" h="838200">
                <a:moveTo>
                  <a:pt x="876299" y="0"/>
                </a:moveTo>
                <a:lnTo>
                  <a:pt x="804425" y="1389"/>
                </a:lnTo>
                <a:lnTo>
                  <a:pt x="734151" y="5484"/>
                </a:lnTo>
                <a:lnTo>
                  <a:pt x="665703" y="12178"/>
                </a:lnTo>
                <a:lnTo>
                  <a:pt x="599308" y="21362"/>
                </a:lnTo>
                <a:lnTo>
                  <a:pt x="535190" y="32930"/>
                </a:lnTo>
                <a:lnTo>
                  <a:pt x="473574" y="46772"/>
                </a:lnTo>
                <a:lnTo>
                  <a:pt x="414687" y="62782"/>
                </a:lnTo>
                <a:lnTo>
                  <a:pt x="358753" y="80852"/>
                </a:lnTo>
                <a:lnTo>
                  <a:pt x="305999" y="100873"/>
                </a:lnTo>
                <a:lnTo>
                  <a:pt x="256649" y="122739"/>
                </a:lnTo>
                <a:lnTo>
                  <a:pt x="210929" y="146340"/>
                </a:lnTo>
                <a:lnTo>
                  <a:pt x="169065" y="171570"/>
                </a:lnTo>
                <a:lnTo>
                  <a:pt x="131281" y="198321"/>
                </a:lnTo>
                <a:lnTo>
                  <a:pt x="97804" y="226484"/>
                </a:lnTo>
                <a:lnTo>
                  <a:pt x="68859" y="255953"/>
                </a:lnTo>
                <a:lnTo>
                  <a:pt x="44671" y="286619"/>
                </a:lnTo>
                <a:lnTo>
                  <a:pt x="11468" y="351111"/>
                </a:lnTo>
                <a:lnTo>
                  <a:pt x="0" y="419099"/>
                </a:lnTo>
                <a:lnTo>
                  <a:pt x="2904" y="453464"/>
                </a:lnTo>
                <a:lnTo>
                  <a:pt x="25465" y="519795"/>
                </a:lnTo>
                <a:lnTo>
                  <a:pt x="68859" y="582207"/>
                </a:lnTo>
                <a:lnTo>
                  <a:pt x="97804" y="611674"/>
                </a:lnTo>
                <a:lnTo>
                  <a:pt x="131281" y="639838"/>
                </a:lnTo>
                <a:lnTo>
                  <a:pt x="169065" y="666589"/>
                </a:lnTo>
                <a:lnTo>
                  <a:pt x="210929" y="691821"/>
                </a:lnTo>
                <a:lnTo>
                  <a:pt x="256649" y="715426"/>
                </a:lnTo>
                <a:lnTo>
                  <a:pt x="305999" y="737295"/>
                </a:lnTo>
                <a:lnTo>
                  <a:pt x="358753" y="757321"/>
                </a:lnTo>
                <a:lnTo>
                  <a:pt x="414687" y="775395"/>
                </a:lnTo>
                <a:lnTo>
                  <a:pt x="473574" y="791409"/>
                </a:lnTo>
                <a:lnTo>
                  <a:pt x="535190" y="805256"/>
                </a:lnTo>
                <a:lnTo>
                  <a:pt x="599308" y="816828"/>
                </a:lnTo>
                <a:lnTo>
                  <a:pt x="665703" y="826016"/>
                </a:lnTo>
                <a:lnTo>
                  <a:pt x="734151" y="832713"/>
                </a:lnTo>
                <a:lnTo>
                  <a:pt x="804425" y="836810"/>
                </a:lnTo>
                <a:lnTo>
                  <a:pt x="876299" y="838199"/>
                </a:lnTo>
                <a:lnTo>
                  <a:pt x="948173" y="836810"/>
                </a:lnTo>
                <a:lnTo>
                  <a:pt x="1018446" y="832713"/>
                </a:lnTo>
                <a:lnTo>
                  <a:pt x="1086893" y="826016"/>
                </a:lnTo>
                <a:lnTo>
                  <a:pt x="1153288" y="816828"/>
                </a:lnTo>
                <a:lnTo>
                  <a:pt x="1217405" y="805256"/>
                </a:lnTo>
                <a:lnTo>
                  <a:pt x="1279021" y="791409"/>
                </a:lnTo>
                <a:lnTo>
                  <a:pt x="1337908" y="775395"/>
                </a:lnTo>
                <a:lnTo>
                  <a:pt x="1393842" y="757321"/>
                </a:lnTo>
                <a:lnTo>
                  <a:pt x="1446596" y="737295"/>
                </a:lnTo>
                <a:lnTo>
                  <a:pt x="1495946" y="715426"/>
                </a:lnTo>
                <a:lnTo>
                  <a:pt x="1541667" y="691821"/>
                </a:lnTo>
                <a:lnTo>
                  <a:pt x="1583532" y="666589"/>
                </a:lnTo>
                <a:lnTo>
                  <a:pt x="1621316" y="639838"/>
                </a:lnTo>
                <a:lnTo>
                  <a:pt x="1654793" y="611674"/>
                </a:lnTo>
                <a:lnTo>
                  <a:pt x="1683739" y="582207"/>
                </a:lnTo>
                <a:lnTo>
                  <a:pt x="1707927" y="551545"/>
                </a:lnTo>
                <a:lnTo>
                  <a:pt x="1741131" y="487065"/>
                </a:lnTo>
                <a:lnTo>
                  <a:pt x="1752599" y="419099"/>
                </a:lnTo>
                <a:lnTo>
                  <a:pt x="1749695" y="384722"/>
                </a:lnTo>
                <a:lnTo>
                  <a:pt x="1727133" y="318374"/>
                </a:lnTo>
                <a:lnTo>
                  <a:pt x="1683739" y="255953"/>
                </a:lnTo>
                <a:lnTo>
                  <a:pt x="1654793" y="226484"/>
                </a:lnTo>
                <a:lnTo>
                  <a:pt x="1621316" y="198321"/>
                </a:lnTo>
                <a:lnTo>
                  <a:pt x="1583532" y="171570"/>
                </a:lnTo>
                <a:lnTo>
                  <a:pt x="1541667" y="146340"/>
                </a:lnTo>
                <a:lnTo>
                  <a:pt x="1495946" y="122739"/>
                </a:lnTo>
                <a:lnTo>
                  <a:pt x="1446596" y="100873"/>
                </a:lnTo>
                <a:lnTo>
                  <a:pt x="1393842" y="80852"/>
                </a:lnTo>
                <a:lnTo>
                  <a:pt x="1337908" y="62782"/>
                </a:lnTo>
                <a:lnTo>
                  <a:pt x="1279021" y="46772"/>
                </a:lnTo>
                <a:lnTo>
                  <a:pt x="1217405" y="32930"/>
                </a:lnTo>
                <a:lnTo>
                  <a:pt x="1153288" y="21362"/>
                </a:lnTo>
                <a:lnTo>
                  <a:pt x="1086893" y="12178"/>
                </a:lnTo>
                <a:lnTo>
                  <a:pt x="1018446" y="5484"/>
                </a:lnTo>
                <a:lnTo>
                  <a:pt x="948173" y="1389"/>
                </a:lnTo>
                <a:lnTo>
                  <a:pt x="87629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9">
            <a:extLst>
              <a:ext uri="{FF2B5EF4-FFF2-40B4-BE49-F238E27FC236}">
                <a16:creationId xmlns:a16="http://schemas.microsoft.com/office/drawing/2014/main" id="{DF0C47D4-4704-4DB9-962D-6F4A847A18E5}"/>
              </a:ext>
            </a:extLst>
          </p:cNvPr>
          <p:cNvSpPr/>
          <p:nvPr/>
        </p:nvSpPr>
        <p:spPr>
          <a:xfrm>
            <a:off x="641885" y="2016419"/>
            <a:ext cx="1752600" cy="838200"/>
          </a:xfrm>
          <a:custGeom>
            <a:avLst/>
            <a:gdLst/>
            <a:ahLst/>
            <a:cxnLst/>
            <a:rect l="l" t="t" r="r" b="b"/>
            <a:pathLst>
              <a:path w="1752600" h="838200">
                <a:moveTo>
                  <a:pt x="0" y="419099"/>
                </a:moveTo>
                <a:lnTo>
                  <a:pt x="11468" y="351111"/>
                </a:lnTo>
                <a:lnTo>
                  <a:pt x="44671" y="286619"/>
                </a:lnTo>
                <a:lnTo>
                  <a:pt x="68859" y="255953"/>
                </a:lnTo>
                <a:lnTo>
                  <a:pt x="97804" y="226484"/>
                </a:lnTo>
                <a:lnTo>
                  <a:pt x="131281" y="198321"/>
                </a:lnTo>
                <a:lnTo>
                  <a:pt x="169065" y="171570"/>
                </a:lnTo>
                <a:lnTo>
                  <a:pt x="210929" y="146340"/>
                </a:lnTo>
                <a:lnTo>
                  <a:pt x="256649" y="122739"/>
                </a:lnTo>
                <a:lnTo>
                  <a:pt x="305999" y="100873"/>
                </a:lnTo>
                <a:lnTo>
                  <a:pt x="358753" y="80852"/>
                </a:lnTo>
                <a:lnTo>
                  <a:pt x="414687" y="62782"/>
                </a:lnTo>
                <a:lnTo>
                  <a:pt x="473574" y="46772"/>
                </a:lnTo>
                <a:lnTo>
                  <a:pt x="535190" y="32930"/>
                </a:lnTo>
                <a:lnTo>
                  <a:pt x="599308" y="21362"/>
                </a:lnTo>
                <a:lnTo>
                  <a:pt x="665703" y="12178"/>
                </a:lnTo>
                <a:lnTo>
                  <a:pt x="734151" y="5484"/>
                </a:lnTo>
                <a:lnTo>
                  <a:pt x="804425" y="1389"/>
                </a:lnTo>
                <a:lnTo>
                  <a:pt x="876299" y="0"/>
                </a:lnTo>
                <a:lnTo>
                  <a:pt x="948173" y="1389"/>
                </a:lnTo>
                <a:lnTo>
                  <a:pt x="1018446" y="5484"/>
                </a:lnTo>
                <a:lnTo>
                  <a:pt x="1086893" y="12178"/>
                </a:lnTo>
                <a:lnTo>
                  <a:pt x="1153288" y="21362"/>
                </a:lnTo>
                <a:lnTo>
                  <a:pt x="1217405" y="32930"/>
                </a:lnTo>
                <a:lnTo>
                  <a:pt x="1279021" y="46772"/>
                </a:lnTo>
                <a:lnTo>
                  <a:pt x="1337908" y="62782"/>
                </a:lnTo>
                <a:lnTo>
                  <a:pt x="1393842" y="80852"/>
                </a:lnTo>
                <a:lnTo>
                  <a:pt x="1446596" y="100873"/>
                </a:lnTo>
                <a:lnTo>
                  <a:pt x="1495946" y="122739"/>
                </a:lnTo>
                <a:lnTo>
                  <a:pt x="1541667" y="146340"/>
                </a:lnTo>
                <a:lnTo>
                  <a:pt x="1583532" y="171570"/>
                </a:lnTo>
                <a:lnTo>
                  <a:pt x="1621316" y="198321"/>
                </a:lnTo>
                <a:lnTo>
                  <a:pt x="1654793" y="226484"/>
                </a:lnTo>
                <a:lnTo>
                  <a:pt x="1683739" y="255953"/>
                </a:lnTo>
                <a:lnTo>
                  <a:pt x="1707927" y="286619"/>
                </a:lnTo>
                <a:lnTo>
                  <a:pt x="1741131" y="351111"/>
                </a:lnTo>
                <a:lnTo>
                  <a:pt x="1752599" y="419099"/>
                </a:lnTo>
                <a:lnTo>
                  <a:pt x="1749695" y="453464"/>
                </a:lnTo>
                <a:lnTo>
                  <a:pt x="1727133" y="519795"/>
                </a:lnTo>
                <a:lnTo>
                  <a:pt x="1683739" y="582207"/>
                </a:lnTo>
                <a:lnTo>
                  <a:pt x="1654793" y="611674"/>
                </a:lnTo>
                <a:lnTo>
                  <a:pt x="1621316" y="639838"/>
                </a:lnTo>
                <a:lnTo>
                  <a:pt x="1583532" y="666589"/>
                </a:lnTo>
                <a:lnTo>
                  <a:pt x="1541667" y="691821"/>
                </a:lnTo>
                <a:lnTo>
                  <a:pt x="1495946" y="715426"/>
                </a:lnTo>
                <a:lnTo>
                  <a:pt x="1446596" y="737295"/>
                </a:lnTo>
                <a:lnTo>
                  <a:pt x="1393842" y="757321"/>
                </a:lnTo>
                <a:lnTo>
                  <a:pt x="1337908" y="775395"/>
                </a:lnTo>
                <a:lnTo>
                  <a:pt x="1279021" y="791409"/>
                </a:lnTo>
                <a:lnTo>
                  <a:pt x="1217405" y="805256"/>
                </a:lnTo>
                <a:lnTo>
                  <a:pt x="1153288" y="816828"/>
                </a:lnTo>
                <a:lnTo>
                  <a:pt x="1086893" y="826016"/>
                </a:lnTo>
                <a:lnTo>
                  <a:pt x="1018446" y="832713"/>
                </a:lnTo>
                <a:lnTo>
                  <a:pt x="948173" y="836810"/>
                </a:lnTo>
                <a:lnTo>
                  <a:pt x="876299" y="838199"/>
                </a:lnTo>
                <a:lnTo>
                  <a:pt x="804425" y="836810"/>
                </a:lnTo>
                <a:lnTo>
                  <a:pt x="734151" y="832713"/>
                </a:lnTo>
                <a:lnTo>
                  <a:pt x="665703" y="826016"/>
                </a:lnTo>
                <a:lnTo>
                  <a:pt x="599308" y="816828"/>
                </a:lnTo>
                <a:lnTo>
                  <a:pt x="535190" y="805256"/>
                </a:lnTo>
                <a:lnTo>
                  <a:pt x="473574" y="791409"/>
                </a:lnTo>
                <a:lnTo>
                  <a:pt x="414687" y="775395"/>
                </a:lnTo>
                <a:lnTo>
                  <a:pt x="358753" y="757321"/>
                </a:lnTo>
                <a:lnTo>
                  <a:pt x="305999" y="737295"/>
                </a:lnTo>
                <a:lnTo>
                  <a:pt x="256649" y="715426"/>
                </a:lnTo>
                <a:lnTo>
                  <a:pt x="210929" y="691821"/>
                </a:lnTo>
                <a:lnTo>
                  <a:pt x="169065" y="666589"/>
                </a:lnTo>
                <a:lnTo>
                  <a:pt x="131281" y="639838"/>
                </a:lnTo>
                <a:lnTo>
                  <a:pt x="97804" y="611674"/>
                </a:lnTo>
                <a:lnTo>
                  <a:pt x="68859" y="582207"/>
                </a:lnTo>
                <a:lnTo>
                  <a:pt x="44671" y="551545"/>
                </a:lnTo>
                <a:lnTo>
                  <a:pt x="11468" y="487065"/>
                </a:lnTo>
                <a:lnTo>
                  <a:pt x="0" y="4190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0">
            <a:extLst>
              <a:ext uri="{FF2B5EF4-FFF2-40B4-BE49-F238E27FC236}">
                <a16:creationId xmlns:a16="http://schemas.microsoft.com/office/drawing/2014/main" id="{FD199144-09C9-48C7-AFF2-C5E20BD48D05}"/>
              </a:ext>
            </a:extLst>
          </p:cNvPr>
          <p:cNvSpPr txBox="1"/>
          <p:nvPr/>
        </p:nvSpPr>
        <p:spPr>
          <a:xfrm>
            <a:off x="6207920" y="5872766"/>
            <a:ext cx="441959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L</a:t>
            </a:r>
            <a:r>
              <a:rPr sz="2000" spc="-10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C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7" name="object 41">
            <a:extLst>
              <a:ext uri="{FF2B5EF4-FFF2-40B4-BE49-F238E27FC236}">
                <a16:creationId xmlns:a16="http://schemas.microsoft.com/office/drawing/2014/main" id="{DE3CF66A-A226-4BBE-AE1A-30967D52D6B3}"/>
              </a:ext>
            </a:extLst>
          </p:cNvPr>
          <p:cNvSpPr/>
          <p:nvPr/>
        </p:nvSpPr>
        <p:spPr>
          <a:xfrm>
            <a:off x="5578120" y="1449887"/>
            <a:ext cx="4559808" cy="6370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2">
            <a:extLst>
              <a:ext uri="{FF2B5EF4-FFF2-40B4-BE49-F238E27FC236}">
                <a16:creationId xmlns:a16="http://schemas.microsoft.com/office/drawing/2014/main" id="{9237F64D-FA66-44AE-A56D-3D4C6EC3698F}"/>
              </a:ext>
            </a:extLst>
          </p:cNvPr>
          <p:cNvSpPr/>
          <p:nvPr/>
        </p:nvSpPr>
        <p:spPr>
          <a:xfrm>
            <a:off x="5495825" y="1417884"/>
            <a:ext cx="3461004" cy="8046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7AA9D7C3-3B94-4B5E-BE68-43319A25C7AD}"/>
              </a:ext>
            </a:extLst>
          </p:cNvPr>
          <p:cNvSpPr/>
          <p:nvPr/>
        </p:nvSpPr>
        <p:spPr>
          <a:xfrm>
            <a:off x="5626126" y="1474028"/>
            <a:ext cx="4464685" cy="542925"/>
          </a:xfrm>
          <a:custGeom>
            <a:avLst/>
            <a:gdLst/>
            <a:ahLst/>
            <a:cxnLst/>
            <a:rect l="l" t="t" r="r" b="b"/>
            <a:pathLst>
              <a:path w="4464684" h="542925">
                <a:moveTo>
                  <a:pt x="4374123" y="0"/>
                </a:moveTo>
                <a:lnTo>
                  <a:pt x="89414" y="5"/>
                </a:lnTo>
                <a:lnTo>
                  <a:pt x="48290" y="10406"/>
                </a:lnTo>
                <a:lnTo>
                  <a:pt x="17230" y="37333"/>
                </a:lnTo>
                <a:lnTo>
                  <a:pt x="1168" y="75845"/>
                </a:lnTo>
                <a:lnTo>
                  <a:pt x="0" y="90403"/>
                </a:lnTo>
                <a:lnTo>
                  <a:pt x="5" y="453006"/>
                </a:lnTo>
                <a:lnTo>
                  <a:pt x="10407" y="494111"/>
                </a:lnTo>
                <a:lnTo>
                  <a:pt x="37339" y="525163"/>
                </a:lnTo>
                <a:lnTo>
                  <a:pt x="75867" y="541223"/>
                </a:lnTo>
                <a:lnTo>
                  <a:pt x="90434" y="542391"/>
                </a:lnTo>
                <a:lnTo>
                  <a:pt x="4375143" y="542385"/>
                </a:lnTo>
                <a:lnTo>
                  <a:pt x="4416267" y="531984"/>
                </a:lnTo>
                <a:lnTo>
                  <a:pt x="4447327" y="505058"/>
                </a:lnTo>
                <a:lnTo>
                  <a:pt x="4463389" y="466546"/>
                </a:lnTo>
                <a:lnTo>
                  <a:pt x="4464557" y="451987"/>
                </a:lnTo>
                <a:lnTo>
                  <a:pt x="4464552" y="89384"/>
                </a:lnTo>
                <a:lnTo>
                  <a:pt x="4454150" y="48280"/>
                </a:lnTo>
                <a:lnTo>
                  <a:pt x="4427218" y="17228"/>
                </a:lnTo>
                <a:lnTo>
                  <a:pt x="4388690" y="1168"/>
                </a:lnTo>
                <a:lnTo>
                  <a:pt x="437412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4">
            <a:extLst>
              <a:ext uri="{FF2B5EF4-FFF2-40B4-BE49-F238E27FC236}">
                <a16:creationId xmlns:a16="http://schemas.microsoft.com/office/drawing/2014/main" id="{8DECBA68-6DE8-4AE7-8E67-E8B7AD7892D0}"/>
              </a:ext>
            </a:extLst>
          </p:cNvPr>
          <p:cNvSpPr/>
          <p:nvPr/>
        </p:nvSpPr>
        <p:spPr>
          <a:xfrm>
            <a:off x="5626126" y="1474028"/>
            <a:ext cx="4464685" cy="542925"/>
          </a:xfrm>
          <a:custGeom>
            <a:avLst/>
            <a:gdLst/>
            <a:ahLst/>
            <a:cxnLst/>
            <a:rect l="l" t="t" r="r" b="b"/>
            <a:pathLst>
              <a:path w="4464684" h="542925">
                <a:moveTo>
                  <a:pt x="0" y="90403"/>
                </a:moveTo>
                <a:lnTo>
                  <a:pt x="9966" y="49127"/>
                </a:lnTo>
                <a:lnTo>
                  <a:pt x="36575" y="17790"/>
                </a:lnTo>
                <a:lnTo>
                  <a:pt x="74892" y="1331"/>
                </a:lnTo>
                <a:lnTo>
                  <a:pt x="4374123" y="0"/>
                </a:lnTo>
                <a:lnTo>
                  <a:pt x="4388690" y="1168"/>
                </a:lnTo>
                <a:lnTo>
                  <a:pt x="4427218" y="17228"/>
                </a:lnTo>
                <a:lnTo>
                  <a:pt x="4454150" y="48280"/>
                </a:lnTo>
                <a:lnTo>
                  <a:pt x="4464552" y="89384"/>
                </a:lnTo>
                <a:lnTo>
                  <a:pt x="4464557" y="451987"/>
                </a:lnTo>
                <a:lnTo>
                  <a:pt x="4463389" y="466546"/>
                </a:lnTo>
                <a:lnTo>
                  <a:pt x="4447327" y="505058"/>
                </a:lnTo>
                <a:lnTo>
                  <a:pt x="4416267" y="531984"/>
                </a:lnTo>
                <a:lnTo>
                  <a:pt x="4375143" y="542385"/>
                </a:lnTo>
                <a:lnTo>
                  <a:pt x="90434" y="542391"/>
                </a:lnTo>
                <a:lnTo>
                  <a:pt x="75867" y="541223"/>
                </a:lnTo>
                <a:lnTo>
                  <a:pt x="37339" y="525163"/>
                </a:lnTo>
                <a:lnTo>
                  <a:pt x="10407" y="494111"/>
                </a:lnTo>
                <a:lnTo>
                  <a:pt x="5" y="453006"/>
                </a:lnTo>
                <a:lnTo>
                  <a:pt x="0" y="904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5">
            <a:extLst>
              <a:ext uri="{FF2B5EF4-FFF2-40B4-BE49-F238E27FC236}">
                <a16:creationId xmlns:a16="http://schemas.microsoft.com/office/drawing/2014/main" id="{DFE0BF58-7B5C-4B1C-A26D-BF66DDD4CAE3}"/>
              </a:ext>
            </a:extLst>
          </p:cNvPr>
          <p:cNvSpPr/>
          <p:nvPr/>
        </p:nvSpPr>
        <p:spPr>
          <a:xfrm>
            <a:off x="5578120" y="2288087"/>
            <a:ext cx="4559808" cy="6370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6">
            <a:extLst>
              <a:ext uri="{FF2B5EF4-FFF2-40B4-BE49-F238E27FC236}">
                <a16:creationId xmlns:a16="http://schemas.microsoft.com/office/drawing/2014/main" id="{E5A6C3AF-F0A9-4775-91D7-FCF0F96FB472}"/>
              </a:ext>
            </a:extLst>
          </p:cNvPr>
          <p:cNvSpPr/>
          <p:nvPr/>
        </p:nvSpPr>
        <p:spPr>
          <a:xfrm>
            <a:off x="5495825" y="2256083"/>
            <a:ext cx="2260091" cy="804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43155100-0456-46A8-841C-736A771BEE38}"/>
              </a:ext>
            </a:extLst>
          </p:cNvPr>
          <p:cNvSpPr/>
          <p:nvPr/>
        </p:nvSpPr>
        <p:spPr>
          <a:xfrm>
            <a:off x="5626126" y="2312228"/>
            <a:ext cx="4464685" cy="542925"/>
          </a:xfrm>
          <a:custGeom>
            <a:avLst/>
            <a:gdLst/>
            <a:ahLst/>
            <a:cxnLst/>
            <a:rect l="l" t="t" r="r" b="b"/>
            <a:pathLst>
              <a:path w="4464684" h="542925">
                <a:moveTo>
                  <a:pt x="4374123" y="0"/>
                </a:moveTo>
                <a:lnTo>
                  <a:pt x="89414" y="5"/>
                </a:lnTo>
                <a:lnTo>
                  <a:pt x="48290" y="10406"/>
                </a:lnTo>
                <a:lnTo>
                  <a:pt x="17230" y="37333"/>
                </a:lnTo>
                <a:lnTo>
                  <a:pt x="1168" y="75845"/>
                </a:lnTo>
                <a:lnTo>
                  <a:pt x="0" y="90403"/>
                </a:lnTo>
                <a:lnTo>
                  <a:pt x="5" y="453006"/>
                </a:lnTo>
                <a:lnTo>
                  <a:pt x="10407" y="494111"/>
                </a:lnTo>
                <a:lnTo>
                  <a:pt x="37339" y="525163"/>
                </a:lnTo>
                <a:lnTo>
                  <a:pt x="75867" y="541223"/>
                </a:lnTo>
                <a:lnTo>
                  <a:pt x="90434" y="542391"/>
                </a:lnTo>
                <a:lnTo>
                  <a:pt x="4375143" y="542385"/>
                </a:lnTo>
                <a:lnTo>
                  <a:pt x="4416267" y="531984"/>
                </a:lnTo>
                <a:lnTo>
                  <a:pt x="4447327" y="505058"/>
                </a:lnTo>
                <a:lnTo>
                  <a:pt x="4463389" y="466546"/>
                </a:lnTo>
                <a:lnTo>
                  <a:pt x="4464557" y="451987"/>
                </a:lnTo>
                <a:lnTo>
                  <a:pt x="4464552" y="89384"/>
                </a:lnTo>
                <a:lnTo>
                  <a:pt x="4454150" y="48280"/>
                </a:lnTo>
                <a:lnTo>
                  <a:pt x="4427218" y="17228"/>
                </a:lnTo>
                <a:lnTo>
                  <a:pt x="4388690" y="1168"/>
                </a:lnTo>
                <a:lnTo>
                  <a:pt x="437412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03FBD854-ED2A-4273-92F0-8C5AD5548E6C}"/>
              </a:ext>
            </a:extLst>
          </p:cNvPr>
          <p:cNvSpPr/>
          <p:nvPr/>
        </p:nvSpPr>
        <p:spPr>
          <a:xfrm>
            <a:off x="5626126" y="2312228"/>
            <a:ext cx="4464685" cy="542925"/>
          </a:xfrm>
          <a:custGeom>
            <a:avLst/>
            <a:gdLst/>
            <a:ahLst/>
            <a:cxnLst/>
            <a:rect l="l" t="t" r="r" b="b"/>
            <a:pathLst>
              <a:path w="4464684" h="542925">
                <a:moveTo>
                  <a:pt x="0" y="90403"/>
                </a:moveTo>
                <a:lnTo>
                  <a:pt x="9966" y="49127"/>
                </a:lnTo>
                <a:lnTo>
                  <a:pt x="36575" y="17790"/>
                </a:lnTo>
                <a:lnTo>
                  <a:pt x="74892" y="1331"/>
                </a:lnTo>
                <a:lnTo>
                  <a:pt x="4374123" y="0"/>
                </a:lnTo>
                <a:lnTo>
                  <a:pt x="4388690" y="1168"/>
                </a:lnTo>
                <a:lnTo>
                  <a:pt x="4427218" y="17228"/>
                </a:lnTo>
                <a:lnTo>
                  <a:pt x="4454150" y="48280"/>
                </a:lnTo>
                <a:lnTo>
                  <a:pt x="4464552" y="89384"/>
                </a:lnTo>
                <a:lnTo>
                  <a:pt x="4464557" y="451987"/>
                </a:lnTo>
                <a:lnTo>
                  <a:pt x="4463389" y="466546"/>
                </a:lnTo>
                <a:lnTo>
                  <a:pt x="4447327" y="505058"/>
                </a:lnTo>
                <a:lnTo>
                  <a:pt x="4416267" y="531984"/>
                </a:lnTo>
                <a:lnTo>
                  <a:pt x="4375143" y="542385"/>
                </a:lnTo>
                <a:lnTo>
                  <a:pt x="90434" y="542391"/>
                </a:lnTo>
                <a:lnTo>
                  <a:pt x="75867" y="541223"/>
                </a:lnTo>
                <a:lnTo>
                  <a:pt x="37339" y="525163"/>
                </a:lnTo>
                <a:lnTo>
                  <a:pt x="10407" y="494111"/>
                </a:lnTo>
                <a:lnTo>
                  <a:pt x="5" y="453006"/>
                </a:lnTo>
                <a:lnTo>
                  <a:pt x="0" y="904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2DAC0746-B237-403D-A481-980E5D91733E}"/>
              </a:ext>
            </a:extLst>
          </p:cNvPr>
          <p:cNvSpPr txBox="1"/>
          <p:nvPr/>
        </p:nvSpPr>
        <p:spPr>
          <a:xfrm>
            <a:off x="5732178" y="1582936"/>
            <a:ext cx="3764148" cy="127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25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r>
              <a:rPr sz="2700" spc="-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2700" spc="-3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700" spc="-2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700" spc="-10" dirty="0">
                <a:solidFill>
                  <a:srgbClr val="C00000"/>
                </a:solidFill>
                <a:latin typeface="Cambria"/>
                <a:cs typeface="Cambria"/>
              </a:rPr>
              <a:t>-</a:t>
            </a:r>
            <a:r>
              <a:rPr sz="2700" spc="-5" dirty="0">
                <a:solidFill>
                  <a:srgbClr val="C00000"/>
                </a:solidFill>
                <a:latin typeface="Cambria"/>
                <a:cs typeface="Cambria"/>
              </a:rPr>
              <a:t>Ca</a:t>
            </a:r>
            <a:r>
              <a:rPr sz="2700" spc="-10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r>
              <a:rPr sz="2700" spc="-20" dirty="0">
                <a:solidFill>
                  <a:srgbClr val="C00000"/>
                </a:solidFill>
                <a:latin typeface="Cambria"/>
                <a:cs typeface="Cambria"/>
              </a:rPr>
              <a:t>he</a:t>
            </a:r>
            <a:r>
              <a:rPr sz="27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mbria"/>
                <a:cs typeface="Cambria"/>
              </a:rPr>
              <a:t>Fitting</a:t>
            </a:r>
            <a:endParaRPr sz="2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1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2700" spc="-5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2700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r>
              <a:rPr sz="2700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2700" spc="5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700" spc="-5" dirty="0">
                <a:solidFill>
                  <a:srgbClr val="C00000"/>
                </a:solidFill>
                <a:latin typeface="Cambria"/>
                <a:cs typeface="Cambria"/>
              </a:rPr>
              <a:t>tting</a:t>
            </a:r>
            <a:r>
              <a:rPr lang="en-IN" sz="2700" spc="-5" dirty="0">
                <a:solidFill>
                  <a:srgbClr val="C00000"/>
                </a:solidFill>
                <a:latin typeface="Cambria"/>
                <a:cs typeface="Cambria"/>
              </a:rPr>
              <a:t>/thrashing</a:t>
            </a:r>
            <a:endParaRPr sz="2700" dirty="0">
              <a:latin typeface="Cambria"/>
              <a:cs typeface="Cambria"/>
            </a:endParaRPr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89FE0FE2-AC59-46A4-AA3A-CB2246824ECD}"/>
              </a:ext>
            </a:extLst>
          </p:cNvPr>
          <p:cNvSpPr/>
          <p:nvPr/>
        </p:nvSpPr>
        <p:spPr>
          <a:xfrm>
            <a:off x="2350288" y="1609907"/>
            <a:ext cx="3432048" cy="7772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97EEAB3E-37A7-4C9B-8486-A135BE7900AD}"/>
              </a:ext>
            </a:extLst>
          </p:cNvPr>
          <p:cNvSpPr/>
          <p:nvPr/>
        </p:nvSpPr>
        <p:spPr>
          <a:xfrm>
            <a:off x="2392320" y="1704639"/>
            <a:ext cx="3234055" cy="620395"/>
          </a:xfrm>
          <a:custGeom>
            <a:avLst/>
            <a:gdLst/>
            <a:ahLst/>
            <a:cxnLst/>
            <a:rect l="l" t="t" r="r" b="b"/>
            <a:pathLst>
              <a:path w="3234054" h="620394">
                <a:moveTo>
                  <a:pt x="3160683" y="40508"/>
                </a:moveTo>
                <a:lnTo>
                  <a:pt x="0" y="595121"/>
                </a:lnTo>
                <a:lnTo>
                  <a:pt x="4328" y="620146"/>
                </a:lnTo>
                <a:lnTo>
                  <a:pt x="3164978" y="65559"/>
                </a:lnTo>
                <a:lnTo>
                  <a:pt x="3184290" y="49231"/>
                </a:lnTo>
                <a:lnTo>
                  <a:pt x="3160683" y="40508"/>
                </a:lnTo>
                <a:close/>
              </a:path>
              <a:path w="3234054" h="620394">
                <a:moveTo>
                  <a:pt x="3211985" y="32400"/>
                </a:moveTo>
                <a:lnTo>
                  <a:pt x="3206892" y="32400"/>
                </a:lnTo>
                <a:lnTo>
                  <a:pt x="3211342" y="57424"/>
                </a:lnTo>
                <a:lnTo>
                  <a:pt x="3164978" y="65559"/>
                </a:lnTo>
                <a:lnTo>
                  <a:pt x="3133465" y="92201"/>
                </a:lnTo>
                <a:lnTo>
                  <a:pt x="3128131" y="96652"/>
                </a:lnTo>
                <a:lnTo>
                  <a:pt x="3127522" y="104668"/>
                </a:lnTo>
                <a:lnTo>
                  <a:pt x="3132094" y="110124"/>
                </a:lnTo>
                <a:lnTo>
                  <a:pt x="3136513" y="115458"/>
                </a:lnTo>
                <a:lnTo>
                  <a:pt x="3144530" y="116098"/>
                </a:lnTo>
                <a:lnTo>
                  <a:pt x="3149864" y="111526"/>
                </a:lnTo>
                <a:lnTo>
                  <a:pt x="3233927" y="40507"/>
                </a:lnTo>
                <a:lnTo>
                  <a:pt x="3211985" y="32400"/>
                </a:lnTo>
                <a:close/>
              </a:path>
              <a:path w="3234054" h="620394">
                <a:moveTo>
                  <a:pt x="3184290" y="49231"/>
                </a:moveTo>
                <a:lnTo>
                  <a:pt x="3164978" y="65559"/>
                </a:lnTo>
                <a:lnTo>
                  <a:pt x="3211342" y="57424"/>
                </a:lnTo>
                <a:lnTo>
                  <a:pt x="3211228" y="56784"/>
                </a:lnTo>
                <a:lnTo>
                  <a:pt x="3204728" y="56784"/>
                </a:lnTo>
                <a:lnTo>
                  <a:pt x="3184290" y="49231"/>
                </a:lnTo>
                <a:close/>
              </a:path>
              <a:path w="3234054" h="620394">
                <a:moveTo>
                  <a:pt x="3200918" y="35173"/>
                </a:moveTo>
                <a:lnTo>
                  <a:pt x="3184290" y="49231"/>
                </a:lnTo>
                <a:lnTo>
                  <a:pt x="3204728" y="56784"/>
                </a:lnTo>
                <a:lnTo>
                  <a:pt x="3200918" y="35173"/>
                </a:lnTo>
                <a:close/>
              </a:path>
              <a:path w="3234054" h="620394">
                <a:moveTo>
                  <a:pt x="3207385" y="35173"/>
                </a:moveTo>
                <a:lnTo>
                  <a:pt x="3200918" y="35173"/>
                </a:lnTo>
                <a:lnTo>
                  <a:pt x="3204728" y="56784"/>
                </a:lnTo>
                <a:lnTo>
                  <a:pt x="3211228" y="56784"/>
                </a:lnTo>
                <a:lnTo>
                  <a:pt x="3207385" y="35173"/>
                </a:lnTo>
                <a:close/>
              </a:path>
              <a:path w="3234054" h="620394">
                <a:moveTo>
                  <a:pt x="3206892" y="32400"/>
                </a:moveTo>
                <a:lnTo>
                  <a:pt x="3160683" y="40508"/>
                </a:lnTo>
                <a:lnTo>
                  <a:pt x="3184290" y="49231"/>
                </a:lnTo>
                <a:lnTo>
                  <a:pt x="3200918" y="35173"/>
                </a:lnTo>
                <a:lnTo>
                  <a:pt x="3207385" y="35173"/>
                </a:lnTo>
                <a:lnTo>
                  <a:pt x="3206892" y="32400"/>
                </a:lnTo>
                <a:close/>
              </a:path>
              <a:path w="3234054" h="620394">
                <a:moveTo>
                  <a:pt x="3124199" y="0"/>
                </a:moveTo>
                <a:lnTo>
                  <a:pt x="3116854" y="3322"/>
                </a:lnTo>
                <a:lnTo>
                  <a:pt x="3114415" y="9905"/>
                </a:lnTo>
                <a:lnTo>
                  <a:pt x="3112007" y="16520"/>
                </a:lnTo>
                <a:lnTo>
                  <a:pt x="3115330" y="23743"/>
                </a:lnTo>
                <a:lnTo>
                  <a:pt x="3160687" y="40507"/>
                </a:lnTo>
                <a:lnTo>
                  <a:pt x="3206892" y="32400"/>
                </a:lnTo>
                <a:lnTo>
                  <a:pt x="3211985" y="32400"/>
                </a:lnTo>
                <a:lnTo>
                  <a:pt x="3124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63AEA744-DD0E-416C-835C-9CA302324392}"/>
              </a:ext>
            </a:extLst>
          </p:cNvPr>
          <p:cNvSpPr/>
          <p:nvPr/>
        </p:nvSpPr>
        <p:spPr>
          <a:xfrm>
            <a:off x="5317516" y="2448108"/>
            <a:ext cx="464820" cy="32933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75991D6B-1571-47E5-886A-4AF7C5D6BF4E}"/>
              </a:ext>
            </a:extLst>
          </p:cNvPr>
          <p:cNvSpPr/>
          <p:nvPr/>
        </p:nvSpPr>
        <p:spPr>
          <a:xfrm>
            <a:off x="5360707" y="2583347"/>
            <a:ext cx="316230" cy="3095625"/>
          </a:xfrm>
          <a:custGeom>
            <a:avLst/>
            <a:gdLst/>
            <a:ahLst/>
            <a:cxnLst/>
            <a:rect l="l" t="t" r="r" b="b"/>
            <a:pathLst>
              <a:path w="316229" h="3095625">
                <a:moveTo>
                  <a:pt x="261358" y="50267"/>
                </a:moveTo>
                <a:lnTo>
                  <a:pt x="246988" y="70901"/>
                </a:lnTo>
                <a:lnTo>
                  <a:pt x="0" y="3093485"/>
                </a:lnTo>
                <a:lnTo>
                  <a:pt x="25267" y="3095509"/>
                </a:lnTo>
                <a:lnTo>
                  <a:pt x="272260" y="73013"/>
                </a:lnTo>
                <a:lnTo>
                  <a:pt x="261358" y="50267"/>
                </a:lnTo>
                <a:close/>
              </a:path>
              <a:path w="316229" h="3095625">
                <a:moveTo>
                  <a:pt x="276916" y="24018"/>
                </a:moveTo>
                <a:lnTo>
                  <a:pt x="250819" y="24018"/>
                </a:lnTo>
                <a:lnTo>
                  <a:pt x="276087" y="26182"/>
                </a:lnTo>
                <a:lnTo>
                  <a:pt x="272260" y="73013"/>
                </a:lnTo>
                <a:lnTo>
                  <a:pt x="293095" y="116464"/>
                </a:lnTo>
                <a:lnTo>
                  <a:pt x="300715" y="119146"/>
                </a:lnTo>
                <a:lnTo>
                  <a:pt x="306964" y="116098"/>
                </a:lnTo>
                <a:lnTo>
                  <a:pt x="313303" y="113172"/>
                </a:lnTo>
                <a:lnTo>
                  <a:pt x="315955" y="105552"/>
                </a:lnTo>
                <a:lnTo>
                  <a:pt x="276916" y="24018"/>
                </a:lnTo>
                <a:close/>
              </a:path>
              <a:path w="316229" h="3095625">
                <a:moveTo>
                  <a:pt x="265419" y="0"/>
                </a:moveTo>
                <a:lnTo>
                  <a:pt x="202570" y="90190"/>
                </a:lnTo>
                <a:lnTo>
                  <a:pt x="198485" y="95890"/>
                </a:lnTo>
                <a:lnTo>
                  <a:pt x="199887" y="103906"/>
                </a:lnTo>
                <a:lnTo>
                  <a:pt x="205618" y="107838"/>
                </a:lnTo>
                <a:lnTo>
                  <a:pt x="211439" y="111892"/>
                </a:lnTo>
                <a:lnTo>
                  <a:pt x="219334" y="110489"/>
                </a:lnTo>
                <a:lnTo>
                  <a:pt x="223387" y="104790"/>
                </a:lnTo>
                <a:lnTo>
                  <a:pt x="246988" y="70901"/>
                </a:lnTo>
                <a:lnTo>
                  <a:pt x="250819" y="24018"/>
                </a:lnTo>
                <a:lnTo>
                  <a:pt x="276916" y="24018"/>
                </a:lnTo>
                <a:lnTo>
                  <a:pt x="265419" y="0"/>
                </a:lnTo>
                <a:close/>
              </a:path>
              <a:path w="316229" h="3095625">
                <a:moveTo>
                  <a:pt x="275724" y="30632"/>
                </a:moveTo>
                <a:lnTo>
                  <a:pt x="251947" y="30632"/>
                </a:lnTo>
                <a:lnTo>
                  <a:pt x="273801" y="32400"/>
                </a:lnTo>
                <a:lnTo>
                  <a:pt x="261358" y="50267"/>
                </a:lnTo>
                <a:lnTo>
                  <a:pt x="272260" y="73013"/>
                </a:lnTo>
                <a:lnTo>
                  <a:pt x="275724" y="30632"/>
                </a:lnTo>
                <a:close/>
              </a:path>
              <a:path w="316229" h="3095625">
                <a:moveTo>
                  <a:pt x="250819" y="24018"/>
                </a:moveTo>
                <a:lnTo>
                  <a:pt x="246988" y="70901"/>
                </a:lnTo>
                <a:lnTo>
                  <a:pt x="261358" y="50267"/>
                </a:lnTo>
                <a:lnTo>
                  <a:pt x="251947" y="30632"/>
                </a:lnTo>
                <a:lnTo>
                  <a:pt x="275724" y="30632"/>
                </a:lnTo>
                <a:lnTo>
                  <a:pt x="276087" y="26182"/>
                </a:lnTo>
                <a:lnTo>
                  <a:pt x="250819" y="24018"/>
                </a:lnTo>
                <a:close/>
              </a:path>
              <a:path w="316229" h="3095625">
                <a:moveTo>
                  <a:pt x="251947" y="30632"/>
                </a:moveTo>
                <a:lnTo>
                  <a:pt x="261358" y="50267"/>
                </a:lnTo>
                <a:lnTo>
                  <a:pt x="273801" y="32400"/>
                </a:lnTo>
                <a:lnTo>
                  <a:pt x="251947" y="30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F02CBBA0-FE21-4F28-850F-DBD7E23C607F}"/>
              </a:ext>
            </a:extLst>
          </p:cNvPr>
          <p:cNvSpPr txBox="1"/>
          <p:nvPr/>
        </p:nvSpPr>
        <p:spPr>
          <a:xfrm>
            <a:off x="2803420" y="5694013"/>
            <a:ext cx="7061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latin typeface="Cambria"/>
                <a:cs typeface="Cambria"/>
              </a:rPr>
              <a:t>LLC</a:t>
            </a:r>
            <a:endParaRPr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4528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96C7-29D9-4EF1-959A-90F453A4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Sliced/Banked LLC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9AF36-4201-4EFC-9FB9-2AA8F72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D091D-AC51-4D52-9C1A-AA2FEB0A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123BDF2-8660-4135-9F10-DA0F942D9A98}"/>
              </a:ext>
            </a:extLst>
          </p:cNvPr>
          <p:cNvSpPr/>
          <p:nvPr/>
        </p:nvSpPr>
        <p:spPr>
          <a:xfrm>
            <a:off x="3416945" y="1248732"/>
            <a:ext cx="2527396" cy="227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466CA3C-7A38-41D8-A986-5492048B36B2}"/>
              </a:ext>
            </a:extLst>
          </p:cNvPr>
          <p:cNvSpPr/>
          <p:nvPr/>
        </p:nvSpPr>
        <p:spPr>
          <a:xfrm>
            <a:off x="3465550" y="1271272"/>
            <a:ext cx="2430188" cy="2183533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1968489" y="0"/>
                </a:moveTo>
                <a:lnTo>
                  <a:pt x="393710" y="0"/>
                </a:lnTo>
                <a:lnTo>
                  <a:pt x="361419" y="1305"/>
                </a:lnTo>
                <a:lnTo>
                  <a:pt x="299095" y="11442"/>
                </a:lnTo>
                <a:lnTo>
                  <a:pt x="240458" y="30939"/>
                </a:lnTo>
                <a:lnTo>
                  <a:pt x="186318" y="58985"/>
                </a:lnTo>
                <a:lnTo>
                  <a:pt x="137486" y="94771"/>
                </a:lnTo>
                <a:lnTo>
                  <a:pt x="94771" y="137486"/>
                </a:lnTo>
                <a:lnTo>
                  <a:pt x="58985" y="186318"/>
                </a:lnTo>
                <a:lnTo>
                  <a:pt x="30939" y="240458"/>
                </a:lnTo>
                <a:lnTo>
                  <a:pt x="11442" y="299095"/>
                </a:lnTo>
                <a:lnTo>
                  <a:pt x="1305" y="361419"/>
                </a:lnTo>
                <a:lnTo>
                  <a:pt x="0" y="393710"/>
                </a:lnTo>
                <a:lnTo>
                  <a:pt x="0" y="1968489"/>
                </a:lnTo>
                <a:lnTo>
                  <a:pt x="5152" y="2032352"/>
                </a:lnTo>
                <a:lnTo>
                  <a:pt x="20071" y="2092934"/>
                </a:lnTo>
                <a:lnTo>
                  <a:pt x="43944" y="2149424"/>
                </a:lnTo>
                <a:lnTo>
                  <a:pt x="75962" y="2201011"/>
                </a:lnTo>
                <a:lnTo>
                  <a:pt x="115313" y="2246886"/>
                </a:lnTo>
                <a:lnTo>
                  <a:pt x="161188" y="2286237"/>
                </a:lnTo>
                <a:lnTo>
                  <a:pt x="212775" y="2318255"/>
                </a:lnTo>
                <a:lnTo>
                  <a:pt x="269265" y="2342128"/>
                </a:lnTo>
                <a:lnTo>
                  <a:pt x="329847" y="2357047"/>
                </a:lnTo>
                <a:lnTo>
                  <a:pt x="393710" y="2362199"/>
                </a:lnTo>
                <a:lnTo>
                  <a:pt x="1968489" y="2362199"/>
                </a:lnTo>
                <a:lnTo>
                  <a:pt x="2032352" y="2357047"/>
                </a:lnTo>
                <a:lnTo>
                  <a:pt x="2092934" y="2342128"/>
                </a:lnTo>
                <a:lnTo>
                  <a:pt x="2149424" y="2318255"/>
                </a:lnTo>
                <a:lnTo>
                  <a:pt x="2201011" y="2286237"/>
                </a:lnTo>
                <a:lnTo>
                  <a:pt x="2246886" y="2246886"/>
                </a:lnTo>
                <a:lnTo>
                  <a:pt x="2286237" y="2201011"/>
                </a:lnTo>
                <a:lnTo>
                  <a:pt x="2318255" y="2149424"/>
                </a:lnTo>
                <a:lnTo>
                  <a:pt x="2342128" y="2092934"/>
                </a:lnTo>
                <a:lnTo>
                  <a:pt x="2357047" y="2032352"/>
                </a:lnTo>
                <a:lnTo>
                  <a:pt x="2362199" y="1968489"/>
                </a:lnTo>
                <a:lnTo>
                  <a:pt x="2362199" y="393710"/>
                </a:lnTo>
                <a:lnTo>
                  <a:pt x="2357047" y="329847"/>
                </a:lnTo>
                <a:lnTo>
                  <a:pt x="2342128" y="269265"/>
                </a:lnTo>
                <a:lnTo>
                  <a:pt x="2318255" y="212775"/>
                </a:lnTo>
                <a:lnTo>
                  <a:pt x="2286237" y="161188"/>
                </a:lnTo>
                <a:lnTo>
                  <a:pt x="2246886" y="115313"/>
                </a:lnTo>
                <a:lnTo>
                  <a:pt x="2201011" y="75962"/>
                </a:lnTo>
                <a:lnTo>
                  <a:pt x="2149424" y="43944"/>
                </a:lnTo>
                <a:lnTo>
                  <a:pt x="2092934" y="20071"/>
                </a:lnTo>
                <a:lnTo>
                  <a:pt x="2032352" y="5152"/>
                </a:lnTo>
                <a:lnTo>
                  <a:pt x="1968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C9A36FA-26E0-4FFC-91E3-BC361443BE5A}"/>
              </a:ext>
            </a:extLst>
          </p:cNvPr>
          <p:cNvSpPr/>
          <p:nvPr/>
        </p:nvSpPr>
        <p:spPr>
          <a:xfrm>
            <a:off x="3465550" y="1271272"/>
            <a:ext cx="2430188" cy="2183533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0" y="393710"/>
                </a:moveTo>
                <a:lnTo>
                  <a:pt x="5152" y="329847"/>
                </a:lnTo>
                <a:lnTo>
                  <a:pt x="20071" y="269265"/>
                </a:lnTo>
                <a:lnTo>
                  <a:pt x="43944" y="212775"/>
                </a:lnTo>
                <a:lnTo>
                  <a:pt x="75962" y="161188"/>
                </a:lnTo>
                <a:lnTo>
                  <a:pt x="115313" y="115313"/>
                </a:lnTo>
                <a:lnTo>
                  <a:pt x="161188" y="75962"/>
                </a:lnTo>
                <a:lnTo>
                  <a:pt x="212775" y="43944"/>
                </a:lnTo>
                <a:lnTo>
                  <a:pt x="269265" y="20071"/>
                </a:lnTo>
                <a:lnTo>
                  <a:pt x="329847" y="5152"/>
                </a:lnTo>
                <a:lnTo>
                  <a:pt x="393710" y="0"/>
                </a:lnTo>
                <a:lnTo>
                  <a:pt x="1968489" y="0"/>
                </a:lnTo>
                <a:lnTo>
                  <a:pt x="2032352" y="5152"/>
                </a:lnTo>
                <a:lnTo>
                  <a:pt x="2092934" y="20071"/>
                </a:lnTo>
                <a:lnTo>
                  <a:pt x="2149424" y="43944"/>
                </a:lnTo>
                <a:lnTo>
                  <a:pt x="2201011" y="75962"/>
                </a:lnTo>
                <a:lnTo>
                  <a:pt x="2246886" y="115313"/>
                </a:lnTo>
                <a:lnTo>
                  <a:pt x="2286237" y="161188"/>
                </a:lnTo>
                <a:lnTo>
                  <a:pt x="2318255" y="212775"/>
                </a:lnTo>
                <a:lnTo>
                  <a:pt x="2342128" y="269265"/>
                </a:lnTo>
                <a:lnTo>
                  <a:pt x="2357047" y="329847"/>
                </a:lnTo>
                <a:lnTo>
                  <a:pt x="2362199" y="393710"/>
                </a:lnTo>
                <a:lnTo>
                  <a:pt x="2362199" y="1968489"/>
                </a:lnTo>
                <a:lnTo>
                  <a:pt x="2357047" y="2032352"/>
                </a:lnTo>
                <a:lnTo>
                  <a:pt x="2342128" y="2092934"/>
                </a:lnTo>
                <a:lnTo>
                  <a:pt x="2318255" y="2149424"/>
                </a:lnTo>
                <a:lnTo>
                  <a:pt x="2286237" y="2201011"/>
                </a:lnTo>
                <a:lnTo>
                  <a:pt x="2246886" y="2246886"/>
                </a:lnTo>
                <a:lnTo>
                  <a:pt x="2201011" y="2286237"/>
                </a:lnTo>
                <a:lnTo>
                  <a:pt x="2149424" y="2318255"/>
                </a:lnTo>
                <a:lnTo>
                  <a:pt x="2092934" y="2342128"/>
                </a:lnTo>
                <a:lnTo>
                  <a:pt x="2032352" y="2357047"/>
                </a:lnTo>
                <a:lnTo>
                  <a:pt x="1968489" y="2362199"/>
                </a:lnTo>
                <a:lnTo>
                  <a:pt x="393710" y="2362199"/>
                </a:lnTo>
                <a:lnTo>
                  <a:pt x="329847" y="2357047"/>
                </a:lnTo>
                <a:lnTo>
                  <a:pt x="269265" y="2342128"/>
                </a:lnTo>
                <a:lnTo>
                  <a:pt x="212775" y="2318255"/>
                </a:lnTo>
                <a:lnTo>
                  <a:pt x="161188" y="2286237"/>
                </a:lnTo>
                <a:lnTo>
                  <a:pt x="115313" y="2246886"/>
                </a:lnTo>
                <a:lnTo>
                  <a:pt x="75962" y="2201011"/>
                </a:lnTo>
                <a:lnTo>
                  <a:pt x="43944" y="2149424"/>
                </a:lnTo>
                <a:lnTo>
                  <a:pt x="20071" y="2092934"/>
                </a:lnTo>
                <a:lnTo>
                  <a:pt x="5152" y="2032352"/>
                </a:lnTo>
                <a:lnTo>
                  <a:pt x="0" y="1968489"/>
                </a:lnTo>
                <a:lnTo>
                  <a:pt x="0" y="393710"/>
                </a:lnTo>
                <a:close/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B424C87-2E16-4831-96EB-8DE2EF36F2B9}"/>
              </a:ext>
            </a:extLst>
          </p:cNvPr>
          <p:cNvSpPr/>
          <p:nvPr/>
        </p:nvSpPr>
        <p:spPr>
          <a:xfrm>
            <a:off x="5925527" y="1248732"/>
            <a:ext cx="2527396" cy="227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9ECA427-3AC1-4323-B022-B6D607A2936C}"/>
              </a:ext>
            </a:extLst>
          </p:cNvPr>
          <p:cNvSpPr/>
          <p:nvPr/>
        </p:nvSpPr>
        <p:spPr>
          <a:xfrm>
            <a:off x="5974132" y="1271272"/>
            <a:ext cx="2430188" cy="2183533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1968489" y="0"/>
                </a:moveTo>
                <a:lnTo>
                  <a:pt x="393710" y="0"/>
                </a:lnTo>
                <a:lnTo>
                  <a:pt x="361419" y="1305"/>
                </a:lnTo>
                <a:lnTo>
                  <a:pt x="299095" y="11442"/>
                </a:lnTo>
                <a:lnTo>
                  <a:pt x="240458" y="30939"/>
                </a:lnTo>
                <a:lnTo>
                  <a:pt x="186318" y="58985"/>
                </a:lnTo>
                <a:lnTo>
                  <a:pt x="137486" y="94771"/>
                </a:lnTo>
                <a:lnTo>
                  <a:pt x="94771" y="137486"/>
                </a:lnTo>
                <a:lnTo>
                  <a:pt x="58985" y="186318"/>
                </a:lnTo>
                <a:lnTo>
                  <a:pt x="30939" y="240458"/>
                </a:lnTo>
                <a:lnTo>
                  <a:pt x="11442" y="299095"/>
                </a:lnTo>
                <a:lnTo>
                  <a:pt x="1305" y="361419"/>
                </a:lnTo>
                <a:lnTo>
                  <a:pt x="0" y="393710"/>
                </a:lnTo>
                <a:lnTo>
                  <a:pt x="0" y="1968489"/>
                </a:lnTo>
                <a:lnTo>
                  <a:pt x="5152" y="2032352"/>
                </a:lnTo>
                <a:lnTo>
                  <a:pt x="20071" y="2092934"/>
                </a:lnTo>
                <a:lnTo>
                  <a:pt x="43944" y="2149424"/>
                </a:lnTo>
                <a:lnTo>
                  <a:pt x="75962" y="2201011"/>
                </a:lnTo>
                <a:lnTo>
                  <a:pt x="115313" y="2246886"/>
                </a:lnTo>
                <a:lnTo>
                  <a:pt x="161188" y="2286237"/>
                </a:lnTo>
                <a:lnTo>
                  <a:pt x="212775" y="2318255"/>
                </a:lnTo>
                <a:lnTo>
                  <a:pt x="269265" y="2342128"/>
                </a:lnTo>
                <a:lnTo>
                  <a:pt x="329847" y="2357047"/>
                </a:lnTo>
                <a:lnTo>
                  <a:pt x="393710" y="2362199"/>
                </a:lnTo>
                <a:lnTo>
                  <a:pt x="1968489" y="2362199"/>
                </a:lnTo>
                <a:lnTo>
                  <a:pt x="2032352" y="2357047"/>
                </a:lnTo>
                <a:lnTo>
                  <a:pt x="2092934" y="2342128"/>
                </a:lnTo>
                <a:lnTo>
                  <a:pt x="2149424" y="2318255"/>
                </a:lnTo>
                <a:lnTo>
                  <a:pt x="2201011" y="2286237"/>
                </a:lnTo>
                <a:lnTo>
                  <a:pt x="2246886" y="2246886"/>
                </a:lnTo>
                <a:lnTo>
                  <a:pt x="2286237" y="2201011"/>
                </a:lnTo>
                <a:lnTo>
                  <a:pt x="2318255" y="2149424"/>
                </a:lnTo>
                <a:lnTo>
                  <a:pt x="2342128" y="2092934"/>
                </a:lnTo>
                <a:lnTo>
                  <a:pt x="2357047" y="2032352"/>
                </a:lnTo>
                <a:lnTo>
                  <a:pt x="2362199" y="1968489"/>
                </a:lnTo>
                <a:lnTo>
                  <a:pt x="2362199" y="393710"/>
                </a:lnTo>
                <a:lnTo>
                  <a:pt x="2357047" y="329847"/>
                </a:lnTo>
                <a:lnTo>
                  <a:pt x="2342128" y="269265"/>
                </a:lnTo>
                <a:lnTo>
                  <a:pt x="2318255" y="212775"/>
                </a:lnTo>
                <a:lnTo>
                  <a:pt x="2286237" y="161188"/>
                </a:lnTo>
                <a:lnTo>
                  <a:pt x="2246886" y="115313"/>
                </a:lnTo>
                <a:lnTo>
                  <a:pt x="2201011" y="75962"/>
                </a:lnTo>
                <a:lnTo>
                  <a:pt x="2149424" y="43944"/>
                </a:lnTo>
                <a:lnTo>
                  <a:pt x="2092934" y="20071"/>
                </a:lnTo>
                <a:lnTo>
                  <a:pt x="2032352" y="5152"/>
                </a:lnTo>
                <a:lnTo>
                  <a:pt x="1968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D608843-E137-4B67-BFCF-66FCD4D6AA62}"/>
              </a:ext>
            </a:extLst>
          </p:cNvPr>
          <p:cNvSpPr/>
          <p:nvPr/>
        </p:nvSpPr>
        <p:spPr>
          <a:xfrm>
            <a:off x="5974132" y="1271272"/>
            <a:ext cx="2430188" cy="2183533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0" y="393710"/>
                </a:moveTo>
                <a:lnTo>
                  <a:pt x="5152" y="329847"/>
                </a:lnTo>
                <a:lnTo>
                  <a:pt x="20071" y="269265"/>
                </a:lnTo>
                <a:lnTo>
                  <a:pt x="43944" y="212775"/>
                </a:lnTo>
                <a:lnTo>
                  <a:pt x="75962" y="161188"/>
                </a:lnTo>
                <a:lnTo>
                  <a:pt x="115313" y="115313"/>
                </a:lnTo>
                <a:lnTo>
                  <a:pt x="161188" y="75962"/>
                </a:lnTo>
                <a:lnTo>
                  <a:pt x="212775" y="43944"/>
                </a:lnTo>
                <a:lnTo>
                  <a:pt x="269265" y="20071"/>
                </a:lnTo>
                <a:lnTo>
                  <a:pt x="329847" y="5152"/>
                </a:lnTo>
                <a:lnTo>
                  <a:pt x="393710" y="0"/>
                </a:lnTo>
                <a:lnTo>
                  <a:pt x="1968489" y="0"/>
                </a:lnTo>
                <a:lnTo>
                  <a:pt x="2032352" y="5152"/>
                </a:lnTo>
                <a:lnTo>
                  <a:pt x="2092934" y="20071"/>
                </a:lnTo>
                <a:lnTo>
                  <a:pt x="2149424" y="43944"/>
                </a:lnTo>
                <a:lnTo>
                  <a:pt x="2201011" y="75962"/>
                </a:lnTo>
                <a:lnTo>
                  <a:pt x="2246886" y="115313"/>
                </a:lnTo>
                <a:lnTo>
                  <a:pt x="2286237" y="161188"/>
                </a:lnTo>
                <a:lnTo>
                  <a:pt x="2318255" y="212775"/>
                </a:lnTo>
                <a:lnTo>
                  <a:pt x="2342128" y="269265"/>
                </a:lnTo>
                <a:lnTo>
                  <a:pt x="2357047" y="329847"/>
                </a:lnTo>
                <a:lnTo>
                  <a:pt x="2362199" y="393710"/>
                </a:lnTo>
                <a:lnTo>
                  <a:pt x="2362199" y="1968489"/>
                </a:lnTo>
                <a:lnTo>
                  <a:pt x="2357047" y="2032352"/>
                </a:lnTo>
                <a:lnTo>
                  <a:pt x="2342128" y="2092934"/>
                </a:lnTo>
                <a:lnTo>
                  <a:pt x="2318255" y="2149424"/>
                </a:lnTo>
                <a:lnTo>
                  <a:pt x="2286237" y="2201011"/>
                </a:lnTo>
                <a:lnTo>
                  <a:pt x="2246886" y="2246886"/>
                </a:lnTo>
                <a:lnTo>
                  <a:pt x="2201011" y="2286237"/>
                </a:lnTo>
                <a:lnTo>
                  <a:pt x="2149424" y="2318255"/>
                </a:lnTo>
                <a:lnTo>
                  <a:pt x="2092934" y="2342128"/>
                </a:lnTo>
                <a:lnTo>
                  <a:pt x="2032352" y="2357047"/>
                </a:lnTo>
                <a:lnTo>
                  <a:pt x="1968489" y="2362199"/>
                </a:lnTo>
                <a:lnTo>
                  <a:pt x="393710" y="2362199"/>
                </a:lnTo>
                <a:lnTo>
                  <a:pt x="329847" y="2357047"/>
                </a:lnTo>
                <a:lnTo>
                  <a:pt x="269265" y="2342128"/>
                </a:lnTo>
                <a:lnTo>
                  <a:pt x="212775" y="2318255"/>
                </a:lnTo>
                <a:lnTo>
                  <a:pt x="161188" y="2286237"/>
                </a:lnTo>
                <a:lnTo>
                  <a:pt x="115313" y="2246886"/>
                </a:lnTo>
                <a:lnTo>
                  <a:pt x="75962" y="2201011"/>
                </a:lnTo>
                <a:lnTo>
                  <a:pt x="43944" y="2149424"/>
                </a:lnTo>
                <a:lnTo>
                  <a:pt x="20071" y="2092934"/>
                </a:lnTo>
                <a:lnTo>
                  <a:pt x="5152" y="2032352"/>
                </a:lnTo>
                <a:lnTo>
                  <a:pt x="0" y="1968489"/>
                </a:lnTo>
                <a:lnTo>
                  <a:pt x="0" y="393710"/>
                </a:lnTo>
                <a:close/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5553E16C-CDC2-466D-83F5-E6623607070C}"/>
              </a:ext>
            </a:extLst>
          </p:cNvPr>
          <p:cNvSpPr/>
          <p:nvPr/>
        </p:nvSpPr>
        <p:spPr>
          <a:xfrm>
            <a:off x="8434109" y="1248732"/>
            <a:ext cx="2527396" cy="227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1DCE6C59-29B8-401E-897E-442C88377D9D}"/>
              </a:ext>
            </a:extLst>
          </p:cNvPr>
          <p:cNvSpPr/>
          <p:nvPr/>
        </p:nvSpPr>
        <p:spPr>
          <a:xfrm>
            <a:off x="8482713" y="1271272"/>
            <a:ext cx="2430188" cy="2183533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1968489" y="0"/>
                </a:moveTo>
                <a:lnTo>
                  <a:pt x="393710" y="0"/>
                </a:lnTo>
                <a:lnTo>
                  <a:pt x="361419" y="1305"/>
                </a:lnTo>
                <a:lnTo>
                  <a:pt x="299095" y="11442"/>
                </a:lnTo>
                <a:lnTo>
                  <a:pt x="240458" y="30939"/>
                </a:lnTo>
                <a:lnTo>
                  <a:pt x="186318" y="58985"/>
                </a:lnTo>
                <a:lnTo>
                  <a:pt x="137486" y="94771"/>
                </a:lnTo>
                <a:lnTo>
                  <a:pt x="94771" y="137486"/>
                </a:lnTo>
                <a:lnTo>
                  <a:pt x="58985" y="186318"/>
                </a:lnTo>
                <a:lnTo>
                  <a:pt x="30939" y="240458"/>
                </a:lnTo>
                <a:lnTo>
                  <a:pt x="11442" y="299095"/>
                </a:lnTo>
                <a:lnTo>
                  <a:pt x="1305" y="361419"/>
                </a:lnTo>
                <a:lnTo>
                  <a:pt x="0" y="393710"/>
                </a:lnTo>
                <a:lnTo>
                  <a:pt x="0" y="1968489"/>
                </a:lnTo>
                <a:lnTo>
                  <a:pt x="5152" y="2032352"/>
                </a:lnTo>
                <a:lnTo>
                  <a:pt x="20071" y="2092934"/>
                </a:lnTo>
                <a:lnTo>
                  <a:pt x="43944" y="2149424"/>
                </a:lnTo>
                <a:lnTo>
                  <a:pt x="75962" y="2201011"/>
                </a:lnTo>
                <a:lnTo>
                  <a:pt x="115313" y="2246886"/>
                </a:lnTo>
                <a:lnTo>
                  <a:pt x="161188" y="2286237"/>
                </a:lnTo>
                <a:lnTo>
                  <a:pt x="212775" y="2318255"/>
                </a:lnTo>
                <a:lnTo>
                  <a:pt x="269265" y="2342128"/>
                </a:lnTo>
                <a:lnTo>
                  <a:pt x="329847" y="2357047"/>
                </a:lnTo>
                <a:lnTo>
                  <a:pt x="393710" y="2362199"/>
                </a:lnTo>
                <a:lnTo>
                  <a:pt x="1968489" y="2362199"/>
                </a:lnTo>
                <a:lnTo>
                  <a:pt x="2032352" y="2357047"/>
                </a:lnTo>
                <a:lnTo>
                  <a:pt x="2092934" y="2342128"/>
                </a:lnTo>
                <a:lnTo>
                  <a:pt x="2149424" y="2318255"/>
                </a:lnTo>
                <a:lnTo>
                  <a:pt x="2201011" y="2286237"/>
                </a:lnTo>
                <a:lnTo>
                  <a:pt x="2246886" y="2246886"/>
                </a:lnTo>
                <a:lnTo>
                  <a:pt x="2286237" y="2201011"/>
                </a:lnTo>
                <a:lnTo>
                  <a:pt x="2318255" y="2149424"/>
                </a:lnTo>
                <a:lnTo>
                  <a:pt x="2342128" y="2092934"/>
                </a:lnTo>
                <a:lnTo>
                  <a:pt x="2357047" y="2032352"/>
                </a:lnTo>
                <a:lnTo>
                  <a:pt x="2362199" y="1968489"/>
                </a:lnTo>
                <a:lnTo>
                  <a:pt x="2362199" y="393710"/>
                </a:lnTo>
                <a:lnTo>
                  <a:pt x="2357047" y="329847"/>
                </a:lnTo>
                <a:lnTo>
                  <a:pt x="2342128" y="269265"/>
                </a:lnTo>
                <a:lnTo>
                  <a:pt x="2318255" y="212775"/>
                </a:lnTo>
                <a:lnTo>
                  <a:pt x="2286237" y="161188"/>
                </a:lnTo>
                <a:lnTo>
                  <a:pt x="2246886" y="115313"/>
                </a:lnTo>
                <a:lnTo>
                  <a:pt x="2201011" y="75962"/>
                </a:lnTo>
                <a:lnTo>
                  <a:pt x="2149424" y="43944"/>
                </a:lnTo>
                <a:lnTo>
                  <a:pt x="2092934" y="20071"/>
                </a:lnTo>
                <a:lnTo>
                  <a:pt x="2032352" y="5152"/>
                </a:lnTo>
                <a:lnTo>
                  <a:pt x="1968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9421CE32-31C2-48BB-A0B8-4B4539658539}"/>
              </a:ext>
            </a:extLst>
          </p:cNvPr>
          <p:cNvSpPr/>
          <p:nvPr/>
        </p:nvSpPr>
        <p:spPr>
          <a:xfrm>
            <a:off x="8482713" y="1271272"/>
            <a:ext cx="2430188" cy="2183533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0" y="393710"/>
                </a:moveTo>
                <a:lnTo>
                  <a:pt x="5152" y="329847"/>
                </a:lnTo>
                <a:lnTo>
                  <a:pt x="20071" y="269265"/>
                </a:lnTo>
                <a:lnTo>
                  <a:pt x="43944" y="212775"/>
                </a:lnTo>
                <a:lnTo>
                  <a:pt x="75962" y="161188"/>
                </a:lnTo>
                <a:lnTo>
                  <a:pt x="115313" y="115313"/>
                </a:lnTo>
                <a:lnTo>
                  <a:pt x="161188" y="75962"/>
                </a:lnTo>
                <a:lnTo>
                  <a:pt x="212775" y="43944"/>
                </a:lnTo>
                <a:lnTo>
                  <a:pt x="269265" y="20071"/>
                </a:lnTo>
                <a:lnTo>
                  <a:pt x="329847" y="5152"/>
                </a:lnTo>
                <a:lnTo>
                  <a:pt x="393710" y="0"/>
                </a:lnTo>
                <a:lnTo>
                  <a:pt x="1968489" y="0"/>
                </a:lnTo>
                <a:lnTo>
                  <a:pt x="2032352" y="5152"/>
                </a:lnTo>
                <a:lnTo>
                  <a:pt x="2092934" y="20071"/>
                </a:lnTo>
                <a:lnTo>
                  <a:pt x="2149424" y="43944"/>
                </a:lnTo>
                <a:lnTo>
                  <a:pt x="2201011" y="75962"/>
                </a:lnTo>
                <a:lnTo>
                  <a:pt x="2246886" y="115313"/>
                </a:lnTo>
                <a:lnTo>
                  <a:pt x="2286237" y="161188"/>
                </a:lnTo>
                <a:lnTo>
                  <a:pt x="2318255" y="212775"/>
                </a:lnTo>
                <a:lnTo>
                  <a:pt x="2342128" y="269265"/>
                </a:lnTo>
                <a:lnTo>
                  <a:pt x="2357047" y="329847"/>
                </a:lnTo>
                <a:lnTo>
                  <a:pt x="2362199" y="393710"/>
                </a:lnTo>
                <a:lnTo>
                  <a:pt x="2362199" y="1968489"/>
                </a:lnTo>
                <a:lnTo>
                  <a:pt x="2357047" y="2032352"/>
                </a:lnTo>
                <a:lnTo>
                  <a:pt x="2342128" y="2092934"/>
                </a:lnTo>
                <a:lnTo>
                  <a:pt x="2318255" y="2149424"/>
                </a:lnTo>
                <a:lnTo>
                  <a:pt x="2286237" y="2201011"/>
                </a:lnTo>
                <a:lnTo>
                  <a:pt x="2246886" y="2246886"/>
                </a:lnTo>
                <a:lnTo>
                  <a:pt x="2201011" y="2286237"/>
                </a:lnTo>
                <a:lnTo>
                  <a:pt x="2149424" y="2318255"/>
                </a:lnTo>
                <a:lnTo>
                  <a:pt x="2092934" y="2342128"/>
                </a:lnTo>
                <a:lnTo>
                  <a:pt x="2032352" y="2357047"/>
                </a:lnTo>
                <a:lnTo>
                  <a:pt x="1968489" y="2362199"/>
                </a:lnTo>
                <a:lnTo>
                  <a:pt x="393710" y="2362199"/>
                </a:lnTo>
                <a:lnTo>
                  <a:pt x="329847" y="2357047"/>
                </a:lnTo>
                <a:lnTo>
                  <a:pt x="269265" y="2342128"/>
                </a:lnTo>
                <a:lnTo>
                  <a:pt x="212775" y="2318255"/>
                </a:lnTo>
                <a:lnTo>
                  <a:pt x="161188" y="2286237"/>
                </a:lnTo>
                <a:lnTo>
                  <a:pt x="115313" y="2246886"/>
                </a:lnTo>
                <a:lnTo>
                  <a:pt x="75962" y="2201011"/>
                </a:lnTo>
                <a:lnTo>
                  <a:pt x="43944" y="2149424"/>
                </a:lnTo>
                <a:lnTo>
                  <a:pt x="20071" y="2092934"/>
                </a:lnTo>
                <a:lnTo>
                  <a:pt x="5152" y="2032352"/>
                </a:lnTo>
                <a:lnTo>
                  <a:pt x="0" y="1968489"/>
                </a:lnTo>
                <a:lnTo>
                  <a:pt x="0" y="393710"/>
                </a:lnTo>
                <a:close/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383D609C-5939-4F2C-8EBB-02DDAB3BB3A3}"/>
              </a:ext>
            </a:extLst>
          </p:cNvPr>
          <p:cNvSpPr/>
          <p:nvPr/>
        </p:nvSpPr>
        <p:spPr>
          <a:xfrm>
            <a:off x="829970" y="1248732"/>
            <a:ext cx="2527396" cy="227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75A0BB04-1FB7-4732-B566-4425DC462261}"/>
              </a:ext>
            </a:extLst>
          </p:cNvPr>
          <p:cNvSpPr/>
          <p:nvPr/>
        </p:nvSpPr>
        <p:spPr>
          <a:xfrm>
            <a:off x="878575" y="1271272"/>
            <a:ext cx="2430188" cy="2183533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1968489" y="0"/>
                </a:moveTo>
                <a:lnTo>
                  <a:pt x="393704" y="0"/>
                </a:lnTo>
                <a:lnTo>
                  <a:pt x="361414" y="1305"/>
                </a:lnTo>
                <a:lnTo>
                  <a:pt x="299093" y="11442"/>
                </a:lnTo>
                <a:lnTo>
                  <a:pt x="240458" y="30939"/>
                </a:lnTo>
                <a:lnTo>
                  <a:pt x="186319" y="58985"/>
                </a:lnTo>
                <a:lnTo>
                  <a:pt x="137487" y="94771"/>
                </a:lnTo>
                <a:lnTo>
                  <a:pt x="94773" y="137486"/>
                </a:lnTo>
                <a:lnTo>
                  <a:pt x="58987" y="186318"/>
                </a:lnTo>
                <a:lnTo>
                  <a:pt x="30939" y="240458"/>
                </a:lnTo>
                <a:lnTo>
                  <a:pt x="11442" y="299095"/>
                </a:lnTo>
                <a:lnTo>
                  <a:pt x="1305" y="361419"/>
                </a:lnTo>
                <a:lnTo>
                  <a:pt x="0" y="393710"/>
                </a:lnTo>
                <a:lnTo>
                  <a:pt x="0" y="1968489"/>
                </a:lnTo>
                <a:lnTo>
                  <a:pt x="5153" y="2032352"/>
                </a:lnTo>
                <a:lnTo>
                  <a:pt x="20071" y="2092934"/>
                </a:lnTo>
                <a:lnTo>
                  <a:pt x="43945" y="2149424"/>
                </a:lnTo>
                <a:lnTo>
                  <a:pt x="75963" y="2201011"/>
                </a:lnTo>
                <a:lnTo>
                  <a:pt x="115314" y="2246886"/>
                </a:lnTo>
                <a:lnTo>
                  <a:pt x="161189" y="2286237"/>
                </a:lnTo>
                <a:lnTo>
                  <a:pt x="212776" y="2318255"/>
                </a:lnTo>
                <a:lnTo>
                  <a:pt x="269264" y="2342128"/>
                </a:lnTo>
                <a:lnTo>
                  <a:pt x="329844" y="2357047"/>
                </a:lnTo>
                <a:lnTo>
                  <a:pt x="393704" y="2362199"/>
                </a:lnTo>
                <a:lnTo>
                  <a:pt x="1968489" y="2362199"/>
                </a:lnTo>
                <a:lnTo>
                  <a:pt x="2032352" y="2357047"/>
                </a:lnTo>
                <a:lnTo>
                  <a:pt x="2092934" y="2342128"/>
                </a:lnTo>
                <a:lnTo>
                  <a:pt x="2149424" y="2318255"/>
                </a:lnTo>
                <a:lnTo>
                  <a:pt x="2201011" y="2286237"/>
                </a:lnTo>
                <a:lnTo>
                  <a:pt x="2246886" y="2246886"/>
                </a:lnTo>
                <a:lnTo>
                  <a:pt x="2286237" y="2201011"/>
                </a:lnTo>
                <a:lnTo>
                  <a:pt x="2318255" y="2149424"/>
                </a:lnTo>
                <a:lnTo>
                  <a:pt x="2342128" y="2092934"/>
                </a:lnTo>
                <a:lnTo>
                  <a:pt x="2357047" y="2032352"/>
                </a:lnTo>
                <a:lnTo>
                  <a:pt x="2362199" y="1968489"/>
                </a:lnTo>
                <a:lnTo>
                  <a:pt x="2362199" y="393710"/>
                </a:lnTo>
                <a:lnTo>
                  <a:pt x="2357047" y="329847"/>
                </a:lnTo>
                <a:lnTo>
                  <a:pt x="2342128" y="269265"/>
                </a:lnTo>
                <a:lnTo>
                  <a:pt x="2318255" y="212775"/>
                </a:lnTo>
                <a:lnTo>
                  <a:pt x="2286237" y="161188"/>
                </a:lnTo>
                <a:lnTo>
                  <a:pt x="2246886" y="115313"/>
                </a:lnTo>
                <a:lnTo>
                  <a:pt x="2201011" y="75962"/>
                </a:lnTo>
                <a:lnTo>
                  <a:pt x="2149424" y="43944"/>
                </a:lnTo>
                <a:lnTo>
                  <a:pt x="2092934" y="20071"/>
                </a:lnTo>
                <a:lnTo>
                  <a:pt x="2032352" y="5152"/>
                </a:lnTo>
                <a:lnTo>
                  <a:pt x="1968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27B20281-8C9F-452E-8176-DBA10E86E0F1}"/>
              </a:ext>
            </a:extLst>
          </p:cNvPr>
          <p:cNvSpPr/>
          <p:nvPr/>
        </p:nvSpPr>
        <p:spPr>
          <a:xfrm>
            <a:off x="878575" y="1271272"/>
            <a:ext cx="2430188" cy="2183533"/>
          </a:xfrm>
          <a:custGeom>
            <a:avLst/>
            <a:gdLst/>
            <a:ahLst/>
            <a:cxnLst/>
            <a:rect l="l" t="t" r="r" b="b"/>
            <a:pathLst>
              <a:path w="2362200" h="2362200">
                <a:moveTo>
                  <a:pt x="0" y="393710"/>
                </a:moveTo>
                <a:lnTo>
                  <a:pt x="5153" y="329847"/>
                </a:lnTo>
                <a:lnTo>
                  <a:pt x="20071" y="269265"/>
                </a:lnTo>
                <a:lnTo>
                  <a:pt x="43945" y="212775"/>
                </a:lnTo>
                <a:lnTo>
                  <a:pt x="75963" y="161188"/>
                </a:lnTo>
                <a:lnTo>
                  <a:pt x="115314" y="115313"/>
                </a:lnTo>
                <a:lnTo>
                  <a:pt x="161189" y="75962"/>
                </a:lnTo>
                <a:lnTo>
                  <a:pt x="212776" y="43944"/>
                </a:lnTo>
                <a:lnTo>
                  <a:pt x="269264" y="20071"/>
                </a:lnTo>
                <a:lnTo>
                  <a:pt x="329844" y="5152"/>
                </a:lnTo>
                <a:lnTo>
                  <a:pt x="393704" y="0"/>
                </a:lnTo>
                <a:lnTo>
                  <a:pt x="1968489" y="0"/>
                </a:lnTo>
                <a:lnTo>
                  <a:pt x="2032352" y="5152"/>
                </a:lnTo>
                <a:lnTo>
                  <a:pt x="2092934" y="20071"/>
                </a:lnTo>
                <a:lnTo>
                  <a:pt x="2149424" y="43944"/>
                </a:lnTo>
                <a:lnTo>
                  <a:pt x="2201011" y="75962"/>
                </a:lnTo>
                <a:lnTo>
                  <a:pt x="2246886" y="115313"/>
                </a:lnTo>
                <a:lnTo>
                  <a:pt x="2286237" y="161188"/>
                </a:lnTo>
                <a:lnTo>
                  <a:pt x="2318255" y="212775"/>
                </a:lnTo>
                <a:lnTo>
                  <a:pt x="2342128" y="269265"/>
                </a:lnTo>
                <a:lnTo>
                  <a:pt x="2357047" y="329847"/>
                </a:lnTo>
                <a:lnTo>
                  <a:pt x="2362199" y="393710"/>
                </a:lnTo>
                <a:lnTo>
                  <a:pt x="2362199" y="1968489"/>
                </a:lnTo>
                <a:lnTo>
                  <a:pt x="2357047" y="2032352"/>
                </a:lnTo>
                <a:lnTo>
                  <a:pt x="2342128" y="2092934"/>
                </a:lnTo>
                <a:lnTo>
                  <a:pt x="2318255" y="2149424"/>
                </a:lnTo>
                <a:lnTo>
                  <a:pt x="2286237" y="2201011"/>
                </a:lnTo>
                <a:lnTo>
                  <a:pt x="2246886" y="2246886"/>
                </a:lnTo>
                <a:lnTo>
                  <a:pt x="2201011" y="2286237"/>
                </a:lnTo>
                <a:lnTo>
                  <a:pt x="2149424" y="2318255"/>
                </a:lnTo>
                <a:lnTo>
                  <a:pt x="2092934" y="2342128"/>
                </a:lnTo>
                <a:lnTo>
                  <a:pt x="2032352" y="2357047"/>
                </a:lnTo>
                <a:lnTo>
                  <a:pt x="1968489" y="2362199"/>
                </a:lnTo>
                <a:lnTo>
                  <a:pt x="393704" y="2362199"/>
                </a:lnTo>
                <a:lnTo>
                  <a:pt x="329844" y="2357047"/>
                </a:lnTo>
                <a:lnTo>
                  <a:pt x="269264" y="2342128"/>
                </a:lnTo>
                <a:lnTo>
                  <a:pt x="212776" y="2318255"/>
                </a:lnTo>
                <a:lnTo>
                  <a:pt x="161189" y="2286237"/>
                </a:lnTo>
                <a:lnTo>
                  <a:pt x="115314" y="2246886"/>
                </a:lnTo>
                <a:lnTo>
                  <a:pt x="75963" y="2201011"/>
                </a:lnTo>
                <a:lnTo>
                  <a:pt x="43945" y="2149424"/>
                </a:lnTo>
                <a:lnTo>
                  <a:pt x="20071" y="2092934"/>
                </a:lnTo>
                <a:lnTo>
                  <a:pt x="5153" y="2032352"/>
                </a:lnTo>
                <a:lnTo>
                  <a:pt x="0" y="1968489"/>
                </a:lnTo>
                <a:lnTo>
                  <a:pt x="0" y="393710"/>
                </a:lnTo>
                <a:close/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2CFEBAE0-5828-408C-8123-847A0AF36AD8}"/>
              </a:ext>
            </a:extLst>
          </p:cNvPr>
          <p:cNvSpPr/>
          <p:nvPr/>
        </p:nvSpPr>
        <p:spPr>
          <a:xfrm>
            <a:off x="1226640" y="1429049"/>
            <a:ext cx="1734057" cy="466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D5E39BB-FC65-46CF-AD82-012CF47810CF}"/>
              </a:ext>
            </a:extLst>
          </p:cNvPr>
          <p:cNvSpPr/>
          <p:nvPr/>
        </p:nvSpPr>
        <p:spPr>
          <a:xfrm>
            <a:off x="1145112" y="1243096"/>
            <a:ext cx="2002162" cy="966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8D2357A-1568-4935-9ECE-B34C7E1010D1}"/>
              </a:ext>
            </a:extLst>
          </p:cNvPr>
          <p:cNvSpPr/>
          <p:nvPr/>
        </p:nvSpPr>
        <p:spPr>
          <a:xfrm>
            <a:off x="1270541" y="1447363"/>
            <a:ext cx="1646257" cy="387401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5"/>
                </a:lnTo>
                <a:lnTo>
                  <a:pt x="21536" y="19382"/>
                </a:lnTo>
                <a:lnTo>
                  <a:pt x="1498" y="55383"/>
                </a:lnTo>
                <a:lnTo>
                  <a:pt x="0" y="69860"/>
                </a:lnTo>
                <a:lnTo>
                  <a:pt x="915" y="360595"/>
                </a:lnTo>
                <a:lnTo>
                  <a:pt x="19382" y="397562"/>
                </a:lnTo>
                <a:lnTo>
                  <a:pt x="55379" y="417601"/>
                </a:lnTo>
                <a:lnTo>
                  <a:pt x="69854" y="419099"/>
                </a:lnTo>
                <a:lnTo>
                  <a:pt x="1541699" y="418183"/>
                </a:lnTo>
                <a:lnTo>
                  <a:pt x="1578664" y="399715"/>
                </a:lnTo>
                <a:lnTo>
                  <a:pt x="1598701" y="363716"/>
                </a:lnTo>
                <a:lnTo>
                  <a:pt x="1600199" y="349239"/>
                </a:lnTo>
                <a:lnTo>
                  <a:pt x="1599283" y="58500"/>
                </a:lnTo>
                <a:lnTo>
                  <a:pt x="1580815" y="21535"/>
                </a:lnTo>
                <a:lnTo>
                  <a:pt x="1544816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E217CE6D-1EF9-4D69-BA6A-5F2F3B07D8EB}"/>
              </a:ext>
            </a:extLst>
          </p:cNvPr>
          <p:cNvSpPr/>
          <p:nvPr/>
        </p:nvSpPr>
        <p:spPr>
          <a:xfrm>
            <a:off x="3500043" y="1414961"/>
            <a:ext cx="1734057" cy="466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298FFA1-EE39-431B-9854-903503255D07}"/>
              </a:ext>
            </a:extLst>
          </p:cNvPr>
          <p:cNvSpPr/>
          <p:nvPr/>
        </p:nvSpPr>
        <p:spPr>
          <a:xfrm>
            <a:off x="3418513" y="1227600"/>
            <a:ext cx="2002162" cy="9663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32DDC7B-BF2D-449D-AA93-F596B04B30AA}"/>
              </a:ext>
            </a:extLst>
          </p:cNvPr>
          <p:cNvSpPr/>
          <p:nvPr/>
        </p:nvSpPr>
        <p:spPr>
          <a:xfrm>
            <a:off x="3543943" y="1432909"/>
            <a:ext cx="1646257" cy="387401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6"/>
                </a:lnTo>
                <a:lnTo>
                  <a:pt x="21535" y="19384"/>
                </a:lnTo>
                <a:lnTo>
                  <a:pt x="1498" y="55383"/>
                </a:lnTo>
                <a:lnTo>
                  <a:pt x="0" y="69860"/>
                </a:lnTo>
                <a:lnTo>
                  <a:pt x="913" y="360600"/>
                </a:lnTo>
                <a:lnTo>
                  <a:pt x="19376" y="397560"/>
                </a:lnTo>
                <a:lnTo>
                  <a:pt x="55380" y="417601"/>
                </a:lnTo>
                <a:lnTo>
                  <a:pt x="69860" y="419099"/>
                </a:lnTo>
                <a:lnTo>
                  <a:pt x="1541677" y="418186"/>
                </a:lnTo>
                <a:lnTo>
                  <a:pt x="1578655" y="399727"/>
                </a:lnTo>
                <a:lnTo>
                  <a:pt x="1598701" y="363739"/>
                </a:lnTo>
                <a:lnTo>
                  <a:pt x="1600199" y="349270"/>
                </a:lnTo>
                <a:lnTo>
                  <a:pt x="1599283" y="58500"/>
                </a:lnTo>
                <a:lnTo>
                  <a:pt x="1580815" y="21535"/>
                </a:lnTo>
                <a:lnTo>
                  <a:pt x="1544816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D18DB937-EE9E-4726-A738-C6B5C99F47D7}"/>
              </a:ext>
            </a:extLst>
          </p:cNvPr>
          <p:cNvSpPr/>
          <p:nvPr/>
        </p:nvSpPr>
        <p:spPr>
          <a:xfrm>
            <a:off x="6087018" y="1407918"/>
            <a:ext cx="1734057" cy="4662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EDAA7EE1-99AC-4238-9D32-431016F1E493}"/>
              </a:ext>
            </a:extLst>
          </p:cNvPr>
          <p:cNvSpPr/>
          <p:nvPr/>
        </p:nvSpPr>
        <p:spPr>
          <a:xfrm>
            <a:off x="6005488" y="1221966"/>
            <a:ext cx="2002162" cy="9663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AF8266F6-034C-4A40-8AEA-5586E1E3F07E}"/>
              </a:ext>
            </a:extLst>
          </p:cNvPr>
          <p:cNvSpPr/>
          <p:nvPr/>
        </p:nvSpPr>
        <p:spPr>
          <a:xfrm>
            <a:off x="6130918" y="1426569"/>
            <a:ext cx="1646257" cy="387401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6"/>
                </a:lnTo>
                <a:lnTo>
                  <a:pt x="21535" y="19384"/>
                </a:lnTo>
                <a:lnTo>
                  <a:pt x="1498" y="55383"/>
                </a:lnTo>
                <a:lnTo>
                  <a:pt x="0" y="69860"/>
                </a:lnTo>
                <a:lnTo>
                  <a:pt x="913" y="360600"/>
                </a:lnTo>
                <a:lnTo>
                  <a:pt x="19376" y="397560"/>
                </a:lnTo>
                <a:lnTo>
                  <a:pt x="55380" y="417601"/>
                </a:lnTo>
                <a:lnTo>
                  <a:pt x="69860" y="419099"/>
                </a:lnTo>
                <a:lnTo>
                  <a:pt x="1541677" y="418186"/>
                </a:lnTo>
                <a:lnTo>
                  <a:pt x="1578655" y="399727"/>
                </a:lnTo>
                <a:lnTo>
                  <a:pt x="1598701" y="363739"/>
                </a:lnTo>
                <a:lnTo>
                  <a:pt x="1600199" y="349270"/>
                </a:lnTo>
                <a:lnTo>
                  <a:pt x="1599283" y="58500"/>
                </a:lnTo>
                <a:lnTo>
                  <a:pt x="1580815" y="21535"/>
                </a:lnTo>
                <a:lnTo>
                  <a:pt x="1544816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4E4B2B01-F494-4ACB-A51D-0504F1EED593}"/>
              </a:ext>
            </a:extLst>
          </p:cNvPr>
          <p:cNvSpPr/>
          <p:nvPr/>
        </p:nvSpPr>
        <p:spPr>
          <a:xfrm>
            <a:off x="8517206" y="1393831"/>
            <a:ext cx="1734057" cy="466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A243286-AEFF-4879-85EE-05DED9317C82}"/>
              </a:ext>
            </a:extLst>
          </p:cNvPr>
          <p:cNvSpPr/>
          <p:nvPr/>
        </p:nvSpPr>
        <p:spPr>
          <a:xfrm>
            <a:off x="8561106" y="1412145"/>
            <a:ext cx="1646257" cy="387401"/>
          </a:xfrm>
          <a:custGeom>
            <a:avLst/>
            <a:gdLst/>
            <a:ahLst/>
            <a:cxnLst/>
            <a:rect l="l" t="t" r="r" b="b"/>
            <a:pathLst>
              <a:path w="1600200" h="419100">
                <a:moveTo>
                  <a:pt x="1530339" y="0"/>
                </a:moveTo>
                <a:lnTo>
                  <a:pt x="58500" y="916"/>
                </a:lnTo>
                <a:lnTo>
                  <a:pt x="21535" y="19384"/>
                </a:lnTo>
                <a:lnTo>
                  <a:pt x="1498" y="55383"/>
                </a:lnTo>
                <a:lnTo>
                  <a:pt x="0" y="69860"/>
                </a:lnTo>
                <a:lnTo>
                  <a:pt x="916" y="360599"/>
                </a:lnTo>
                <a:lnTo>
                  <a:pt x="19384" y="397564"/>
                </a:lnTo>
                <a:lnTo>
                  <a:pt x="55383" y="417601"/>
                </a:lnTo>
                <a:lnTo>
                  <a:pt x="69860" y="419099"/>
                </a:lnTo>
                <a:lnTo>
                  <a:pt x="1541699" y="418183"/>
                </a:lnTo>
                <a:lnTo>
                  <a:pt x="1578664" y="399715"/>
                </a:lnTo>
                <a:lnTo>
                  <a:pt x="1598701" y="363716"/>
                </a:lnTo>
                <a:lnTo>
                  <a:pt x="1600199" y="349239"/>
                </a:lnTo>
                <a:lnTo>
                  <a:pt x="1599283" y="58500"/>
                </a:lnTo>
                <a:lnTo>
                  <a:pt x="1580815" y="21535"/>
                </a:lnTo>
                <a:lnTo>
                  <a:pt x="1544816" y="1498"/>
                </a:lnTo>
                <a:lnTo>
                  <a:pt x="1530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6F1F786-7BC2-4097-B99E-57B7211FFD56}"/>
              </a:ext>
            </a:extLst>
          </p:cNvPr>
          <p:cNvSpPr/>
          <p:nvPr/>
        </p:nvSpPr>
        <p:spPr>
          <a:xfrm>
            <a:off x="1452412" y="2734069"/>
            <a:ext cx="1360906" cy="6606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EC90ADC-570E-437C-BC5A-76C9FE1DDA00}"/>
              </a:ext>
            </a:extLst>
          </p:cNvPr>
          <p:cNvSpPr/>
          <p:nvPr/>
        </p:nvSpPr>
        <p:spPr>
          <a:xfrm>
            <a:off x="1532373" y="2522224"/>
            <a:ext cx="1318572" cy="106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A199C12-A077-4E2B-B1B2-F1DA1A5AD763}"/>
              </a:ext>
            </a:extLst>
          </p:cNvPr>
          <p:cNvSpPr/>
          <p:nvPr/>
        </p:nvSpPr>
        <p:spPr>
          <a:xfrm>
            <a:off x="1505720" y="2760835"/>
            <a:ext cx="1254291" cy="564666"/>
          </a:xfrm>
          <a:custGeom>
            <a:avLst/>
            <a:gdLst/>
            <a:ahLst/>
            <a:cxnLst/>
            <a:rect l="l" t="t" r="r" b="b"/>
            <a:pathLst>
              <a:path w="1219200" h="610869">
                <a:moveTo>
                  <a:pt x="1117341" y="0"/>
                </a:moveTo>
                <a:lnTo>
                  <a:pt x="96786" y="123"/>
                </a:lnTo>
                <a:lnTo>
                  <a:pt x="55785" y="10986"/>
                </a:lnTo>
                <a:lnTo>
                  <a:pt x="23585" y="36667"/>
                </a:lnTo>
                <a:lnTo>
                  <a:pt x="4060" y="73287"/>
                </a:lnTo>
                <a:lnTo>
                  <a:pt x="0" y="101864"/>
                </a:lnTo>
                <a:lnTo>
                  <a:pt x="123" y="514086"/>
                </a:lnTo>
                <a:lnTo>
                  <a:pt x="10984" y="555088"/>
                </a:lnTo>
                <a:lnTo>
                  <a:pt x="36662" y="587291"/>
                </a:lnTo>
                <a:lnTo>
                  <a:pt x="73280" y="606818"/>
                </a:lnTo>
                <a:lnTo>
                  <a:pt x="101858" y="610880"/>
                </a:lnTo>
                <a:lnTo>
                  <a:pt x="1122413" y="610756"/>
                </a:lnTo>
                <a:lnTo>
                  <a:pt x="1163414" y="599893"/>
                </a:lnTo>
                <a:lnTo>
                  <a:pt x="1195614" y="574213"/>
                </a:lnTo>
                <a:lnTo>
                  <a:pt x="1215139" y="537592"/>
                </a:lnTo>
                <a:lnTo>
                  <a:pt x="1219199" y="509015"/>
                </a:lnTo>
                <a:lnTo>
                  <a:pt x="1219076" y="96793"/>
                </a:lnTo>
                <a:lnTo>
                  <a:pt x="1208215" y="55791"/>
                </a:lnTo>
                <a:lnTo>
                  <a:pt x="1182537" y="23588"/>
                </a:lnTo>
                <a:lnTo>
                  <a:pt x="1145919" y="4061"/>
                </a:lnTo>
                <a:lnTo>
                  <a:pt x="111734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038998E-E226-4331-9976-2A1093409567}"/>
              </a:ext>
            </a:extLst>
          </p:cNvPr>
          <p:cNvSpPr/>
          <p:nvPr/>
        </p:nvSpPr>
        <p:spPr>
          <a:xfrm>
            <a:off x="1505720" y="2760835"/>
            <a:ext cx="1254291" cy="564666"/>
          </a:xfrm>
          <a:custGeom>
            <a:avLst/>
            <a:gdLst/>
            <a:ahLst/>
            <a:cxnLst/>
            <a:rect l="l" t="t" r="r" b="b"/>
            <a:pathLst>
              <a:path w="1219200" h="610869">
                <a:moveTo>
                  <a:pt x="0" y="101864"/>
                </a:moveTo>
                <a:lnTo>
                  <a:pt x="8921" y="60104"/>
                </a:lnTo>
                <a:lnTo>
                  <a:pt x="33101" y="26699"/>
                </a:lnTo>
                <a:lnTo>
                  <a:pt x="68666" y="5527"/>
                </a:lnTo>
                <a:lnTo>
                  <a:pt x="1117341" y="0"/>
                </a:lnTo>
                <a:lnTo>
                  <a:pt x="1131951" y="1039"/>
                </a:lnTo>
                <a:lnTo>
                  <a:pt x="1171355" y="15479"/>
                </a:lnTo>
                <a:lnTo>
                  <a:pt x="1201110" y="43888"/>
                </a:lnTo>
                <a:lnTo>
                  <a:pt x="1217341" y="82387"/>
                </a:lnTo>
                <a:lnTo>
                  <a:pt x="1219199" y="509015"/>
                </a:lnTo>
                <a:lnTo>
                  <a:pt x="1218160" y="523624"/>
                </a:lnTo>
                <a:lnTo>
                  <a:pt x="1203722" y="563030"/>
                </a:lnTo>
                <a:lnTo>
                  <a:pt x="1175316" y="592788"/>
                </a:lnTo>
                <a:lnTo>
                  <a:pt x="1136818" y="609021"/>
                </a:lnTo>
                <a:lnTo>
                  <a:pt x="101858" y="610880"/>
                </a:lnTo>
                <a:lnTo>
                  <a:pt x="87248" y="609840"/>
                </a:lnTo>
                <a:lnTo>
                  <a:pt x="47844" y="595400"/>
                </a:lnTo>
                <a:lnTo>
                  <a:pt x="18089" y="566991"/>
                </a:lnTo>
                <a:lnTo>
                  <a:pt x="1858" y="528492"/>
                </a:lnTo>
                <a:lnTo>
                  <a:pt x="0" y="10186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0B04163-0A20-4E30-88C5-D4F3E53B971A}"/>
              </a:ext>
            </a:extLst>
          </p:cNvPr>
          <p:cNvSpPr/>
          <p:nvPr/>
        </p:nvSpPr>
        <p:spPr>
          <a:xfrm>
            <a:off x="1687592" y="1948871"/>
            <a:ext cx="890546" cy="660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8F92D86-CB51-41E8-9F1B-3C55DDAEBD2C}"/>
              </a:ext>
            </a:extLst>
          </p:cNvPr>
          <p:cNvSpPr/>
          <p:nvPr/>
        </p:nvSpPr>
        <p:spPr>
          <a:xfrm>
            <a:off x="1532373" y="1817858"/>
            <a:ext cx="1318572" cy="106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EF6AF5B-F0B5-4B2D-96B3-627780C395CC}"/>
              </a:ext>
            </a:extLst>
          </p:cNvPr>
          <p:cNvSpPr/>
          <p:nvPr/>
        </p:nvSpPr>
        <p:spPr>
          <a:xfrm>
            <a:off x="1740900" y="2056469"/>
            <a:ext cx="783932" cy="564666"/>
          </a:xfrm>
          <a:custGeom>
            <a:avLst/>
            <a:gdLst/>
            <a:ahLst/>
            <a:cxnLst/>
            <a:rect l="l" t="t" r="r" b="b"/>
            <a:pathLst>
              <a:path w="762000" h="610869">
                <a:moveTo>
                  <a:pt x="660141" y="0"/>
                </a:moveTo>
                <a:lnTo>
                  <a:pt x="96786" y="123"/>
                </a:lnTo>
                <a:lnTo>
                  <a:pt x="55785" y="10986"/>
                </a:lnTo>
                <a:lnTo>
                  <a:pt x="23585" y="36667"/>
                </a:lnTo>
                <a:lnTo>
                  <a:pt x="4060" y="73287"/>
                </a:lnTo>
                <a:lnTo>
                  <a:pt x="0" y="101864"/>
                </a:lnTo>
                <a:lnTo>
                  <a:pt x="123" y="514086"/>
                </a:lnTo>
                <a:lnTo>
                  <a:pt x="10984" y="555088"/>
                </a:lnTo>
                <a:lnTo>
                  <a:pt x="36662" y="587291"/>
                </a:lnTo>
                <a:lnTo>
                  <a:pt x="73280" y="606818"/>
                </a:lnTo>
                <a:lnTo>
                  <a:pt x="101858" y="610880"/>
                </a:lnTo>
                <a:lnTo>
                  <a:pt x="665213" y="610756"/>
                </a:lnTo>
                <a:lnTo>
                  <a:pt x="706214" y="599893"/>
                </a:lnTo>
                <a:lnTo>
                  <a:pt x="738414" y="574213"/>
                </a:lnTo>
                <a:lnTo>
                  <a:pt x="757939" y="537592"/>
                </a:lnTo>
                <a:lnTo>
                  <a:pt x="761999" y="509015"/>
                </a:lnTo>
                <a:lnTo>
                  <a:pt x="761876" y="96793"/>
                </a:lnTo>
                <a:lnTo>
                  <a:pt x="751015" y="55791"/>
                </a:lnTo>
                <a:lnTo>
                  <a:pt x="725337" y="23588"/>
                </a:lnTo>
                <a:lnTo>
                  <a:pt x="688719" y="4061"/>
                </a:lnTo>
                <a:lnTo>
                  <a:pt x="66014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96A9E583-CF11-462E-ABD8-C97970E3B2EA}"/>
              </a:ext>
            </a:extLst>
          </p:cNvPr>
          <p:cNvSpPr/>
          <p:nvPr/>
        </p:nvSpPr>
        <p:spPr>
          <a:xfrm>
            <a:off x="1740900" y="2056469"/>
            <a:ext cx="783932" cy="564666"/>
          </a:xfrm>
          <a:custGeom>
            <a:avLst/>
            <a:gdLst/>
            <a:ahLst/>
            <a:cxnLst/>
            <a:rect l="l" t="t" r="r" b="b"/>
            <a:pathLst>
              <a:path w="762000" h="610869">
                <a:moveTo>
                  <a:pt x="0" y="101864"/>
                </a:moveTo>
                <a:lnTo>
                  <a:pt x="8921" y="60104"/>
                </a:lnTo>
                <a:lnTo>
                  <a:pt x="33101" y="26699"/>
                </a:lnTo>
                <a:lnTo>
                  <a:pt x="68666" y="5527"/>
                </a:lnTo>
                <a:lnTo>
                  <a:pt x="660141" y="0"/>
                </a:lnTo>
                <a:lnTo>
                  <a:pt x="674751" y="1039"/>
                </a:lnTo>
                <a:lnTo>
                  <a:pt x="714155" y="15479"/>
                </a:lnTo>
                <a:lnTo>
                  <a:pt x="743910" y="43888"/>
                </a:lnTo>
                <a:lnTo>
                  <a:pt x="760141" y="82387"/>
                </a:lnTo>
                <a:lnTo>
                  <a:pt x="761999" y="509015"/>
                </a:lnTo>
                <a:lnTo>
                  <a:pt x="760960" y="523624"/>
                </a:lnTo>
                <a:lnTo>
                  <a:pt x="746522" y="563030"/>
                </a:lnTo>
                <a:lnTo>
                  <a:pt x="718116" y="592788"/>
                </a:lnTo>
                <a:lnTo>
                  <a:pt x="679618" y="609021"/>
                </a:lnTo>
                <a:lnTo>
                  <a:pt x="101858" y="610880"/>
                </a:lnTo>
                <a:lnTo>
                  <a:pt x="87248" y="609840"/>
                </a:lnTo>
                <a:lnTo>
                  <a:pt x="47844" y="595400"/>
                </a:lnTo>
                <a:lnTo>
                  <a:pt x="18089" y="566991"/>
                </a:lnTo>
                <a:lnTo>
                  <a:pt x="1858" y="528492"/>
                </a:lnTo>
                <a:lnTo>
                  <a:pt x="0" y="10186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2D82ADC-A154-441E-A2DD-8E1ABC8E81CA}"/>
              </a:ext>
            </a:extLst>
          </p:cNvPr>
          <p:cNvSpPr txBox="1"/>
          <p:nvPr/>
        </p:nvSpPr>
        <p:spPr>
          <a:xfrm>
            <a:off x="1458816" y="1329673"/>
            <a:ext cx="1269969" cy="179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>
              <a:lnSpc>
                <a:spcPct val="1203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L1</a:t>
            </a: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L2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2FDEB0D-FEB2-4D1C-B5D1-DF032E01E122}"/>
              </a:ext>
            </a:extLst>
          </p:cNvPr>
          <p:cNvSpPr/>
          <p:nvPr/>
        </p:nvSpPr>
        <p:spPr>
          <a:xfrm>
            <a:off x="3647422" y="2734069"/>
            <a:ext cx="1360906" cy="6606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189581E-F9D6-4F0E-AB12-631738896795}"/>
              </a:ext>
            </a:extLst>
          </p:cNvPr>
          <p:cNvSpPr/>
          <p:nvPr/>
        </p:nvSpPr>
        <p:spPr>
          <a:xfrm>
            <a:off x="3727383" y="2522224"/>
            <a:ext cx="1318573" cy="106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D718576-61CA-4A51-8A31-5B6C7A7C2A71}"/>
              </a:ext>
            </a:extLst>
          </p:cNvPr>
          <p:cNvSpPr/>
          <p:nvPr/>
        </p:nvSpPr>
        <p:spPr>
          <a:xfrm>
            <a:off x="3700729" y="2760835"/>
            <a:ext cx="1254291" cy="564666"/>
          </a:xfrm>
          <a:custGeom>
            <a:avLst/>
            <a:gdLst/>
            <a:ahLst/>
            <a:cxnLst/>
            <a:rect l="l" t="t" r="r" b="b"/>
            <a:pathLst>
              <a:path w="1219200" h="610869">
                <a:moveTo>
                  <a:pt x="1117335" y="0"/>
                </a:moveTo>
                <a:lnTo>
                  <a:pt x="96788" y="124"/>
                </a:lnTo>
                <a:lnTo>
                  <a:pt x="55789" y="10988"/>
                </a:lnTo>
                <a:lnTo>
                  <a:pt x="23587" y="36668"/>
                </a:lnTo>
                <a:lnTo>
                  <a:pt x="4061" y="73288"/>
                </a:lnTo>
                <a:lnTo>
                  <a:pt x="0" y="101864"/>
                </a:lnTo>
                <a:lnTo>
                  <a:pt x="124" y="514091"/>
                </a:lnTo>
                <a:lnTo>
                  <a:pt x="10988" y="555091"/>
                </a:lnTo>
                <a:lnTo>
                  <a:pt x="36668" y="587292"/>
                </a:lnTo>
                <a:lnTo>
                  <a:pt x="73288" y="606818"/>
                </a:lnTo>
                <a:lnTo>
                  <a:pt x="101864" y="610880"/>
                </a:lnTo>
                <a:lnTo>
                  <a:pt x="1122411" y="610755"/>
                </a:lnTo>
                <a:lnTo>
                  <a:pt x="1163410" y="599891"/>
                </a:lnTo>
                <a:lnTo>
                  <a:pt x="1195612" y="574211"/>
                </a:lnTo>
                <a:lnTo>
                  <a:pt x="1215138" y="537591"/>
                </a:lnTo>
                <a:lnTo>
                  <a:pt x="1219199" y="509015"/>
                </a:lnTo>
                <a:lnTo>
                  <a:pt x="1219075" y="96788"/>
                </a:lnTo>
                <a:lnTo>
                  <a:pt x="1208211" y="55789"/>
                </a:lnTo>
                <a:lnTo>
                  <a:pt x="1182531" y="23587"/>
                </a:lnTo>
                <a:lnTo>
                  <a:pt x="1145911" y="4061"/>
                </a:lnTo>
                <a:lnTo>
                  <a:pt x="1117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3129DE7-1523-4A36-B18F-87160E148673}"/>
              </a:ext>
            </a:extLst>
          </p:cNvPr>
          <p:cNvSpPr/>
          <p:nvPr/>
        </p:nvSpPr>
        <p:spPr>
          <a:xfrm>
            <a:off x="3700729" y="2760835"/>
            <a:ext cx="1254291" cy="564666"/>
          </a:xfrm>
          <a:custGeom>
            <a:avLst/>
            <a:gdLst/>
            <a:ahLst/>
            <a:cxnLst/>
            <a:rect l="l" t="t" r="r" b="b"/>
            <a:pathLst>
              <a:path w="1219200" h="610869">
                <a:moveTo>
                  <a:pt x="0" y="101864"/>
                </a:moveTo>
                <a:lnTo>
                  <a:pt x="8922" y="60105"/>
                </a:lnTo>
                <a:lnTo>
                  <a:pt x="33104" y="26701"/>
                </a:lnTo>
                <a:lnTo>
                  <a:pt x="68669" y="5529"/>
                </a:lnTo>
                <a:lnTo>
                  <a:pt x="1117335" y="0"/>
                </a:lnTo>
                <a:lnTo>
                  <a:pt x="1131944" y="1039"/>
                </a:lnTo>
                <a:lnTo>
                  <a:pt x="1171348" y="15478"/>
                </a:lnTo>
                <a:lnTo>
                  <a:pt x="1201106" y="43886"/>
                </a:lnTo>
                <a:lnTo>
                  <a:pt x="1217340" y="82383"/>
                </a:lnTo>
                <a:lnTo>
                  <a:pt x="1219199" y="509015"/>
                </a:lnTo>
                <a:lnTo>
                  <a:pt x="1218160" y="523624"/>
                </a:lnTo>
                <a:lnTo>
                  <a:pt x="1203720" y="563028"/>
                </a:lnTo>
                <a:lnTo>
                  <a:pt x="1175313" y="592786"/>
                </a:lnTo>
                <a:lnTo>
                  <a:pt x="1136816" y="609020"/>
                </a:lnTo>
                <a:lnTo>
                  <a:pt x="101864" y="610880"/>
                </a:lnTo>
                <a:lnTo>
                  <a:pt x="87255" y="609840"/>
                </a:lnTo>
                <a:lnTo>
                  <a:pt x="47851" y="595401"/>
                </a:lnTo>
                <a:lnTo>
                  <a:pt x="18093" y="566993"/>
                </a:lnTo>
                <a:lnTo>
                  <a:pt x="1859" y="528496"/>
                </a:lnTo>
                <a:lnTo>
                  <a:pt x="0" y="10186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10E7D4E-78CB-4D55-95B8-19A8C595825B}"/>
              </a:ext>
            </a:extLst>
          </p:cNvPr>
          <p:cNvSpPr/>
          <p:nvPr/>
        </p:nvSpPr>
        <p:spPr>
          <a:xfrm>
            <a:off x="3882602" y="1948871"/>
            <a:ext cx="890546" cy="660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7DD5DF0-5C13-4006-A6DB-413B4335B814}"/>
              </a:ext>
            </a:extLst>
          </p:cNvPr>
          <p:cNvSpPr/>
          <p:nvPr/>
        </p:nvSpPr>
        <p:spPr>
          <a:xfrm>
            <a:off x="3727383" y="1817858"/>
            <a:ext cx="1318573" cy="106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398AB4D-11E9-4B9C-9279-3C020444FFD0}"/>
              </a:ext>
            </a:extLst>
          </p:cNvPr>
          <p:cNvSpPr/>
          <p:nvPr/>
        </p:nvSpPr>
        <p:spPr>
          <a:xfrm>
            <a:off x="3935909" y="2056469"/>
            <a:ext cx="783932" cy="564666"/>
          </a:xfrm>
          <a:custGeom>
            <a:avLst/>
            <a:gdLst/>
            <a:ahLst/>
            <a:cxnLst/>
            <a:rect l="l" t="t" r="r" b="b"/>
            <a:pathLst>
              <a:path w="762000" h="610869">
                <a:moveTo>
                  <a:pt x="660135" y="0"/>
                </a:moveTo>
                <a:lnTo>
                  <a:pt x="96788" y="124"/>
                </a:lnTo>
                <a:lnTo>
                  <a:pt x="55789" y="10988"/>
                </a:lnTo>
                <a:lnTo>
                  <a:pt x="23587" y="36668"/>
                </a:lnTo>
                <a:lnTo>
                  <a:pt x="4061" y="73288"/>
                </a:lnTo>
                <a:lnTo>
                  <a:pt x="0" y="101864"/>
                </a:lnTo>
                <a:lnTo>
                  <a:pt x="124" y="514091"/>
                </a:lnTo>
                <a:lnTo>
                  <a:pt x="10988" y="555091"/>
                </a:lnTo>
                <a:lnTo>
                  <a:pt x="36668" y="587292"/>
                </a:lnTo>
                <a:lnTo>
                  <a:pt x="73288" y="606818"/>
                </a:lnTo>
                <a:lnTo>
                  <a:pt x="101864" y="610880"/>
                </a:lnTo>
                <a:lnTo>
                  <a:pt x="665211" y="610755"/>
                </a:lnTo>
                <a:lnTo>
                  <a:pt x="706210" y="599891"/>
                </a:lnTo>
                <a:lnTo>
                  <a:pt x="738412" y="574211"/>
                </a:lnTo>
                <a:lnTo>
                  <a:pt x="757938" y="537591"/>
                </a:lnTo>
                <a:lnTo>
                  <a:pt x="761999" y="509015"/>
                </a:lnTo>
                <a:lnTo>
                  <a:pt x="761875" y="96788"/>
                </a:lnTo>
                <a:lnTo>
                  <a:pt x="751011" y="55789"/>
                </a:lnTo>
                <a:lnTo>
                  <a:pt x="725331" y="23587"/>
                </a:lnTo>
                <a:lnTo>
                  <a:pt x="688711" y="4061"/>
                </a:lnTo>
                <a:lnTo>
                  <a:pt x="6601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654772EC-B117-4758-B536-D15F0A36B369}"/>
              </a:ext>
            </a:extLst>
          </p:cNvPr>
          <p:cNvSpPr/>
          <p:nvPr/>
        </p:nvSpPr>
        <p:spPr>
          <a:xfrm>
            <a:off x="3935909" y="2056469"/>
            <a:ext cx="783932" cy="564666"/>
          </a:xfrm>
          <a:custGeom>
            <a:avLst/>
            <a:gdLst/>
            <a:ahLst/>
            <a:cxnLst/>
            <a:rect l="l" t="t" r="r" b="b"/>
            <a:pathLst>
              <a:path w="762000" h="610869">
                <a:moveTo>
                  <a:pt x="0" y="101864"/>
                </a:moveTo>
                <a:lnTo>
                  <a:pt x="8922" y="60105"/>
                </a:lnTo>
                <a:lnTo>
                  <a:pt x="33104" y="26701"/>
                </a:lnTo>
                <a:lnTo>
                  <a:pt x="68669" y="5529"/>
                </a:lnTo>
                <a:lnTo>
                  <a:pt x="660135" y="0"/>
                </a:lnTo>
                <a:lnTo>
                  <a:pt x="674744" y="1039"/>
                </a:lnTo>
                <a:lnTo>
                  <a:pt x="714148" y="15478"/>
                </a:lnTo>
                <a:lnTo>
                  <a:pt x="743906" y="43886"/>
                </a:lnTo>
                <a:lnTo>
                  <a:pt x="760140" y="82383"/>
                </a:lnTo>
                <a:lnTo>
                  <a:pt x="761999" y="509015"/>
                </a:lnTo>
                <a:lnTo>
                  <a:pt x="760960" y="523624"/>
                </a:lnTo>
                <a:lnTo>
                  <a:pt x="746521" y="563028"/>
                </a:lnTo>
                <a:lnTo>
                  <a:pt x="718113" y="592786"/>
                </a:lnTo>
                <a:lnTo>
                  <a:pt x="679616" y="609020"/>
                </a:lnTo>
                <a:lnTo>
                  <a:pt x="101864" y="610880"/>
                </a:lnTo>
                <a:lnTo>
                  <a:pt x="87255" y="609840"/>
                </a:lnTo>
                <a:lnTo>
                  <a:pt x="47851" y="595401"/>
                </a:lnTo>
                <a:lnTo>
                  <a:pt x="18093" y="566993"/>
                </a:lnTo>
                <a:lnTo>
                  <a:pt x="1859" y="528496"/>
                </a:lnTo>
                <a:lnTo>
                  <a:pt x="0" y="10186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DD1A1BDE-9E42-4009-8C6F-25A5378C9790}"/>
              </a:ext>
            </a:extLst>
          </p:cNvPr>
          <p:cNvSpPr txBox="1"/>
          <p:nvPr/>
        </p:nvSpPr>
        <p:spPr>
          <a:xfrm>
            <a:off x="3732482" y="1294363"/>
            <a:ext cx="1269969" cy="1809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265" marR="5080" indent="-330200">
              <a:lnSpc>
                <a:spcPct val="1217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L1</a:t>
            </a: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L2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48BF66CD-3634-4A2B-BB1A-5D8E5D7175AE}"/>
              </a:ext>
            </a:extLst>
          </p:cNvPr>
          <p:cNvSpPr/>
          <p:nvPr/>
        </p:nvSpPr>
        <p:spPr>
          <a:xfrm>
            <a:off x="6234397" y="2734069"/>
            <a:ext cx="1360905" cy="6606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45EE151-5313-4D12-BA1E-D64EB2228E51}"/>
              </a:ext>
            </a:extLst>
          </p:cNvPr>
          <p:cNvSpPr/>
          <p:nvPr/>
        </p:nvSpPr>
        <p:spPr>
          <a:xfrm>
            <a:off x="6314358" y="2522224"/>
            <a:ext cx="1318572" cy="106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663B24DF-C5AE-4D18-981E-00419AA979FA}"/>
              </a:ext>
            </a:extLst>
          </p:cNvPr>
          <p:cNvSpPr/>
          <p:nvPr/>
        </p:nvSpPr>
        <p:spPr>
          <a:xfrm>
            <a:off x="6287704" y="2760835"/>
            <a:ext cx="1254291" cy="564666"/>
          </a:xfrm>
          <a:custGeom>
            <a:avLst/>
            <a:gdLst/>
            <a:ahLst/>
            <a:cxnLst/>
            <a:rect l="l" t="t" r="r" b="b"/>
            <a:pathLst>
              <a:path w="1219200" h="610869">
                <a:moveTo>
                  <a:pt x="1117335" y="0"/>
                </a:moveTo>
                <a:lnTo>
                  <a:pt x="96788" y="124"/>
                </a:lnTo>
                <a:lnTo>
                  <a:pt x="55789" y="10988"/>
                </a:lnTo>
                <a:lnTo>
                  <a:pt x="23587" y="36668"/>
                </a:lnTo>
                <a:lnTo>
                  <a:pt x="4061" y="73288"/>
                </a:lnTo>
                <a:lnTo>
                  <a:pt x="0" y="101864"/>
                </a:lnTo>
                <a:lnTo>
                  <a:pt x="124" y="514091"/>
                </a:lnTo>
                <a:lnTo>
                  <a:pt x="10988" y="555091"/>
                </a:lnTo>
                <a:lnTo>
                  <a:pt x="36668" y="587292"/>
                </a:lnTo>
                <a:lnTo>
                  <a:pt x="73288" y="606818"/>
                </a:lnTo>
                <a:lnTo>
                  <a:pt x="101864" y="610880"/>
                </a:lnTo>
                <a:lnTo>
                  <a:pt x="1122411" y="610755"/>
                </a:lnTo>
                <a:lnTo>
                  <a:pt x="1163410" y="599891"/>
                </a:lnTo>
                <a:lnTo>
                  <a:pt x="1195612" y="574211"/>
                </a:lnTo>
                <a:lnTo>
                  <a:pt x="1215138" y="537591"/>
                </a:lnTo>
                <a:lnTo>
                  <a:pt x="1219199" y="509015"/>
                </a:lnTo>
                <a:lnTo>
                  <a:pt x="1219075" y="96788"/>
                </a:lnTo>
                <a:lnTo>
                  <a:pt x="1208211" y="55789"/>
                </a:lnTo>
                <a:lnTo>
                  <a:pt x="1182531" y="23587"/>
                </a:lnTo>
                <a:lnTo>
                  <a:pt x="1145911" y="4061"/>
                </a:lnTo>
                <a:lnTo>
                  <a:pt x="1117335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16C6912-4D41-471D-9453-496DB274D2A2}"/>
              </a:ext>
            </a:extLst>
          </p:cNvPr>
          <p:cNvSpPr/>
          <p:nvPr/>
        </p:nvSpPr>
        <p:spPr>
          <a:xfrm>
            <a:off x="6287704" y="2760835"/>
            <a:ext cx="1254291" cy="564666"/>
          </a:xfrm>
          <a:custGeom>
            <a:avLst/>
            <a:gdLst/>
            <a:ahLst/>
            <a:cxnLst/>
            <a:rect l="l" t="t" r="r" b="b"/>
            <a:pathLst>
              <a:path w="1219200" h="610869">
                <a:moveTo>
                  <a:pt x="0" y="101864"/>
                </a:moveTo>
                <a:lnTo>
                  <a:pt x="8922" y="60105"/>
                </a:lnTo>
                <a:lnTo>
                  <a:pt x="33104" y="26701"/>
                </a:lnTo>
                <a:lnTo>
                  <a:pt x="68669" y="5529"/>
                </a:lnTo>
                <a:lnTo>
                  <a:pt x="1117335" y="0"/>
                </a:lnTo>
                <a:lnTo>
                  <a:pt x="1131944" y="1039"/>
                </a:lnTo>
                <a:lnTo>
                  <a:pt x="1171348" y="15478"/>
                </a:lnTo>
                <a:lnTo>
                  <a:pt x="1201106" y="43886"/>
                </a:lnTo>
                <a:lnTo>
                  <a:pt x="1217340" y="82383"/>
                </a:lnTo>
                <a:lnTo>
                  <a:pt x="1219199" y="509015"/>
                </a:lnTo>
                <a:lnTo>
                  <a:pt x="1218160" y="523624"/>
                </a:lnTo>
                <a:lnTo>
                  <a:pt x="1203720" y="563028"/>
                </a:lnTo>
                <a:lnTo>
                  <a:pt x="1175313" y="592786"/>
                </a:lnTo>
                <a:lnTo>
                  <a:pt x="1136816" y="609020"/>
                </a:lnTo>
                <a:lnTo>
                  <a:pt x="101864" y="610880"/>
                </a:lnTo>
                <a:lnTo>
                  <a:pt x="87255" y="609840"/>
                </a:lnTo>
                <a:lnTo>
                  <a:pt x="47851" y="595401"/>
                </a:lnTo>
                <a:lnTo>
                  <a:pt x="18093" y="566993"/>
                </a:lnTo>
                <a:lnTo>
                  <a:pt x="1859" y="528496"/>
                </a:lnTo>
                <a:lnTo>
                  <a:pt x="0" y="10186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8F9E4BC-6FFF-412F-BC0F-4EC1789CB5F8}"/>
              </a:ext>
            </a:extLst>
          </p:cNvPr>
          <p:cNvSpPr/>
          <p:nvPr/>
        </p:nvSpPr>
        <p:spPr>
          <a:xfrm>
            <a:off x="6469575" y="1948871"/>
            <a:ext cx="890545" cy="660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5A496459-B63A-4B88-B994-4F71DE32C5AA}"/>
              </a:ext>
            </a:extLst>
          </p:cNvPr>
          <p:cNvSpPr/>
          <p:nvPr/>
        </p:nvSpPr>
        <p:spPr>
          <a:xfrm>
            <a:off x="6314358" y="1817858"/>
            <a:ext cx="1318572" cy="106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F12D7DA1-EBFA-47B9-915F-13FE312DAC7C}"/>
              </a:ext>
            </a:extLst>
          </p:cNvPr>
          <p:cNvSpPr/>
          <p:nvPr/>
        </p:nvSpPr>
        <p:spPr>
          <a:xfrm>
            <a:off x="6522884" y="2056469"/>
            <a:ext cx="783932" cy="564666"/>
          </a:xfrm>
          <a:custGeom>
            <a:avLst/>
            <a:gdLst/>
            <a:ahLst/>
            <a:cxnLst/>
            <a:rect l="l" t="t" r="r" b="b"/>
            <a:pathLst>
              <a:path w="762000" h="610869">
                <a:moveTo>
                  <a:pt x="660135" y="0"/>
                </a:moveTo>
                <a:lnTo>
                  <a:pt x="96788" y="124"/>
                </a:lnTo>
                <a:lnTo>
                  <a:pt x="55789" y="10988"/>
                </a:lnTo>
                <a:lnTo>
                  <a:pt x="23587" y="36668"/>
                </a:lnTo>
                <a:lnTo>
                  <a:pt x="4061" y="73288"/>
                </a:lnTo>
                <a:lnTo>
                  <a:pt x="0" y="101864"/>
                </a:lnTo>
                <a:lnTo>
                  <a:pt x="124" y="514091"/>
                </a:lnTo>
                <a:lnTo>
                  <a:pt x="10988" y="555091"/>
                </a:lnTo>
                <a:lnTo>
                  <a:pt x="36668" y="587292"/>
                </a:lnTo>
                <a:lnTo>
                  <a:pt x="73288" y="606818"/>
                </a:lnTo>
                <a:lnTo>
                  <a:pt x="101864" y="610880"/>
                </a:lnTo>
                <a:lnTo>
                  <a:pt x="665211" y="610755"/>
                </a:lnTo>
                <a:lnTo>
                  <a:pt x="706210" y="599891"/>
                </a:lnTo>
                <a:lnTo>
                  <a:pt x="738412" y="574211"/>
                </a:lnTo>
                <a:lnTo>
                  <a:pt x="757938" y="537591"/>
                </a:lnTo>
                <a:lnTo>
                  <a:pt x="761999" y="509015"/>
                </a:lnTo>
                <a:lnTo>
                  <a:pt x="761875" y="96788"/>
                </a:lnTo>
                <a:lnTo>
                  <a:pt x="751011" y="55789"/>
                </a:lnTo>
                <a:lnTo>
                  <a:pt x="725331" y="23587"/>
                </a:lnTo>
                <a:lnTo>
                  <a:pt x="688711" y="4061"/>
                </a:lnTo>
                <a:lnTo>
                  <a:pt x="660135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EDC24EF3-4E01-4867-9DBE-55DAFBCEBC72}"/>
              </a:ext>
            </a:extLst>
          </p:cNvPr>
          <p:cNvSpPr/>
          <p:nvPr/>
        </p:nvSpPr>
        <p:spPr>
          <a:xfrm>
            <a:off x="6522884" y="2056469"/>
            <a:ext cx="783932" cy="564666"/>
          </a:xfrm>
          <a:custGeom>
            <a:avLst/>
            <a:gdLst/>
            <a:ahLst/>
            <a:cxnLst/>
            <a:rect l="l" t="t" r="r" b="b"/>
            <a:pathLst>
              <a:path w="762000" h="610869">
                <a:moveTo>
                  <a:pt x="0" y="101864"/>
                </a:moveTo>
                <a:lnTo>
                  <a:pt x="8922" y="60105"/>
                </a:lnTo>
                <a:lnTo>
                  <a:pt x="33104" y="26701"/>
                </a:lnTo>
                <a:lnTo>
                  <a:pt x="68669" y="5529"/>
                </a:lnTo>
                <a:lnTo>
                  <a:pt x="660135" y="0"/>
                </a:lnTo>
                <a:lnTo>
                  <a:pt x="674744" y="1039"/>
                </a:lnTo>
                <a:lnTo>
                  <a:pt x="714148" y="15478"/>
                </a:lnTo>
                <a:lnTo>
                  <a:pt x="743906" y="43886"/>
                </a:lnTo>
                <a:lnTo>
                  <a:pt x="760140" y="82383"/>
                </a:lnTo>
                <a:lnTo>
                  <a:pt x="761999" y="509015"/>
                </a:lnTo>
                <a:lnTo>
                  <a:pt x="760960" y="523624"/>
                </a:lnTo>
                <a:lnTo>
                  <a:pt x="746521" y="563028"/>
                </a:lnTo>
                <a:lnTo>
                  <a:pt x="718113" y="592786"/>
                </a:lnTo>
                <a:lnTo>
                  <a:pt x="679616" y="609020"/>
                </a:lnTo>
                <a:lnTo>
                  <a:pt x="101864" y="610880"/>
                </a:lnTo>
                <a:lnTo>
                  <a:pt x="87255" y="609840"/>
                </a:lnTo>
                <a:lnTo>
                  <a:pt x="47851" y="595401"/>
                </a:lnTo>
                <a:lnTo>
                  <a:pt x="18093" y="566993"/>
                </a:lnTo>
                <a:lnTo>
                  <a:pt x="1859" y="528496"/>
                </a:lnTo>
                <a:lnTo>
                  <a:pt x="0" y="10186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6F252812-0643-4F4A-B1ED-BD6117B3D811}"/>
              </a:ext>
            </a:extLst>
          </p:cNvPr>
          <p:cNvSpPr txBox="1"/>
          <p:nvPr/>
        </p:nvSpPr>
        <p:spPr>
          <a:xfrm>
            <a:off x="6319851" y="1288118"/>
            <a:ext cx="1269316" cy="1816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265" marR="5080" indent="-330200">
              <a:lnSpc>
                <a:spcPct val="1223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L1</a:t>
            </a: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L2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EBDD0F3D-1FF5-494A-94D6-23D61B03BAFD}"/>
              </a:ext>
            </a:extLst>
          </p:cNvPr>
          <p:cNvSpPr/>
          <p:nvPr/>
        </p:nvSpPr>
        <p:spPr>
          <a:xfrm>
            <a:off x="8821371" y="2734069"/>
            <a:ext cx="1360905" cy="6606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487E508-8FD3-4F4F-B7CE-F74D12A661FC}"/>
              </a:ext>
            </a:extLst>
          </p:cNvPr>
          <p:cNvSpPr/>
          <p:nvPr/>
        </p:nvSpPr>
        <p:spPr>
          <a:xfrm>
            <a:off x="8901332" y="2522224"/>
            <a:ext cx="1318572" cy="106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A7F92614-CE36-4A39-9437-3E3A08038572}"/>
              </a:ext>
            </a:extLst>
          </p:cNvPr>
          <p:cNvSpPr/>
          <p:nvPr/>
        </p:nvSpPr>
        <p:spPr>
          <a:xfrm>
            <a:off x="8874679" y="2760835"/>
            <a:ext cx="1254291" cy="564666"/>
          </a:xfrm>
          <a:custGeom>
            <a:avLst/>
            <a:gdLst/>
            <a:ahLst/>
            <a:cxnLst/>
            <a:rect l="l" t="t" r="r" b="b"/>
            <a:pathLst>
              <a:path w="1219200" h="610869">
                <a:moveTo>
                  <a:pt x="1117335" y="0"/>
                </a:moveTo>
                <a:lnTo>
                  <a:pt x="96788" y="124"/>
                </a:lnTo>
                <a:lnTo>
                  <a:pt x="55789" y="10988"/>
                </a:lnTo>
                <a:lnTo>
                  <a:pt x="23587" y="36668"/>
                </a:lnTo>
                <a:lnTo>
                  <a:pt x="4061" y="73288"/>
                </a:lnTo>
                <a:lnTo>
                  <a:pt x="0" y="101864"/>
                </a:lnTo>
                <a:lnTo>
                  <a:pt x="124" y="514091"/>
                </a:lnTo>
                <a:lnTo>
                  <a:pt x="10988" y="555091"/>
                </a:lnTo>
                <a:lnTo>
                  <a:pt x="36668" y="587292"/>
                </a:lnTo>
                <a:lnTo>
                  <a:pt x="73288" y="606818"/>
                </a:lnTo>
                <a:lnTo>
                  <a:pt x="101864" y="610880"/>
                </a:lnTo>
                <a:lnTo>
                  <a:pt x="1122411" y="610755"/>
                </a:lnTo>
                <a:lnTo>
                  <a:pt x="1163410" y="599891"/>
                </a:lnTo>
                <a:lnTo>
                  <a:pt x="1195612" y="574211"/>
                </a:lnTo>
                <a:lnTo>
                  <a:pt x="1215138" y="537591"/>
                </a:lnTo>
                <a:lnTo>
                  <a:pt x="1219199" y="509015"/>
                </a:lnTo>
                <a:lnTo>
                  <a:pt x="1219075" y="96788"/>
                </a:lnTo>
                <a:lnTo>
                  <a:pt x="1208211" y="55789"/>
                </a:lnTo>
                <a:lnTo>
                  <a:pt x="1182531" y="23587"/>
                </a:lnTo>
                <a:lnTo>
                  <a:pt x="1145911" y="4061"/>
                </a:lnTo>
                <a:lnTo>
                  <a:pt x="11173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AA95DEE-B20A-47FA-A35F-1EB3AEC7427A}"/>
              </a:ext>
            </a:extLst>
          </p:cNvPr>
          <p:cNvSpPr/>
          <p:nvPr/>
        </p:nvSpPr>
        <p:spPr>
          <a:xfrm>
            <a:off x="8874679" y="2760835"/>
            <a:ext cx="1254291" cy="564666"/>
          </a:xfrm>
          <a:custGeom>
            <a:avLst/>
            <a:gdLst/>
            <a:ahLst/>
            <a:cxnLst/>
            <a:rect l="l" t="t" r="r" b="b"/>
            <a:pathLst>
              <a:path w="1219200" h="610869">
                <a:moveTo>
                  <a:pt x="0" y="101864"/>
                </a:moveTo>
                <a:lnTo>
                  <a:pt x="8922" y="60105"/>
                </a:lnTo>
                <a:lnTo>
                  <a:pt x="33104" y="26701"/>
                </a:lnTo>
                <a:lnTo>
                  <a:pt x="68669" y="5529"/>
                </a:lnTo>
                <a:lnTo>
                  <a:pt x="1117335" y="0"/>
                </a:lnTo>
                <a:lnTo>
                  <a:pt x="1131944" y="1039"/>
                </a:lnTo>
                <a:lnTo>
                  <a:pt x="1171348" y="15478"/>
                </a:lnTo>
                <a:lnTo>
                  <a:pt x="1201106" y="43886"/>
                </a:lnTo>
                <a:lnTo>
                  <a:pt x="1217340" y="82383"/>
                </a:lnTo>
                <a:lnTo>
                  <a:pt x="1219199" y="509015"/>
                </a:lnTo>
                <a:lnTo>
                  <a:pt x="1218160" y="523624"/>
                </a:lnTo>
                <a:lnTo>
                  <a:pt x="1203720" y="563028"/>
                </a:lnTo>
                <a:lnTo>
                  <a:pt x="1175313" y="592786"/>
                </a:lnTo>
                <a:lnTo>
                  <a:pt x="1136816" y="609020"/>
                </a:lnTo>
                <a:lnTo>
                  <a:pt x="101864" y="610880"/>
                </a:lnTo>
                <a:lnTo>
                  <a:pt x="87255" y="609840"/>
                </a:lnTo>
                <a:lnTo>
                  <a:pt x="47851" y="595401"/>
                </a:lnTo>
                <a:lnTo>
                  <a:pt x="18093" y="566993"/>
                </a:lnTo>
                <a:lnTo>
                  <a:pt x="1859" y="528496"/>
                </a:lnTo>
                <a:lnTo>
                  <a:pt x="0" y="10186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78F4C92-B099-415D-9C00-161BAF21AF9E}"/>
              </a:ext>
            </a:extLst>
          </p:cNvPr>
          <p:cNvSpPr/>
          <p:nvPr/>
        </p:nvSpPr>
        <p:spPr>
          <a:xfrm>
            <a:off x="9056550" y="1948871"/>
            <a:ext cx="890545" cy="660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E68381E-9161-4520-8FE5-61101EF8D052}"/>
              </a:ext>
            </a:extLst>
          </p:cNvPr>
          <p:cNvSpPr/>
          <p:nvPr/>
        </p:nvSpPr>
        <p:spPr>
          <a:xfrm>
            <a:off x="8901332" y="1817858"/>
            <a:ext cx="1318572" cy="106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8C6A9771-16C3-4CEE-AAEA-D36B5CF454AE}"/>
              </a:ext>
            </a:extLst>
          </p:cNvPr>
          <p:cNvSpPr/>
          <p:nvPr/>
        </p:nvSpPr>
        <p:spPr>
          <a:xfrm>
            <a:off x="9109859" y="2056469"/>
            <a:ext cx="783932" cy="564666"/>
          </a:xfrm>
          <a:custGeom>
            <a:avLst/>
            <a:gdLst/>
            <a:ahLst/>
            <a:cxnLst/>
            <a:rect l="l" t="t" r="r" b="b"/>
            <a:pathLst>
              <a:path w="762000" h="610869">
                <a:moveTo>
                  <a:pt x="660135" y="0"/>
                </a:moveTo>
                <a:lnTo>
                  <a:pt x="96788" y="124"/>
                </a:lnTo>
                <a:lnTo>
                  <a:pt x="55789" y="10988"/>
                </a:lnTo>
                <a:lnTo>
                  <a:pt x="23587" y="36668"/>
                </a:lnTo>
                <a:lnTo>
                  <a:pt x="4061" y="73288"/>
                </a:lnTo>
                <a:lnTo>
                  <a:pt x="0" y="101864"/>
                </a:lnTo>
                <a:lnTo>
                  <a:pt x="124" y="514091"/>
                </a:lnTo>
                <a:lnTo>
                  <a:pt x="10988" y="555091"/>
                </a:lnTo>
                <a:lnTo>
                  <a:pt x="36668" y="587292"/>
                </a:lnTo>
                <a:lnTo>
                  <a:pt x="73288" y="606818"/>
                </a:lnTo>
                <a:lnTo>
                  <a:pt x="101864" y="610880"/>
                </a:lnTo>
                <a:lnTo>
                  <a:pt x="665211" y="610755"/>
                </a:lnTo>
                <a:lnTo>
                  <a:pt x="706210" y="599891"/>
                </a:lnTo>
                <a:lnTo>
                  <a:pt x="738412" y="574211"/>
                </a:lnTo>
                <a:lnTo>
                  <a:pt x="757938" y="537591"/>
                </a:lnTo>
                <a:lnTo>
                  <a:pt x="761999" y="509015"/>
                </a:lnTo>
                <a:lnTo>
                  <a:pt x="761875" y="96788"/>
                </a:lnTo>
                <a:lnTo>
                  <a:pt x="751011" y="55789"/>
                </a:lnTo>
                <a:lnTo>
                  <a:pt x="725331" y="23587"/>
                </a:lnTo>
                <a:lnTo>
                  <a:pt x="688711" y="4061"/>
                </a:lnTo>
                <a:lnTo>
                  <a:pt x="6601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D0BE1A02-0085-4FB8-8680-84208C5B09BB}"/>
              </a:ext>
            </a:extLst>
          </p:cNvPr>
          <p:cNvSpPr/>
          <p:nvPr/>
        </p:nvSpPr>
        <p:spPr>
          <a:xfrm>
            <a:off x="9109859" y="2056469"/>
            <a:ext cx="783932" cy="564666"/>
          </a:xfrm>
          <a:custGeom>
            <a:avLst/>
            <a:gdLst/>
            <a:ahLst/>
            <a:cxnLst/>
            <a:rect l="l" t="t" r="r" b="b"/>
            <a:pathLst>
              <a:path w="762000" h="610869">
                <a:moveTo>
                  <a:pt x="0" y="101864"/>
                </a:moveTo>
                <a:lnTo>
                  <a:pt x="8922" y="60105"/>
                </a:lnTo>
                <a:lnTo>
                  <a:pt x="33104" y="26701"/>
                </a:lnTo>
                <a:lnTo>
                  <a:pt x="68669" y="5529"/>
                </a:lnTo>
                <a:lnTo>
                  <a:pt x="660135" y="0"/>
                </a:lnTo>
                <a:lnTo>
                  <a:pt x="674744" y="1039"/>
                </a:lnTo>
                <a:lnTo>
                  <a:pt x="714148" y="15478"/>
                </a:lnTo>
                <a:lnTo>
                  <a:pt x="743906" y="43886"/>
                </a:lnTo>
                <a:lnTo>
                  <a:pt x="760140" y="82383"/>
                </a:lnTo>
                <a:lnTo>
                  <a:pt x="761999" y="509015"/>
                </a:lnTo>
                <a:lnTo>
                  <a:pt x="760960" y="523624"/>
                </a:lnTo>
                <a:lnTo>
                  <a:pt x="746521" y="563028"/>
                </a:lnTo>
                <a:lnTo>
                  <a:pt x="718113" y="592786"/>
                </a:lnTo>
                <a:lnTo>
                  <a:pt x="679616" y="609020"/>
                </a:lnTo>
                <a:lnTo>
                  <a:pt x="101864" y="610880"/>
                </a:lnTo>
                <a:lnTo>
                  <a:pt x="87255" y="609840"/>
                </a:lnTo>
                <a:lnTo>
                  <a:pt x="47851" y="595401"/>
                </a:lnTo>
                <a:lnTo>
                  <a:pt x="18093" y="566993"/>
                </a:lnTo>
                <a:lnTo>
                  <a:pt x="1859" y="528496"/>
                </a:lnTo>
                <a:lnTo>
                  <a:pt x="0" y="10186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FA0B436D-330A-4909-8C31-75D8D6ABA425}"/>
              </a:ext>
            </a:extLst>
          </p:cNvPr>
          <p:cNvSpPr txBox="1"/>
          <p:nvPr/>
        </p:nvSpPr>
        <p:spPr>
          <a:xfrm>
            <a:off x="8749250" y="1355135"/>
            <a:ext cx="1269969" cy="1830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600" dirty="0">
              <a:latin typeface="Calibri"/>
              <a:cs typeface="Calibri"/>
            </a:endParaRPr>
          </a:p>
          <a:p>
            <a:pPr marL="494665">
              <a:lnSpc>
                <a:spcPct val="100000"/>
              </a:lnSpc>
              <a:spcBef>
                <a:spcPts val="965"/>
              </a:spcBef>
            </a:pP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L1</a:t>
            </a:r>
            <a:endParaRPr sz="4000" dirty="0">
              <a:latin typeface="Calibri"/>
              <a:cs typeface="Calibri"/>
            </a:endParaRPr>
          </a:p>
          <a:p>
            <a:pPr marL="494665">
              <a:lnSpc>
                <a:spcPct val="100000"/>
              </a:lnSpc>
              <a:spcBef>
                <a:spcPts val="1200"/>
              </a:spcBef>
            </a:pP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L2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35D13D45-6DE9-4193-A412-A528ABF6F784}"/>
              </a:ext>
            </a:extLst>
          </p:cNvPr>
          <p:cNvSpPr/>
          <p:nvPr/>
        </p:nvSpPr>
        <p:spPr>
          <a:xfrm>
            <a:off x="2946586" y="3714011"/>
            <a:ext cx="5427944" cy="11438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9A606964-C6B9-445F-ACE3-A8FE0F0B65BD}"/>
              </a:ext>
            </a:extLst>
          </p:cNvPr>
          <p:cNvSpPr/>
          <p:nvPr/>
        </p:nvSpPr>
        <p:spPr>
          <a:xfrm>
            <a:off x="2995191" y="3736551"/>
            <a:ext cx="5330736" cy="1056548"/>
          </a:xfrm>
          <a:custGeom>
            <a:avLst/>
            <a:gdLst/>
            <a:ahLst/>
            <a:cxnLst/>
            <a:rect l="l" t="t" r="r" b="b"/>
            <a:pathLst>
              <a:path w="5181600" h="1143000">
                <a:moveTo>
                  <a:pt x="2590799" y="0"/>
                </a:moveTo>
                <a:lnTo>
                  <a:pt x="2378306" y="1894"/>
                </a:lnTo>
                <a:lnTo>
                  <a:pt x="2170545" y="7480"/>
                </a:lnTo>
                <a:lnTo>
                  <a:pt x="1968182" y="16611"/>
                </a:lnTo>
                <a:lnTo>
                  <a:pt x="1771885" y="29138"/>
                </a:lnTo>
                <a:lnTo>
                  <a:pt x="1582320" y="44915"/>
                </a:lnTo>
                <a:lnTo>
                  <a:pt x="1400154" y="63795"/>
                </a:lnTo>
                <a:lnTo>
                  <a:pt x="1226052" y="85631"/>
                </a:lnTo>
                <a:lnTo>
                  <a:pt x="1060683" y="110275"/>
                </a:lnTo>
                <a:lnTo>
                  <a:pt x="904712" y="137580"/>
                </a:lnTo>
                <a:lnTo>
                  <a:pt x="758807" y="167400"/>
                </a:lnTo>
                <a:lnTo>
                  <a:pt x="623633" y="199586"/>
                </a:lnTo>
                <a:lnTo>
                  <a:pt x="499858" y="233993"/>
                </a:lnTo>
                <a:lnTo>
                  <a:pt x="388148" y="270472"/>
                </a:lnTo>
                <a:lnTo>
                  <a:pt x="289170" y="308876"/>
                </a:lnTo>
                <a:lnTo>
                  <a:pt x="203590" y="349059"/>
                </a:lnTo>
                <a:lnTo>
                  <a:pt x="132075" y="390873"/>
                </a:lnTo>
                <a:lnTo>
                  <a:pt x="75292" y="434172"/>
                </a:lnTo>
                <a:lnTo>
                  <a:pt x="33907" y="478807"/>
                </a:lnTo>
                <a:lnTo>
                  <a:pt x="8588" y="524632"/>
                </a:lnTo>
                <a:lnTo>
                  <a:pt x="0" y="571499"/>
                </a:lnTo>
                <a:lnTo>
                  <a:pt x="8588" y="618367"/>
                </a:lnTo>
                <a:lnTo>
                  <a:pt x="33907" y="664192"/>
                </a:lnTo>
                <a:lnTo>
                  <a:pt x="75292" y="708827"/>
                </a:lnTo>
                <a:lnTo>
                  <a:pt x="132075" y="752126"/>
                </a:lnTo>
                <a:lnTo>
                  <a:pt x="203590" y="793940"/>
                </a:lnTo>
                <a:lnTo>
                  <a:pt x="289170" y="834123"/>
                </a:lnTo>
                <a:lnTo>
                  <a:pt x="388148" y="872527"/>
                </a:lnTo>
                <a:lnTo>
                  <a:pt x="499858" y="909006"/>
                </a:lnTo>
                <a:lnTo>
                  <a:pt x="623633" y="943413"/>
                </a:lnTo>
                <a:lnTo>
                  <a:pt x="758807" y="975599"/>
                </a:lnTo>
                <a:lnTo>
                  <a:pt x="904712" y="1005419"/>
                </a:lnTo>
                <a:lnTo>
                  <a:pt x="1060683" y="1032724"/>
                </a:lnTo>
                <a:lnTo>
                  <a:pt x="1226052" y="1057368"/>
                </a:lnTo>
                <a:lnTo>
                  <a:pt x="1400154" y="1079204"/>
                </a:lnTo>
                <a:lnTo>
                  <a:pt x="1582320" y="1098084"/>
                </a:lnTo>
                <a:lnTo>
                  <a:pt x="1771885" y="1113861"/>
                </a:lnTo>
                <a:lnTo>
                  <a:pt x="1968182" y="1126388"/>
                </a:lnTo>
                <a:lnTo>
                  <a:pt x="2170545" y="1135519"/>
                </a:lnTo>
                <a:lnTo>
                  <a:pt x="2378306" y="1141105"/>
                </a:lnTo>
                <a:lnTo>
                  <a:pt x="2590799" y="1142999"/>
                </a:lnTo>
                <a:lnTo>
                  <a:pt x="2803293" y="1141105"/>
                </a:lnTo>
                <a:lnTo>
                  <a:pt x="3011054" y="1135519"/>
                </a:lnTo>
                <a:lnTo>
                  <a:pt x="3213416" y="1126388"/>
                </a:lnTo>
                <a:lnTo>
                  <a:pt x="3409714" y="1113861"/>
                </a:lnTo>
                <a:lnTo>
                  <a:pt x="3599279" y="1098084"/>
                </a:lnTo>
                <a:lnTo>
                  <a:pt x="3781445" y="1079204"/>
                </a:lnTo>
                <a:lnTo>
                  <a:pt x="3955547" y="1057368"/>
                </a:lnTo>
                <a:lnTo>
                  <a:pt x="4120916" y="1032724"/>
                </a:lnTo>
                <a:lnTo>
                  <a:pt x="4276887" y="1005419"/>
                </a:lnTo>
                <a:lnTo>
                  <a:pt x="4422792" y="975599"/>
                </a:lnTo>
                <a:lnTo>
                  <a:pt x="4557966" y="943413"/>
                </a:lnTo>
                <a:lnTo>
                  <a:pt x="4681741" y="909006"/>
                </a:lnTo>
                <a:lnTo>
                  <a:pt x="4793451" y="872527"/>
                </a:lnTo>
                <a:lnTo>
                  <a:pt x="4892429" y="834123"/>
                </a:lnTo>
                <a:lnTo>
                  <a:pt x="4978009" y="793940"/>
                </a:lnTo>
                <a:lnTo>
                  <a:pt x="5049524" y="752126"/>
                </a:lnTo>
                <a:lnTo>
                  <a:pt x="5106307" y="708827"/>
                </a:lnTo>
                <a:lnTo>
                  <a:pt x="5147692" y="664192"/>
                </a:lnTo>
                <a:lnTo>
                  <a:pt x="5173011" y="618367"/>
                </a:lnTo>
                <a:lnTo>
                  <a:pt x="5181599" y="571499"/>
                </a:lnTo>
                <a:lnTo>
                  <a:pt x="5173011" y="524632"/>
                </a:lnTo>
                <a:lnTo>
                  <a:pt x="5147692" y="478807"/>
                </a:lnTo>
                <a:lnTo>
                  <a:pt x="5106307" y="434172"/>
                </a:lnTo>
                <a:lnTo>
                  <a:pt x="5049524" y="390873"/>
                </a:lnTo>
                <a:lnTo>
                  <a:pt x="4978009" y="349059"/>
                </a:lnTo>
                <a:lnTo>
                  <a:pt x="4892429" y="308876"/>
                </a:lnTo>
                <a:lnTo>
                  <a:pt x="4793451" y="270472"/>
                </a:lnTo>
                <a:lnTo>
                  <a:pt x="4681741" y="233993"/>
                </a:lnTo>
                <a:lnTo>
                  <a:pt x="4557966" y="199586"/>
                </a:lnTo>
                <a:lnTo>
                  <a:pt x="4422792" y="167400"/>
                </a:lnTo>
                <a:lnTo>
                  <a:pt x="4276887" y="137580"/>
                </a:lnTo>
                <a:lnTo>
                  <a:pt x="4120916" y="110275"/>
                </a:lnTo>
                <a:lnTo>
                  <a:pt x="3955547" y="85631"/>
                </a:lnTo>
                <a:lnTo>
                  <a:pt x="3781445" y="63795"/>
                </a:lnTo>
                <a:lnTo>
                  <a:pt x="3599279" y="44915"/>
                </a:lnTo>
                <a:lnTo>
                  <a:pt x="3409714" y="29138"/>
                </a:lnTo>
                <a:lnTo>
                  <a:pt x="3213416" y="16611"/>
                </a:lnTo>
                <a:lnTo>
                  <a:pt x="3011054" y="7480"/>
                </a:lnTo>
                <a:lnTo>
                  <a:pt x="2803293" y="1894"/>
                </a:lnTo>
                <a:lnTo>
                  <a:pt x="2590799" y="0"/>
                </a:lnTo>
                <a:close/>
              </a:path>
            </a:pathLst>
          </a:custGeom>
          <a:solidFill>
            <a:srgbClr val="FAC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BA66AFE-41B5-43C7-BE8D-B081BD196CBF}"/>
              </a:ext>
            </a:extLst>
          </p:cNvPr>
          <p:cNvSpPr/>
          <p:nvPr/>
        </p:nvSpPr>
        <p:spPr>
          <a:xfrm>
            <a:off x="2995191" y="3736551"/>
            <a:ext cx="5330736" cy="1056548"/>
          </a:xfrm>
          <a:custGeom>
            <a:avLst/>
            <a:gdLst/>
            <a:ahLst/>
            <a:cxnLst/>
            <a:rect l="l" t="t" r="r" b="b"/>
            <a:pathLst>
              <a:path w="5181600" h="1143000">
                <a:moveTo>
                  <a:pt x="0" y="571499"/>
                </a:moveTo>
                <a:lnTo>
                  <a:pt x="8588" y="524632"/>
                </a:lnTo>
                <a:lnTo>
                  <a:pt x="33907" y="478807"/>
                </a:lnTo>
                <a:lnTo>
                  <a:pt x="75292" y="434172"/>
                </a:lnTo>
                <a:lnTo>
                  <a:pt x="132075" y="390873"/>
                </a:lnTo>
                <a:lnTo>
                  <a:pt x="203590" y="349059"/>
                </a:lnTo>
                <a:lnTo>
                  <a:pt x="289170" y="308876"/>
                </a:lnTo>
                <a:lnTo>
                  <a:pt x="388148" y="270472"/>
                </a:lnTo>
                <a:lnTo>
                  <a:pt x="499858" y="233993"/>
                </a:lnTo>
                <a:lnTo>
                  <a:pt x="623633" y="199586"/>
                </a:lnTo>
                <a:lnTo>
                  <a:pt x="758807" y="167400"/>
                </a:lnTo>
                <a:lnTo>
                  <a:pt x="904712" y="137580"/>
                </a:lnTo>
                <a:lnTo>
                  <a:pt x="1060683" y="110275"/>
                </a:lnTo>
                <a:lnTo>
                  <a:pt x="1226052" y="85631"/>
                </a:lnTo>
                <a:lnTo>
                  <a:pt x="1400154" y="63795"/>
                </a:lnTo>
                <a:lnTo>
                  <a:pt x="1582320" y="44915"/>
                </a:lnTo>
                <a:lnTo>
                  <a:pt x="1771885" y="29138"/>
                </a:lnTo>
                <a:lnTo>
                  <a:pt x="1968182" y="16611"/>
                </a:lnTo>
                <a:lnTo>
                  <a:pt x="2170545" y="7480"/>
                </a:lnTo>
                <a:lnTo>
                  <a:pt x="2378306" y="1894"/>
                </a:lnTo>
                <a:lnTo>
                  <a:pt x="2590799" y="0"/>
                </a:lnTo>
                <a:lnTo>
                  <a:pt x="2803293" y="1894"/>
                </a:lnTo>
                <a:lnTo>
                  <a:pt x="3011054" y="7480"/>
                </a:lnTo>
                <a:lnTo>
                  <a:pt x="3213416" y="16611"/>
                </a:lnTo>
                <a:lnTo>
                  <a:pt x="3409714" y="29138"/>
                </a:lnTo>
                <a:lnTo>
                  <a:pt x="3599279" y="44915"/>
                </a:lnTo>
                <a:lnTo>
                  <a:pt x="3781445" y="63795"/>
                </a:lnTo>
                <a:lnTo>
                  <a:pt x="3955547" y="85631"/>
                </a:lnTo>
                <a:lnTo>
                  <a:pt x="4120916" y="110275"/>
                </a:lnTo>
                <a:lnTo>
                  <a:pt x="4276887" y="137580"/>
                </a:lnTo>
                <a:lnTo>
                  <a:pt x="4422792" y="167400"/>
                </a:lnTo>
                <a:lnTo>
                  <a:pt x="4557966" y="199586"/>
                </a:lnTo>
                <a:lnTo>
                  <a:pt x="4681741" y="233993"/>
                </a:lnTo>
                <a:lnTo>
                  <a:pt x="4793451" y="270472"/>
                </a:lnTo>
                <a:lnTo>
                  <a:pt x="4892429" y="308876"/>
                </a:lnTo>
                <a:lnTo>
                  <a:pt x="4978009" y="349059"/>
                </a:lnTo>
                <a:lnTo>
                  <a:pt x="5049524" y="390873"/>
                </a:lnTo>
                <a:lnTo>
                  <a:pt x="5106307" y="434172"/>
                </a:lnTo>
                <a:lnTo>
                  <a:pt x="5147692" y="478807"/>
                </a:lnTo>
                <a:lnTo>
                  <a:pt x="5173011" y="524632"/>
                </a:lnTo>
                <a:lnTo>
                  <a:pt x="5181599" y="571499"/>
                </a:lnTo>
                <a:lnTo>
                  <a:pt x="5173011" y="618367"/>
                </a:lnTo>
                <a:lnTo>
                  <a:pt x="5147692" y="664192"/>
                </a:lnTo>
                <a:lnTo>
                  <a:pt x="5106307" y="708827"/>
                </a:lnTo>
                <a:lnTo>
                  <a:pt x="5049524" y="752126"/>
                </a:lnTo>
                <a:lnTo>
                  <a:pt x="4978009" y="793940"/>
                </a:lnTo>
                <a:lnTo>
                  <a:pt x="4892429" y="834123"/>
                </a:lnTo>
                <a:lnTo>
                  <a:pt x="4793451" y="872527"/>
                </a:lnTo>
                <a:lnTo>
                  <a:pt x="4681741" y="909006"/>
                </a:lnTo>
                <a:lnTo>
                  <a:pt x="4557966" y="943413"/>
                </a:lnTo>
                <a:lnTo>
                  <a:pt x="4422792" y="975599"/>
                </a:lnTo>
                <a:lnTo>
                  <a:pt x="4276887" y="1005419"/>
                </a:lnTo>
                <a:lnTo>
                  <a:pt x="4120916" y="1032724"/>
                </a:lnTo>
                <a:lnTo>
                  <a:pt x="3955547" y="1057368"/>
                </a:lnTo>
                <a:lnTo>
                  <a:pt x="3781445" y="1079204"/>
                </a:lnTo>
                <a:lnTo>
                  <a:pt x="3599279" y="1098084"/>
                </a:lnTo>
                <a:lnTo>
                  <a:pt x="3409714" y="1113861"/>
                </a:lnTo>
                <a:lnTo>
                  <a:pt x="3213416" y="1126388"/>
                </a:lnTo>
                <a:lnTo>
                  <a:pt x="3011054" y="1135519"/>
                </a:lnTo>
                <a:lnTo>
                  <a:pt x="2803293" y="1141105"/>
                </a:lnTo>
                <a:lnTo>
                  <a:pt x="2590799" y="1142999"/>
                </a:lnTo>
                <a:lnTo>
                  <a:pt x="2378306" y="1141105"/>
                </a:lnTo>
                <a:lnTo>
                  <a:pt x="2170545" y="1135519"/>
                </a:lnTo>
                <a:lnTo>
                  <a:pt x="1968182" y="1126388"/>
                </a:lnTo>
                <a:lnTo>
                  <a:pt x="1771885" y="1113861"/>
                </a:lnTo>
                <a:lnTo>
                  <a:pt x="1582320" y="1098084"/>
                </a:lnTo>
                <a:lnTo>
                  <a:pt x="1400154" y="1079204"/>
                </a:lnTo>
                <a:lnTo>
                  <a:pt x="1226052" y="1057368"/>
                </a:lnTo>
                <a:lnTo>
                  <a:pt x="1060683" y="1032724"/>
                </a:lnTo>
                <a:lnTo>
                  <a:pt x="904712" y="1005419"/>
                </a:lnTo>
                <a:lnTo>
                  <a:pt x="758807" y="975599"/>
                </a:lnTo>
                <a:lnTo>
                  <a:pt x="623633" y="943413"/>
                </a:lnTo>
                <a:lnTo>
                  <a:pt x="499858" y="909006"/>
                </a:lnTo>
                <a:lnTo>
                  <a:pt x="388148" y="872527"/>
                </a:lnTo>
                <a:lnTo>
                  <a:pt x="289170" y="834123"/>
                </a:lnTo>
                <a:lnTo>
                  <a:pt x="203590" y="793940"/>
                </a:lnTo>
                <a:lnTo>
                  <a:pt x="132075" y="752126"/>
                </a:lnTo>
                <a:lnTo>
                  <a:pt x="75292" y="708827"/>
                </a:lnTo>
                <a:lnTo>
                  <a:pt x="33907" y="664192"/>
                </a:lnTo>
                <a:lnTo>
                  <a:pt x="8588" y="618367"/>
                </a:lnTo>
                <a:lnTo>
                  <a:pt x="0" y="571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AF43AC04-FABD-42D4-840D-77D6181BC5FE}"/>
              </a:ext>
            </a:extLst>
          </p:cNvPr>
          <p:cNvSpPr txBox="1"/>
          <p:nvPr/>
        </p:nvSpPr>
        <p:spPr>
          <a:xfrm>
            <a:off x="5248999" y="4197768"/>
            <a:ext cx="1013232" cy="30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Ri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20" dirty="0">
                <a:latin typeface="Cambria"/>
                <a:cs typeface="Cambria"/>
              </a:rPr>
              <a:t>g(s)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F9313674-0F40-4B8E-8056-6472367503DB}"/>
              </a:ext>
            </a:extLst>
          </p:cNvPr>
          <p:cNvSpPr/>
          <p:nvPr/>
        </p:nvSpPr>
        <p:spPr>
          <a:xfrm>
            <a:off x="2037225" y="3433674"/>
            <a:ext cx="1117887" cy="9931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C2613AEC-4A60-4E59-B869-B374F4C072C9}"/>
              </a:ext>
            </a:extLst>
          </p:cNvPr>
          <p:cNvSpPr/>
          <p:nvPr/>
        </p:nvSpPr>
        <p:spPr>
          <a:xfrm>
            <a:off x="2080599" y="3454805"/>
            <a:ext cx="914587" cy="864609"/>
          </a:xfrm>
          <a:custGeom>
            <a:avLst/>
            <a:gdLst/>
            <a:ahLst/>
            <a:cxnLst/>
            <a:rect l="l" t="t" r="r" b="b"/>
            <a:pathLst>
              <a:path w="889000" h="935354">
                <a:moveTo>
                  <a:pt x="838800" y="876299"/>
                </a:moveTo>
                <a:lnTo>
                  <a:pt x="781318" y="909827"/>
                </a:lnTo>
                <a:lnTo>
                  <a:pt x="775222" y="913256"/>
                </a:lnTo>
                <a:lnTo>
                  <a:pt x="773180" y="921126"/>
                </a:lnTo>
                <a:lnTo>
                  <a:pt x="776746" y="927104"/>
                </a:lnTo>
                <a:lnTo>
                  <a:pt x="780159" y="933200"/>
                </a:lnTo>
                <a:lnTo>
                  <a:pt x="788054" y="935223"/>
                </a:lnTo>
                <a:lnTo>
                  <a:pt x="793997" y="931676"/>
                </a:lnTo>
                <a:lnTo>
                  <a:pt x="867208" y="889004"/>
                </a:lnTo>
                <a:lnTo>
                  <a:pt x="863858" y="889004"/>
                </a:lnTo>
                <a:lnTo>
                  <a:pt x="863858" y="887217"/>
                </a:lnTo>
                <a:lnTo>
                  <a:pt x="857518" y="887217"/>
                </a:lnTo>
                <a:lnTo>
                  <a:pt x="838800" y="876299"/>
                </a:lnTo>
                <a:close/>
              </a:path>
              <a:path w="889000" h="935354">
                <a:moveTo>
                  <a:pt x="25408" y="0"/>
                </a:moveTo>
                <a:lnTo>
                  <a:pt x="0" y="0"/>
                </a:lnTo>
                <a:lnTo>
                  <a:pt x="0" y="883289"/>
                </a:lnTo>
                <a:lnTo>
                  <a:pt x="5714" y="889004"/>
                </a:lnTo>
                <a:lnTo>
                  <a:pt x="817019" y="889004"/>
                </a:lnTo>
                <a:lnTo>
                  <a:pt x="838800" y="876299"/>
                </a:lnTo>
                <a:lnTo>
                  <a:pt x="25408" y="876299"/>
                </a:lnTo>
                <a:lnTo>
                  <a:pt x="12704" y="863595"/>
                </a:lnTo>
                <a:lnTo>
                  <a:pt x="25408" y="863595"/>
                </a:lnTo>
                <a:lnTo>
                  <a:pt x="25408" y="0"/>
                </a:lnTo>
                <a:close/>
              </a:path>
              <a:path w="889000" h="935354">
                <a:moveTo>
                  <a:pt x="867208" y="863595"/>
                </a:moveTo>
                <a:lnTo>
                  <a:pt x="863858" y="863595"/>
                </a:lnTo>
                <a:lnTo>
                  <a:pt x="863858" y="889004"/>
                </a:lnTo>
                <a:lnTo>
                  <a:pt x="867208" y="889004"/>
                </a:lnTo>
                <a:lnTo>
                  <a:pt x="889004" y="876299"/>
                </a:lnTo>
                <a:lnTo>
                  <a:pt x="867208" y="863595"/>
                </a:lnTo>
                <a:close/>
              </a:path>
              <a:path w="889000" h="935354">
                <a:moveTo>
                  <a:pt x="857518" y="865382"/>
                </a:moveTo>
                <a:lnTo>
                  <a:pt x="838800" y="876299"/>
                </a:lnTo>
                <a:lnTo>
                  <a:pt x="857518" y="887217"/>
                </a:lnTo>
                <a:lnTo>
                  <a:pt x="857518" y="865382"/>
                </a:lnTo>
                <a:close/>
              </a:path>
              <a:path w="889000" h="935354">
                <a:moveTo>
                  <a:pt x="863858" y="865382"/>
                </a:moveTo>
                <a:lnTo>
                  <a:pt x="857518" y="865382"/>
                </a:lnTo>
                <a:lnTo>
                  <a:pt x="857518" y="887217"/>
                </a:lnTo>
                <a:lnTo>
                  <a:pt x="863858" y="887217"/>
                </a:lnTo>
                <a:lnTo>
                  <a:pt x="863858" y="865382"/>
                </a:lnTo>
                <a:close/>
              </a:path>
              <a:path w="889000" h="935354">
                <a:moveTo>
                  <a:pt x="25408" y="863595"/>
                </a:moveTo>
                <a:lnTo>
                  <a:pt x="12704" y="863595"/>
                </a:lnTo>
                <a:lnTo>
                  <a:pt x="25408" y="876299"/>
                </a:lnTo>
                <a:lnTo>
                  <a:pt x="25408" y="863595"/>
                </a:lnTo>
                <a:close/>
              </a:path>
              <a:path w="889000" h="935354">
                <a:moveTo>
                  <a:pt x="817019" y="863595"/>
                </a:moveTo>
                <a:lnTo>
                  <a:pt x="25408" y="863595"/>
                </a:lnTo>
                <a:lnTo>
                  <a:pt x="25408" y="876299"/>
                </a:lnTo>
                <a:lnTo>
                  <a:pt x="838800" y="876299"/>
                </a:lnTo>
                <a:lnTo>
                  <a:pt x="817019" y="863595"/>
                </a:lnTo>
                <a:close/>
              </a:path>
              <a:path w="889000" h="935354">
                <a:moveTo>
                  <a:pt x="788054" y="817376"/>
                </a:moveTo>
                <a:lnTo>
                  <a:pt x="780159" y="819399"/>
                </a:lnTo>
                <a:lnTo>
                  <a:pt x="776746" y="825495"/>
                </a:lnTo>
                <a:lnTo>
                  <a:pt x="773180" y="831473"/>
                </a:lnTo>
                <a:lnTo>
                  <a:pt x="775222" y="839342"/>
                </a:lnTo>
                <a:lnTo>
                  <a:pt x="781318" y="842771"/>
                </a:lnTo>
                <a:lnTo>
                  <a:pt x="838800" y="876299"/>
                </a:lnTo>
                <a:lnTo>
                  <a:pt x="857518" y="865382"/>
                </a:lnTo>
                <a:lnTo>
                  <a:pt x="863858" y="865382"/>
                </a:lnTo>
                <a:lnTo>
                  <a:pt x="863858" y="863595"/>
                </a:lnTo>
                <a:lnTo>
                  <a:pt x="867208" y="863595"/>
                </a:lnTo>
                <a:lnTo>
                  <a:pt x="793997" y="820923"/>
                </a:lnTo>
                <a:lnTo>
                  <a:pt x="788054" y="817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0D1607BB-6C5C-4077-BF18-3D19813AFF65}"/>
              </a:ext>
            </a:extLst>
          </p:cNvPr>
          <p:cNvSpPr/>
          <p:nvPr/>
        </p:nvSpPr>
        <p:spPr>
          <a:xfrm>
            <a:off x="3616064" y="3423812"/>
            <a:ext cx="1114751" cy="6297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436CA4B0-7B2F-4969-8B56-A08E74D173A4}"/>
              </a:ext>
            </a:extLst>
          </p:cNvPr>
          <p:cNvSpPr/>
          <p:nvPr/>
        </p:nvSpPr>
        <p:spPr>
          <a:xfrm>
            <a:off x="3775861" y="3444464"/>
            <a:ext cx="911321" cy="450794"/>
          </a:xfrm>
          <a:custGeom>
            <a:avLst/>
            <a:gdLst/>
            <a:ahLst/>
            <a:cxnLst/>
            <a:rect l="l" t="t" r="r" b="b"/>
            <a:pathLst>
              <a:path w="885825" h="487679">
                <a:moveTo>
                  <a:pt x="68945" y="381761"/>
                </a:moveTo>
                <a:lnTo>
                  <a:pt x="61081" y="383682"/>
                </a:lnTo>
                <a:lnTo>
                  <a:pt x="57393" y="389656"/>
                </a:lnTo>
                <a:lnTo>
                  <a:pt x="0" y="483376"/>
                </a:lnTo>
                <a:lnTo>
                  <a:pt x="116829" y="487567"/>
                </a:lnTo>
                <a:lnTo>
                  <a:pt x="122244" y="482614"/>
                </a:lnTo>
                <a:lnTo>
                  <a:pt x="28193" y="482614"/>
                </a:lnTo>
                <a:lnTo>
                  <a:pt x="16123" y="460247"/>
                </a:lnTo>
                <a:lnTo>
                  <a:pt x="57620" y="437971"/>
                </a:lnTo>
                <a:lnTo>
                  <a:pt x="79126" y="402854"/>
                </a:lnTo>
                <a:lnTo>
                  <a:pt x="82814" y="396880"/>
                </a:lnTo>
                <a:lnTo>
                  <a:pt x="80893" y="389138"/>
                </a:lnTo>
                <a:lnTo>
                  <a:pt x="68945" y="381761"/>
                </a:lnTo>
                <a:close/>
              </a:path>
              <a:path w="885825" h="487679">
                <a:moveTo>
                  <a:pt x="57620" y="437971"/>
                </a:moveTo>
                <a:lnTo>
                  <a:pt x="16123" y="460247"/>
                </a:lnTo>
                <a:lnTo>
                  <a:pt x="28193" y="482614"/>
                </a:lnTo>
                <a:lnTo>
                  <a:pt x="36488" y="478161"/>
                </a:lnTo>
                <a:lnTo>
                  <a:pt x="33009" y="478161"/>
                </a:lnTo>
                <a:lnTo>
                  <a:pt x="22616" y="458723"/>
                </a:lnTo>
                <a:lnTo>
                  <a:pt x="44912" y="458723"/>
                </a:lnTo>
                <a:lnTo>
                  <a:pt x="57620" y="437971"/>
                </a:lnTo>
                <a:close/>
              </a:path>
              <a:path w="885825" h="487679">
                <a:moveTo>
                  <a:pt x="69547" y="460412"/>
                </a:moveTo>
                <a:lnTo>
                  <a:pt x="28193" y="482614"/>
                </a:lnTo>
                <a:lnTo>
                  <a:pt x="122244" y="482614"/>
                </a:lnTo>
                <a:lnTo>
                  <a:pt x="122803" y="482102"/>
                </a:lnTo>
                <a:lnTo>
                  <a:pt x="123047" y="474994"/>
                </a:lnTo>
                <a:lnTo>
                  <a:pt x="123322" y="467989"/>
                </a:lnTo>
                <a:lnTo>
                  <a:pt x="117713" y="462168"/>
                </a:lnTo>
                <a:lnTo>
                  <a:pt x="69547" y="460412"/>
                </a:lnTo>
                <a:close/>
              </a:path>
              <a:path w="885825" h="487679">
                <a:moveTo>
                  <a:pt x="22616" y="458723"/>
                </a:moveTo>
                <a:lnTo>
                  <a:pt x="33009" y="478161"/>
                </a:lnTo>
                <a:lnTo>
                  <a:pt x="44432" y="459508"/>
                </a:lnTo>
                <a:lnTo>
                  <a:pt x="22616" y="458723"/>
                </a:lnTo>
                <a:close/>
              </a:path>
              <a:path w="885825" h="487679">
                <a:moveTo>
                  <a:pt x="44432" y="459508"/>
                </a:moveTo>
                <a:lnTo>
                  <a:pt x="33009" y="478161"/>
                </a:lnTo>
                <a:lnTo>
                  <a:pt x="36488" y="478161"/>
                </a:lnTo>
                <a:lnTo>
                  <a:pt x="69547" y="460412"/>
                </a:lnTo>
                <a:lnTo>
                  <a:pt x="44432" y="459508"/>
                </a:lnTo>
                <a:close/>
              </a:path>
              <a:path w="885825" h="487679">
                <a:moveTo>
                  <a:pt x="873495" y="0"/>
                </a:moveTo>
                <a:lnTo>
                  <a:pt x="57620" y="437971"/>
                </a:lnTo>
                <a:lnTo>
                  <a:pt x="44432" y="459508"/>
                </a:lnTo>
                <a:lnTo>
                  <a:pt x="69547" y="460412"/>
                </a:lnTo>
                <a:lnTo>
                  <a:pt x="885443" y="22372"/>
                </a:lnTo>
                <a:lnTo>
                  <a:pt x="873495" y="0"/>
                </a:lnTo>
                <a:close/>
              </a:path>
              <a:path w="885825" h="487679">
                <a:moveTo>
                  <a:pt x="44912" y="458723"/>
                </a:moveTo>
                <a:lnTo>
                  <a:pt x="22616" y="458723"/>
                </a:lnTo>
                <a:lnTo>
                  <a:pt x="44432" y="459508"/>
                </a:lnTo>
                <a:lnTo>
                  <a:pt x="44912" y="458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57D2B16D-3A42-40B2-82A2-C6773CD0FE7B}"/>
              </a:ext>
            </a:extLst>
          </p:cNvPr>
          <p:cNvSpPr/>
          <p:nvPr/>
        </p:nvSpPr>
        <p:spPr>
          <a:xfrm>
            <a:off x="7134349" y="3426630"/>
            <a:ext cx="570701" cy="6268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8CE479BA-53ED-4358-9CBE-18FA3072F7CB}"/>
              </a:ext>
            </a:extLst>
          </p:cNvPr>
          <p:cNvSpPr/>
          <p:nvPr/>
        </p:nvSpPr>
        <p:spPr>
          <a:xfrm>
            <a:off x="7178657" y="3447874"/>
            <a:ext cx="367141" cy="443749"/>
          </a:xfrm>
          <a:custGeom>
            <a:avLst/>
            <a:gdLst/>
            <a:ahLst/>
            <a:cxnLst/>
            <a:rect l="l" t="t" r="r" b="b"/>
            <a:pathLst>
              <a:path w="356870" h="480060">
                <a:moveTo>
                  <a:pt x="259201" y="409834"/>
                </a:moveTo>
                <a:lnTo>
                  <a:pt x="251703" y="412760"/>
                </a:lnTo>
                <a:lnTo>
                  <a:pt x="248899" y="419099"/>
                </a:lnTo>
                <a:lnTo>
                  <a:pt x="246125" y="425592"/>
                </a:lnTo>
                <a:lnTo>
                  <a:pt x="249021" y="433059"/>
                </a:lnTo>
                <a:lnTo>
                  <a:pt x="356341" y="479688"/>
                </a:lnTo>
                <a:lnTo>
                  <a:pt x="355000" y="466853"/>
                </a:lnTo>
                <a:lnTo>
                  <a:pt x="331195" y="466853"/>
                </a:lnTo>
                <a:lnTo>
                  <a:pt x="303524" y="429100"/>
                </a:lnTo>
                <a:lnTo>
                  <a:pt x="259201" y="409834"/>
                </a:lnTo>
                <a:close/>
              </a:path>
              <a:path w="356870" h="480060">
                <a:moveTo>
                  <a:pt x="303524" y="429100"/>
                </a:moveTo>
                <a:lnTo>
                  <a:pt x="331195" y="466853"/>
                </a:lnTo>
                <a:lnTo>
                  <a:pt x="339551" y="460766"/>
                </a:lnTo>
                <a:lnTo>
                  <a:pt x="328787" y="460766"/>
                </a:lnTo>
                <a:lnTo>
                  <a:pt x="326530" y="439104"/>
                </a:lnTo>
                <a:lnTo>
                  <a:pt x="303524" y="429100"/>
                </a:lnTo>
                <a:close/>
              </a:path>
              <a:path w="356870" h="480060">
                <a:moveTo>
                  <a:pt x="337931" y="358261"/>
                </a:moveTo>
                <a:lnTo>
                  <a:pt x="323971" y="359785"/>
                </a:lnTo>
                <a:lnTo>
                  <a:pt x="318881" y="366003"/>
                </a:lnTo>
                <a:lnTo>
                  <a:pt x="319643" y="373014"/>
                </a:lnTo>
                <a:lnTo>
                  <a:pt x="323897" y="413839"/>
                </a:lnTo>
                <a:lnTo>
                  <a:pt x="351769" y="451865"/>
                </a:lnTo>
                <a:lnTo>
                  <a:pt x="331195" y="466853"/>
                </a:lnTo>
                <a:lnTo>
                  <a:pt x="355000" y="466853"/>
                </a:lnTo>
                <a:lnTo>
                  <a:pt x="344911" y="370331"/>
                </a:lnTo>
                <a:lnTo>
                  <a:pt x="344149" y="363352"/>
                </a:lnTo>
                <a:lnTo>
                  <a:pt x="337931" y="358261"/>
                </a:lnTo>
                <a:close/>
              </a:path>
              <a:path w="356870" h="480060">
                <a:moveTo>
                  <a:pt x="326530" y="439104"/>
                </a:moveTo>
                <a:lnTo>
                  <a:pt x="328787" y="460766"/>
                </a:lnTo>
                <a:lnTo>
                  <a:pt x="346557" y="447812"/>
                </a:lnTo>
                <a:lnTo>
                  <a:pt x="326530" y="439104"/>
                </a:lnTo>
                <a:close/>
              </a:path>
              <a:path w="356870" h="480060">
                <a:moveTo>
                  <a:pt x="323897" y="413839"/>
                </a:moveTo>
                <a:lnTo>
                  <a:pt x="326530" y="439104"/>
                </a:lnTo>
                <a:lnTo>
                  <a:pt x="346557" y="447812"/>
                </a:lnTo>
                <a:lnTo>
                  <a:pt x="328787" y="460766"/>
                </a:lnTo>
                <a:lnTo>
                  <a:pt x="339551" y="460766"/>
                </a:lnTo>
                <a:lnTo>
                  <a:pt x="351769" y="451865"/>
                </a:lnTo>
                <a:lnTo>
                  <a:pt x="323897" y="413839"/>
                </a:lnTo>
                <a:close/>
              </a:path>
              <a:path w="356870" h="480060">
                <a:moveTo>
                  <a:pt x="20573" y="0"/>
                </a:moveTo>
                <a:lnTo>
                  <a:pt x="0" y="14996"/>
                </a:lnTo>
                <a:lnTo>
                  <a:pt x="303524" y="429100"/>
                </a:lnTo>
                <a:lnTo>
                  <a:pt x="326530" y="439104"/>
                </a:lnTo>
                <a:lnTo>
                  <a:pt x="323897" y="413839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7729DB43-26EE-433F-8A10-B2CF688277A4}"/>
              </a:ext>
            </a:extLst>
          </p:cNvPr>
          <p:cNvSpPr/>
          <p:nvPr/>
        </p:nvSpPr>
        <p:spPr>
          <a:xfrm>
            <a:off x="8166005" y="3433674"/>
            <a:ext cx="1588245" cy="9931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987C6C5B-4117-4044-BA9E-8099FAE7810A}"/>
              </a:ext>
            </a:extLst>
          </p:cNvPr>
          <p:cNvSpPr/>
          <p:nvPr/>
        </p:nvSpPr>
        <p:spPr>
          <a:xfrm>
            <a:off x="8325927" y="3454805"/>
            <a:ext cx="1384946" cy="864609"/>
          </a:xfrm>
          <a:custGeom>
            <a:avLst/>
            <a:gdLst/>
            <a:ahLst/>
            <a:cxnLst/>
            <a:rect l="l" t="t" r="r" b="b"/>
            <a:pathLst>
              <a:path w="1346200" h="935354">
                <a:moveTo>
                  <a:pt x="100980" y="817376"/>
                </a:moveTo>
                <a:lnTo>
                  <a:pt x="95006" y="820923"/>
                </a:lnTo>
                <a:lnTo>
                  <a:pt x="0" y="876299"/>
                </a:lnTo>
                <a:lnTo>
                  <a:pt x="95006" y="931676"/>
                </a:lnTo>
                <a:lnTo>
                  <a:pt x="100980" y="935223"/>
                </a:lnTo>
                <a:lnTo>
                  <a:pt x="108844" y="933200"/>
                </a:lnTo>
                <a:lnTo>
                  <a:pt x="112257" y="927104"/>
                </a:lnTo>
                <a:lnTo>
                  <a:pt x="115823" y="921126"/>
                </a:lnTo>
                <a:lnTo>
                  <a:pt x="113781" y="913256"/>
                </a:lnTo>
                <a:lnTo>
                  <a:pt x="107685" y="909827"/>
                </a:lnTo>
                <a:lnTo>
                  <a:pt x="71984" y="889004"/>
                </a:lnTo>
                <a:lnTo>
                  <a:pt x="25145" y="889004"/>
                </a:lnTo>
                <a:lnTo>
                  <a:pt x="25145" y="863595"/>
                </a:lnTo>
                <a:lnTo>
                  <a:pt x="71984" y="863595"/>
                </a:lnTo>
                <a:lnTo>
                  <a:pt x="107685" y="842771"/>
                </a:lnTo>
                <a:lnTo>
                  <a:pt x="113781" y="839342"/>
                </a:lnTo>
                <a:lnTo>
                  <a:pt x="115823" y="831473"/>
                </a:lnTo>
                <a:lnTo>
                  <a:pt x="112257" y="825495"/>
                </a:lnTo>
                <a:lnTo>
                  <a:pt x="108844" y="819399"/>
                </a:lnTo>
                <a:lnTo>
                  <a:pt x="100980" y="817376"/>
                </a:lnTo>
                <a:close/>
              </a:path>
              <a:path w="1346200" h="935354">
                <a:moveTo>
                  <a:pt x="71984" y="863595"/>
                </a:moveTo>
                <a:lnTo>
                  <a:pt x="25145" y="863595"/>
                </a:lnTo>
                <a:lnTo>
                  <a:pt x="25145" y="889004"/>
                </a:lnTo>
                <a:lnTo>
                  <a:pt x="71984" y="889004"/>
                </a:lnTo>
                <a:lnTo>
                  <a:pt x="68922" y="887217"/>
                </a:lnTo>
                <a:lnTo>
                  <a:pt x="31485" y="887217"/>
                </a:lnTo>
                <a:lnTo>
                  <a:pt x="31485" y="865382"/>
                </a:lnTo>
                <a:lnTo>
                  <a:pt x="68922" y="865382"/>
                </a:lnTo>
                <a:lnTo>
                  <a:pt x="71984" y="863595"/>
                </a:lnTo>
                <a:close/>
              </a:path>
              <a:path w="1346200" h="935354">
                <a:moveTo>
                  <a:pt x="1320789" y="863595"/>
                </a:moveTo>
                <a:lnTo>
                  <a:pt x="71984" y="863595"/>
                </a:lnTo>
                <a:lnTo>
                  <a:pt x="50204" y="876299"/>
                </a:lnTo>
                <a:lnTo>
                  <a:pt x="71984" y="889004"/>
                </a:lnTo>
                <a:lnTo>
                  <a:pt x="1340479" y="889004"/>
                </a:lnTo>
                <a:lnTo>
                  <a:pt x="1346210" y="883289"/>
                </a:lnTo>
                <a:lnTo>
                  <a:pt x="1346210" y="876299"/>
                </a:lnTo>
                <a:lnTo>
                  <a:pt x="1320789" y="876299"/>
                </a:lnTo>
                <a:lnTo>
                  <a:pt x="1320789" y="863595"/>
                </a:lnTo>
                <a:close/>
              </a:path>
              <a:path w="1346200" h="935354">
                <a:moveTo>
                  <a:pt x="31485" y="865382"/>
                </a:moveTo>
                <a:lnTo>
                  <a:pt x="31485" y="887217"/>
                </a:lnTo>
                <a:lnTo>
                  <a:pt x="50204" y="876299"/>
                </a:lnTo>
                <a:lnTo>
                  <a:pt x="31485" y="865382"/>
                </a:lnTo>
                <a:close/>
              </a:path>
              <a:path w="1346200" h="935354">
                <a:moveTo>
                  <a:pt x="50204" y="876299"/>
                </a:moveTo>
                <a:lnTo>
                  <a:pt x="31485" y="887217"/>
                </a:lnTo>
                <a:lnTo>
                  <a:pt x="68922" y="887217"/>
                </a:lnTo>
                <a:lnTo>
                  <a:pt x="50204" y="876299"/>
                </a:lnTo>
                <a:close/>
              </a:path>
              <a:path w="1346200" h="935354">
                <a:moveTo>
                  <a:pt x="68922" y="865382"/>
                </a:moveTo>
                <a:lnTo>
                  <a:pt x="31485" y="865382"/>
                </a:lnTo>
                <a:lnTo>
                  <a:pt x="50204" y="876299"/>
                </a:lnTo>
                <a:lnTo>
                  <a:pt x="68922" y="865382"/>
                </a:lnTo>
                <a:close/>
              </a:path>
              <a:path w="1346200" h="935354">
                <a:moveTo>
                  <a:pt x="1346210" y="0"/>
                </a:moveTo>
                <a:lnTo>
                  <a:pt x="1320789" y="0"/>
                </a:lnTo>
                <a:lnTo>
                  <a:pt x="1320789" y="876299"/>
                </a:lnTo>
                <a:lnTo>
                  <a:pt x="1333499" y="863595"/>
                </a:lnTo>
                <a:lnTo>
                  <a:pt x="1346210" y="863595"/>
                </a:lnTo>
                <a:lnTo>
                  <a:pt x="1346210" y="0"/>
                </a:lnTo>
                <a:close/>
              </a:path>
              <a:path w="1346200" h="935354">
                <a:moveTo>
                  <a:pt x="1346210" y="863595"/>
                </a:moveTo>
                <a:lnTo>
                  <a:pt x="1333499" y="863595"/>
                </a:lnTo>
                <a:lnTo>
                  <a:pt x="1320789" y="876299"/>
                </a:lnTo>
                <a:lnTo>
                  <a:pt x="1346210" y="876299"/>
                </a:lnTo>
                <a:lnTo>
                  <a:pt x="1346210" y="863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7FA86D6A-EC7F-4F81-ACE5-F0C62C16344A}"/>
              </a:ext>
            </a:extLst>
          </p:cNvPr>
          <p:cNvSpPr/>
          <p:nvPr/>
        </p:nvSpPr>
        <p:spPr>
          <a:xfrm>
            <a:off x="1457116" y="4925519"/>
            <a:ext cx="8289293" cy="14974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FA4521F5-25EA-43B2-8D28-F8A28DF754DF}"/>
              </a:ext>
            </a:extLst>
          </p:cNvPr>
          <p:cNvSpPr/>
          <p:nvPr/>
        </p:nvSpPr>
        <p:spPr>
          <a:xfrm>
            <a:off x="1505720" y="4948643"/>
            <a:ext cx="8192087" cy="1408731"/>
          </a:xfrm>
          <a:custGeom>
            <a:avLst/>
            <a:gdLst/>
            <a:ahLst/>
            <a:cxnLst/>
            <a:rect l="l" t="t" r="r" b="b"/>
            <a:pathLst>
              <a:path w="7962900" h="1524000">
                <a:moveTo>
                  <a:pt x="7708909" y="0"/>
                </a:moveTo>
                <a:lnTo>
                  <a:pt x="253995" y="0"/>
                </a:lnTo>
                <a:lnTo>
                  <a:pt x="233157" y="841"/>
                </a:lnTo>
                <a:lnTo>
                  <a:pt x="192941" y="7379"/>
                </a:lnTo>
                <a:lnTo>
                  <a:pt x="155108" y="19953"/>
                </a:lnTo>
                <a:lnTo>
                  <a:pt x="120180" y="38043"/>
                </a:lnTo>
                <a:lnTo>
                  <a:pt x="88678" y="61126"/>
                </a:lnTo>
                <a:lnTo>
                  <a:pt x="61125" y="88680"/>
                </a:lnTo>
                <a:lnTo>
                  <a:pt x="38042" y="120183"/>
                </a:lnTo>
                <a:lnTo>
                  <a:pt x="19953" y="155113"/>
                </a:lnTo>
                <a:lnTo>
                  <a:pt x="7378" y="192949"/>
                </a:lnTo>
                <a:lnTo>
                  <a:pt x="841" y="233168"/>
                </a:lnTo>
                <a:lnTo>
                  <a:pt x="0" y="254008"/>
                </a:lnTo>
                <a:lnTo>
                  <a:pt x="0" y="1270004"/>
                </a:lnTo>
                <a:lnTo>
                  <a:pt x="3323" y="1311203"/>
                </a:lnTo>
                <a:lnTo>
                  <a:pt x="12944" y="1350286"/>
                </a:lnTo>
                <a:lnTo>
                  <a:pt x="28341" y="1386729"/>
                </a:lnTo>
                <a:lnTo>
                  <a:pt x="48992" y="1420010"/>
                </a:lnTo>
                <a:lnTo>
                  <a:pt x="74375" y="1449606"/>
                </a:lnTo>
                <a:lnTo>
                  <a:pt x="103968" y="1474993"/>
                </a:lnTo>
                <a:lnTo>
                  <a:pt x="137248" y="1495649"/>
                </a:lnTo>
                <a:lnTo>
                  <a:pt x="173694" y="1511051"/>
                </a:lnTo>
                <a:lnTo>
                  <a:pt x="212784" y="1520675"/>
                </a:lnTo>
                <a:lnTo>
                  <a:pt x="253995" y="1523999"/>
                </a:lnTo>
                <a:lnTo>
                  <a:pt x="7708909" y="1523999"/>
                </a:lnTo>
                <a:lnTo>
                  <a:pt x="7750121" y="1520675"/>
                </a:lnTo>
                <a:lnTo>
                  <a:pt x="7789211" y="1511051"/>
                </a:lnTo>
                <a:lnTo>
                  <a:pt x="7825657" y="1495649"/>
                </a:lnTo>
                <a:lnTo>
                  <a:pt x="7858936" y="1474993"/>
                </a:lnTo>
                <a:lnTo>
                  <a:pt x="7888528" y="1449606"/>
                </a:lnTo>
                <a:lnTo>
                  <a:pt x="7913910" y="1420010"/>
                </a:lnTo>
                <a:lnTo>
                  <a:pt x="7934560" y="1386729"/>
                </a:lnTo>
                <a:lnTo>
                  <a:pt x="7949956" y="1350286"/>
                </a:lnTo>
                <a:lnTo>
                  <a:pt x="7959577" y="1311203"/>
                </a:lnTo>
                <a:lnTo>
                  <a:pt x="7962899" y="1270004"/>
                </a:lnTo>
                <a:lnTo>
                  <a:pt x="7962899" y="254008"/>
                </a:lnTo>
                <a:lnTo>
                  <a:pt x="7959577" y="212793"/>
                </a:lnTo>
                <a:lnTo>
                  <a:pt x="7949956" y="173701"/>
                </a:lnTo>
                <a:lnTo>
                  <a:pt x="7934560" y="137252"/>
                </a:lnTo>
                <a:lnTo>
                  <a:pt x="7913910" y="103970"/>
                </a:lnTo>
                <a:lnTo>
                  <a:pt x="7888528" y="74376"/>
                </a:lnTo>
                <a:lnTo>
                  <a:pt x="7858936" y="48993"/>
                </a:lnTo>
                <a:lnTo>
                  <a:pt x="7825657" y="28341"/>
                </a:lnTo>
                <a:lnTo>
                  <a:pt x="7789211" y="12944"/>
                </a:lnTo>
                <a:lnTo>
                  <a:pt x="7750121" y="3323"/>
                </a:lnTo>
                <a:lnTo>
                  <a:pt x="7708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747DF0AF-D607-45ED-A07F-162B83A447B1}"/>
              </a:ext>
            </a:extLst>
          </p:cNvPr>
          <p:cNvSpPr/>
          <p:nvPr/>
        </p:nvSpPr>
        <p:spPr>
          <a:xfrm>
            <a:off x="1505720" y="4948643"/>
            <a:ext cx="8192087" cy="1408731"/>
          </a:xfrm>
          <a:custGeom>
            <a:avLst/>
            <a:gdLst/>
            <a:ahLst/>
            <a:cxnLst/>
            <a:rect l="l" t="t" r="r" b="b"/>
            <a:pathLst>
              <a:path w="7962900" h="1524000">
                <a:moveTo>
                  <a:pt x="0" y="254008"/>
                </a:moveTo>
                <a:lnTo>
                  <a:pt x="3323" y="212793"/>
                </a:lnTo>
                <a:lnTo>
                  <a:pt x="12944" y="173701"/>
                </a:lnTo>
                <a:lnTo>
                  <a:pt x="28341" y="137252"/>
                </a:lnTo>
                <a:lnTo>
                  <a:pt x="48992" y="103970"/>
                </a:lnTo>
                <a:lnTo>
                  <a:pt x="74375" y="74376"/>
                </a:lnTo>
                <a:lnTo>
                  <a:pt x="103968" y="48993"/>
                </a:lnTo>
                <a:lnTo>
                  <a:pt x="137248" y="28341"/>
                </a:lnTo>
                <a:lnTo>
                  <a:pt x="173694" y="12944"/>
                </a:lnTo>
                <a:lnTo>
                  <a:pt x="212784" y="3323"/>
                </a:lnTo>
                <a:lnTo>
                  <a:pt x="253995" y="0"/>
                </a:lnTo>
                <a:lnTo>
                  <a:pt x="7708909" y="0"/>
                </a:lnTo>
                <a:lnTo>
                  <a:pt x="7750121" y="3323"/>
                </a:lnTo>
                <a:lnTo>
                  <a:pt x="7789211" y="12944"/>
                </a:lnTo>
                <a:lnTo>
                  <a:pt x="7825657" y="28341"/>
                </a:lnTo>
                <a:lnTo>
                  <a:pt x="7858936" y="48993"/>
                </a:lnTo>
                <a:lnTo>
                  <a:pt x="7888528" y="74376"/>
                </a:lnTo>
                <a:lnTo>
                  <a:pt x="7913910" y="103970"/>
                </a:lnTo>
                <a:lnTo>
                  <a:pt x="7934560" y="137252"/>
                </a:lnTo>
                <a:lnTo>
                  <a:pt x="7949956" y="173701"/>
                </a:lnTo>
                <a:lnTo>
                  <a:pt x="7959577" y="212793"/>
                </a:lnTo>
                <a:lnTo>
                  <a:pt x="7962899" y="254008"/>
                </a:lnTo>
                <a:lnTo>
                  <a:pt x="7962899" y="1270004"/>
                </a:lnTo>
                <a:lnTo>
                  <a:pt x="7959577" y="1311203"/>
                </a:lnTo>
                <a:lnTo>
                  <a:pt x="7949956" y="1350286"/>
                </a:lnTo>
                <a:lnTo>
                  <a:pt x="7934560" y="1386729"/>
                </a:lnTo>
                <a:lnTo>
                  <a:pt x="7913910" y="1420010"/>
                </a:lnTo>
                <a:lnTo>
                  <a:pt x="7888528" y="1449606"/>
                </a:lnTo>
                <a:lnTo>
                  <a:pt x="7858936" y="1474993"/>
                </a:lnTo>
                <a:lnTo>
                  <a:pt x="7825657" y="1495649"/>
                </a:lnTo>
                <a:lnTo>
                  <a:pt x="7789211" y="1511051"/>
                </a:lnTo>
                <a:lnTo>
                  <a:pt x="7750121" y="1520675"/>
                </a:lnTo>
                <a:lnTo>
                  <a:pt x="7708909" y="1523999"/>
                </a:lnTo>
                <a:lnTo>
                  <a:pt x="253995" y="1523999"/>
                </a:lnTo>
                <a:lnTo>
                  <a:pt x="212784" y="1520675"/>
                </a:lnTo>
                <a:lnTo>
                  <a:pt x="173694" y="1511051"/>
                </a:lnTo>
                <a:lnTo>
                  <a:pt x="137248" y="1495649"/>
                </a:lnTo>
                <a:lnTo>
                  <a:pt x="103968" y="1474993"/>
                </a:lnTo>
                <a:lnTo>
                  <a:pt x="74375" y="1449606"/>
                </a:lnTo>
                <a:lnTo>
                  <a:pt x="48992" y="1420010"/>
                </a:lnTo>
                <a:lnTo>
                  <a:pt x="28341" y="1386729"/>
                </a:lnTo>
                <a:lnTo>
                  <a:pt x="12944" y="1350286"/>
                </a:lnTo>
                <a:lnTo>
                  <a:pt x="3323" y="1311203"/>
                </a:lnTo>
                <a:lnTo>
                  <a:pt x="0" y="1270004"/>
                </a:lnTo>
                <a:lnTo>
                  <a:pt x="0" y="254008"/>
                </a:lnTo>
                <a:close/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3FA87877-2E16-4DC7-BB51-0B82F144CB59}"/>
              </a:ext>
            </a:extLst>
          </p:cNvPr>
          <p:cNvSpPr/>
          <p:nvPr/>
        </p:nvSpPr>
        <p:spPr>
          <a:xfrm>
            <a:off x="1844378" y="5188953"/>
            <a:ext cx="1752871" cy="9410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8FC8E4D2-7CA5-4CB3-B0AE-7A9FF2CF0BB5}"/>
              </a:ext>
            </a:extLst>
          </p:cNvPr>
          <p:cNvSpPr/>
          <p:nvPr/>
        </p:nvSpPr>
        <p:spPr>
          <a:xfrm>
            <a:off x="2063880" y="5197405"/>
            <a:ext cx="1431458" cy="10650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72A2B2B5-05E0-44BE-8AA4-6B03D344AB33}"/>
              </a:ext>
            </a:extLst>
          </p:cNvPr>
          <p:cNvSpPr/>
          <p:nvPr/>
        </p:nvSpPr>
        <p:spPr>
          <a:xfrm>
            <a:off x="1897686" y="5215719"/>
            <a:ext cx="1646257" cy="84523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799" y="0"/>
                </a:moveTo>
                <a:lnTo>
                  <a:pt x="138120" y="659"/>
                </a:lnTo>
                <a:lnTo>
                  <a:pt x="96595" y="10531"/>
                </a:lnTo>
                <a:lnTo>
                  <a:pt x="60360" y="30900"/>
                </a:lnTo>
                <a:lnTo>
                  <a:pt x="31146" y="60037"/>
                </a:lnTo>
                <a:lnTo>
                  <a:pt x="10683" y="96211"/>
                </a:lnTo>
                <a:lnTo>
                  <a:pt x="699" y="137692"/>
                </a:lnTo>
                <a:lnTo>
                  <a:pt x="0" y="152399"/>
                </a:lnTo>
                <a:lnTo>
                  <a:pt x="659" y="776274"/>
                </a:lnTo>
                <a:lnTo>
                  <a:pt x="10531" y="817789"/>
                </a:lnTo>
                <a:lnTo>
                  <a:pt x="30900" y="854023"/>
                </a:lnTo>
                <a:lnTo>
                  <a:pt x="60037" y="883242"/>
                </a:lnTo>
                <a:lnTo>
                  <a:pt x="96211" y="903712"/>
                </a:lnTo>
                <a:lnTo>
                  <a:pt x="137692" y="913699"/>
                </a:lnTo>
                <a:lnTo>
                  <a:pt x="152399" y="914399"/>
                </a:lnTo>
                <a:lnTo>
                  <a:pt x="1462082" y="913740"/>
                </a:lnTo>
                <a:lnTo>
                  <a:pt x="1503610" y="903864"/>
                </a:lnTo>
                <a:lnTo>
                  <a:pt x="1539845" y="883488"/>
                </a:lnTo>
                <a:lnTo>
                  <a:pt x="1569057" y="854346"/>
                </a:lnTo>
                <a:lnTo>
                  <a:pt x="1589518" y="818173"/>
                </a:lnTo>
                <a:lnTo>
                  <a:pt x="1599500" y="776701"/>
                </a:lnTo>
                <a:lnTo>
                  <a:pt x="1600199" y="761999"/>
                </a:lnTo>
                <a:lnTo>
                  <a:pt x="1599540" y="138120"/>
                </a:lnTo>
                <a:lnTo>
                  <a:pt x="1589670" y="96595"/>
                </a:lnTo>
                <a:lnTo>
                  <a:pt x="1569303" y="60360"/>
                </a:lnTo>
                <a:lnTo>
                  <a:pt x="1540169" y="31146"/>
                </a:lnTo>
                <a:lnTo>
                  <a:pt x="1503994" y="10683"/>
                </a:lnTo>
                <a:lnTo>
                  <a:pt x="1462509" y="699"/>
                </a:lnTo>
                <a:lnTo>
                  <a:pt x="144779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3F8B7BF6-C424-44D9-B4EB-05FF61F99150}"/>
              </a:ext>
            </a:extLst>
          </p:cNvPr>
          <p:cNvSpPr/>
          <p:nvPr/>
        </p:nvSpPr>
        <p:spPr>
          <a:xfrm>
            <a:off x="1897686" y="5215719"/>
            <a:ext cx="1646257" cy="84523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152399"/>
                </a:moveTo>
                <a:lnTo>
                  <a:pt x="6105" y="109534"/>
                </a:lnTo>
                <a:lnTo>
                  <a:pt x="23267" y="71398"/>
                </a:lnTo>
                <a:lnTo>
                  <a:pt x="49757" y="39724"/>
                </a:lnTo>
                <a:lnTo>
                  <a:pt x="83844" y="16240"/>
                </a:lnTo>
                <a:lnTo>
                  <a:pt x="123797" y="2676"/>
                </a:lnTo>
                <a:lnTo>
                  <a:pt x="1447799" y="0"/>
                </a:lnTo>
                <a:lnTo>
                  <a:pt x="1462509" y="699"/>
                </a:lnTo>
                <a:lnTo>
                  <a:pt x="1503994" y="10683"/>
                </a:lnTo>
                <a:lnTo>
                  <a:pt x="1540169" y="31146"/>
                </a:lnTo>
                <a:lnTo>
                  <a:pt x="1569303" y="60360"/>
                </a:lnTo>
                <a:lnTo>
                  <a:pt x="1589670" y="96595"/>
                </a:lnTo>
                <a:lnTo>
                  <a:pt x="1599540" y="138120"/>
                </a:lnTo>
                <a:lnTo>
                  <a:pt x="1600199" y="761999"/>
                </a:lnTo>
                <a:lnTo>
                  <a:pt x="1599500" y="776701"/>
                </a:lnTo>
                <a:lnTo>
                  <a:pt x="1589518" y="818173"/>
                </a:lnTo>
                <a:lnTo>
                  <a:pt x="1569057" y="854346"/>
                </a:lnTo>
                <a:lnTo>
                  <a:pt x="1539845" y="883488"/>
                </a:lnTo>
                <a:lnTo>
                  <a:pt x="1503610" y="903864"/>
                </a:lnTo>
                <a:lnTo>
                  <a:pt x="1462082" y="913740"/>
                </a:lnTo>
                <a:lnTo>
                  <a:pt x="152399" y="914399"/>
                </a:lnTo>
                <a:lnTo>
                  <a:pt x="137692" y="913699"/>
                </a:lnTo>
                <a:lnTo>
                  <a:pt x="96211" y="903712"/>
                </a:lnTo>
                <a:lnTo>
                  <a:pt x="60037" y="883242"/>
                </a:lnTo>
                <a:lnTo>
                  <a:pt x="30900" y="854023"/>
                </a:lnTo>
                <a:lnTo>
                  <a:pt x="10531" y="817789"/>
                </a:lnTo>
                <a:lnTo>
                  <a:pt x="659" y="776274"/>
                </a:lnTo>
                <a:lnTo>
                  <a:pt x="0" y="152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C0820408-F557-4235-A7CB-4814E090DDB2}"/>
              </a:ext>
            </a:extLst>
          </p:cNvPr>
          <p:cNvSpPr/>
          <p:nvPr/>
        </p:nvSpPr>
        <p:spPr>
          <a:xfrm>
            <a:off x="3722678" y="5188953"/>
            <a:ext cx="1752871" cy="9410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37CB105F-8E2B-432B-B7A8-960D870561BB}"/>
              </a:ext>
            </a:extLst>
          </p:cNvPr>
          <p:cNvSpPr/>
          <p:nvPr/>
        </p:nvSpPr>
        <p:spPr>
          <a:xfrm>
            <a:off x="3986080" y="5197405"/>
            <a:ext cx="1343658" cy="10650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571BCDEA-BBB1-4BEB-8084-22B0F886DC4C}"/>
              </a:ext>
            </a:extLst>
          </p:cNvPr>
          <p:cNvSpPr/>
          <p:nvPr/>
        </p:nvSpPr>
        <p:spPr>
          <a:xfrm>
            <a:off x="3775861" y="5215719"/>
            <a:ext cx="1646257" cy="84523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799" y="0"/>
                </a:moveTo>
                <a:lnTo>
                  <a:pt x="138117" y="659"/>
                </a:lnTo>
                <a:lnTo>
                  <a:pt x="96589" y="10531"/>
                </a:lnTo>
                <a:lnTo>
                  <a:pt x="60354" y="30900"/>
                </a:lnTo>
                <a:lnTo>
                  <a:pt x="31142" y="60037"/>
                </a:lnTo>
                <a:lnTo>
                  <a:pt x="10681" y="96211"/>
                </a:lnTo>
                <a:lnTo>
                  <a:pt x="699" y="137692"/>
                </a:lnTo>
                <a:lnTo>
                  <a:pt x="0" y="152399"/>
                </a:lnTo>
                <a:lnTo>
                  <a:pt x="659" y="776274"/>
                </a:lnTo>
                <a:lnTo>
                  <a:pt x="10529" y="817789"/>
                </a:lnTo>
                <a:lnTo>
                  <a:pt x="30896" y="854023"/>
                </a:lnTo>
                <a:lnTo>
                  <a:pt x="60030" y="883242"/>
                </a:lnTo>
                <a:lnTo>
                  <a:pt x="96205" y="903712"/>
                </a:lnTo>
                <a:lnTo>
                  <a:pt x="137690" y="913699"/>
                </a:lnTo>
                <a:lnTo>
                  <a:pt x="152399" y="914399"/>
                </a:lnTo>
                <a:lnTo>
                  <a:pt x="1462077" y="913740"/>
                </a:lnTo>
                <a:lnTo>
                  <a:pt x="1503598" y="903864"/>
                </a:lnTo>
                <a:lnTo>
                  <a:pt x="1539832" y="883488"/>
                </a:lnTo>
                <a:lnTo>
                  <a:pt x="1569048" y="854346"/>
                </a:lnTo>
                <a:lnTo>
                  <a:pt x="1589515" y="818173"/>
                </a:lnTo>
                <a:lnTo>
                  <a:pt x="1599500" y="776701"/>
                </a:lnTo>
                <a:lnTo>
                  <a:pt x="1600199" y="761999"/>
                </a:lnTo>
                <a:lnTo>
                  <a:pt x="1599540" y="138120"/>
                </a:lnTo>
                <a:lnTo>
                  <a:pt x="1589666" y="96595"/>
                </a:lnTo>
                <a:lnTo>
                  <a:pt x="1569294" y="60360"/>
                </a:lnTo>
                <a:lnTo>
                  <a:pt x="1540156" y="31146"/>
                </a:lnTo>
                <a:lnTo>
                  <a:pt x="1503982" y="10683"/>
                </a:lnTo>
                <a:lnTo>
                  <a:pt x="1462504" y="699"/>
                </a:lnTo>
                <a:lnTo>
                  <a:pt x="144779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84CF046A-3B85-4441-8B14-68569A0DE2F3}"/>
              </a:ext>
            </a:extLst>
          </p:cNvPr>
          <p:cNvSpPr/>
          <p:nvPr/>
        </p:nvSpPr>
        <p:spPr>
          <a:xfrm>
            <a:off x="3775861" y="5215719"/>
            <a:ext cx="1646257" cy="84523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152399"/>
                </a:moveTo>
                <a:lnTo>
                  <a:pt x="6104" y="109534"/>
                </a:lnTo>
                <a:lnTo>
                  <a:pt x="23264" y="71398"/>
                </a:lnTo>
                <a:lnTo>
                  <a:pt x="49751" y="39724"/>
                </a:lnTo>
                <a:lnTo>
                  <a:pt x="83837" y="16240"/>
                </a:lnTo>
                <a:lnTo>
                  <a:pt x="123793" y="2676"/>
                </a:lnTo>
                <a:lnTo>
                  <a:pt x="1447799" y="0"/>
                </a:lnTo>
                <a:lnTo>
                  <a:pt x="1462504" y="699"/>
                </a:lnTo>
                <a:lnTo>
                  <a:pt x="1503982" y="10683"/>
                </a:lnTo>
                <a:lnTo>
                  <a:pt x="1540156" y="31146"/>
                </a:lnTo>
                <a:lnTo>
                  <a:pt x="1569294" y="60360"/>
                </a:lnTo>
                <a:lnTo>
                  <a:pt x="1589666" y="96595"/>
                </a:lnTo>
                <a:lnTo>
                  <a:pt x="1599540" y="138120"/>
                </a:lnTo>
                <a:lnTo>
                  <a:pt x="1600199" y="761999"/>
                </a:lnTo>
                <a:lnTo>
                  <a:pt x="1599500" y="776701"/>
                </a:lnTo>
                <a:lnTo>
                  <a:pt x="1589515" y="818173"/>
                </a:lnTo>
                <a:lnTo>
                  <a:pt x="1569048" y="854346"/>
                </a:lnTo>
                <a:lnTo>
                  <a:pt x="1539832" y="883488"/>
                </a:lnTo>
                <a:lnTo>
                  <a:pt x="1503598" y="903864"/>
                </a:lnTo>
                <a:lnTo>
                  <a:pt x="1462077" y="913740"/>
                </a:lnTo>
                <a:lnTo>
                  <a:pt x="152399" y="914399"/>
                </a:lnTo>
                <a:lnTo>
                  <a:pt x="137690" y="913699"/>
                </a:lnTo>
                <a:lnTo>
                  <a:pt x="96205" y="903712"/>
                </a:lnTo>
                <a:lnTo>
                  <a:pt x="60030" y="883242"/>
                </a:lnTo>
                <a:lnTo>
                  <a:pt x="30896" y="854023"/>
                </a:lnTo>
                <a:lnTo>
                  <a:pt x="10529" y="817789"/>
                </a:lnTo>
                <a:lnTo>
                  <a:pt x="659" y="776274"/>
                </a:lnTo>
                <a:lnTo>
                  <a:pt x="0" y="152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93C4882C-F989-4EAA-ACA1-E46F275A78CD}"/>
              </a:ext>
            </a:extLst>
          </p:cNvPr>
          <p:cNvSpPr/>
          <p:nvPr/>
        </p:nvSpPr>
        <p:spPr>
          <a:xfrm>
            <a:off x="5646448" y="5188953"/>
            <a:ext cx="1752870" cy="9410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E4452C5C-F168-4AB7-A847-4CE2AFE92355}"/>
              </a:ext>
            </a:extLst>
          </p:cNvPr>
          <p:cNvSpPr/>
          <p:nvPr/>
        </p:nvSpPr>
        <p:spPr>
          <a:xfrm>
            <a:off x="5909848" y="5197405"/>
            <a:ext cx="1343658" cy="10650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6A23DDBF-4A61-43FF-BDDC-CE1158BC5670}"/>
              </a:ext>
            </a:extLst>
          </p:cNvPr>
          <p:cNvSpPr/>
          <p:nvPr/>
        </p:nvSpPr>
        <p:spPr>
          <a:xfrm>
            <a:off x="5699755" y="5215719"/>
            <a:ext cx="1646257" cy="84523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799" y="0"/>
                </a:moveTo>
                <a:lnTo>
                  <a:pt x="138122" y="659"/>
                </a:lnTo>
                <a:lnTo>
                  <a:pt x="96601" y="10531"/>
                </a:lnTo>
                <a:lnTo>
                  <a:pt x="60367" y="30900"/>
                </a:lnTo>
                <a:lnTo>
                  <a:pt x="31151" y="60037"/>
                </a:lnTo>
                <a:lnTo>
                  <a:pt x="10684" y="96211"/>
                </a:lnTo>
                <a:lnTo>
                  <a:pt x="699" y="137692"/>
                </a:lnTo>
                <a:lnTo>
                  <a:pt x="0" y="152399"/>
                </a:lnTo>
                <a:lnTo>
                  <a:pt x="659" y="776274"/>
                </a:lnTo>
                <a:lnTo>
                  <a:pt x="10533" y="817789"/>
                </a:lnTo>
                <a:lnTo>
                  <a:pt x="30905" y="854023"/>
                </a:lnTo>
                <a:lnTo>
                  <a:pt x="60043" y="883242"/>
                </a:lnTo>
                <a:lnTo>
                  <a:pt x="96217" y="903712"/>
                </a:lnTo>
                <a:lnTo>
                  <a:pt x="137694" y="913699"/>
                </a:lnTo>
                <a:lnTo>
                  <a:pt x="152399" y="914399"/>
                </a:lnTo>
                <a:lnTo>
                  <a:pt x="1462082" y="913740"/>
                </a:lnTo>
                <a:lnTo>
                  <a:pt x="1503610" y="903864"/>
                </a:lnTo>
                <a:lnTo>
                  <a:pt x="1539845" y="883488"/>
                </a:lnTo>
                <a:lnTo>
                  <a:pt x="1569057" y="854346"/>
                </a:lnTo>
                <a:lnTo>
                  <a:pt x="1589518" y="818173"/>
                </a:lnTo>
                <a:lnTo>
                  <a:pt x="1599500" y="776701"/>
                </a:lnTo>
                <a:lnTo>
                  <a:pt x="1600199" y="761999"/>
                </a:lnTo>
                <a:lnTo>
                  <a:pt x="1599540" y="138120"/>
                </a:lnTo>
                <a:lnTo>
                  <a:pt x="1589670" y="96595"/>
                </a:lnTo>
                <a:lnTo>
                  <a:pt x="1569303" y="60360"/>
                </a:lnTo>
                <a:lnTo>
                  <a:pt x="1540169" y="31146"/>
                </a:lnTo>
                <a:lnTo>
                  <a:pt x="1503994" y="10683"/>
                </a:lnTo>
                <a:lnTo>
                  <a:pt x="1462509" y="699"/>
                </a:lnTo>
                <a:lnTo>
                  <a:pt x="1447799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95CBD7C4-4E7B-4153-8E44-FBDD771F727F}"/>
              </a:ext>
            </a:extLst>
          </p:cNvPr>
          <p:cNvSpPr/>
          <p:nvPr/>
        </p:nvSpPr>
        <p:spPr>
          <a:xfrm>
            <a:off x="5699755" y="5215719"/>
            <a:ext cx="1646257" cy="84523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152399"/>
                </a:moveTo>
                <a:lnTo>
                  <a:pt x="6106" y="109534"/>
                </a:lnTo>
                <a:lnTo>
                  <a:pt x="23271" y="71398"/>
                </a:lnTo>
                <a:lnTo>
                  <a:pt x="49763" y="39724"/>
                </a:lnTo>
                <a:lnTo>
                  <a:pt x="83850" y="16240"/>
                </a:lnTo>
                <a:lnTo>
                  <a:pt x="123801" y="2676"/>
                </a:lnTo>
                <a:lnTo>
                  <a:pt x="1447799" y="0"/>
                </a:lnTo>
                <a:lnTo>
                  <a:pt x="1462509" y="699"/>
                </a:lnTo>
                <a:lnTo>
                  <a:pt x="1503994" y="10683"/>
                </a:lnTo>
                <a:lnTo>
                  <a:pt x="1540169" y="31146"/>
                </a:lnTo>
                <a:lnTo>
                  <a:pt x="1569303" y="60360"/>
                </a:lnTo>
                <a:lnTo>
                  <a:pt x="1589670" y="96595"/>
                </a:lnTo>
                <a:lnTo>
                  <a:pt x="1599540" y="138120"/>
                </a:lnTo>
                <a:lnTo>
                  <a:pt x="1600199" y="761999"/>
                </a:lnTo>
                <a:lnTo>
                  <a:pt x="1599500" y="776701"/>
                </a:lnTo>
                <a:lnTo>
                  <a:pt x="1589518" y="818173"/>
                </a:lnTo>
                <a:lnTo>
                  <a:pt x="1569057" y="854346"/>
                </a:lnTo>
                <a:lnTo>
                  <a:pt x="1539845" y="883488"/>
                </a:lnTo>
                <a:lnTo>
                  <a:pt x="1503610" y="903864"/>
                </a:lnTo>
                <a:lnTo>
                  <a:pt x="1462082" y="913740"/>
                </a:lnTo>
                <a:lnTo>
                  <a:pt x="152399" y="914399"/>
                </a:lnTo>
                <a:lnTo>
                  <a:pt x="137694" y="913699"/>
                </a:lnTo>
                <a:lnTo>
                  <a:pt x="96217" y="903712"/>
                </a:lnTo>
                <a:lnTo>
                  <a:pt x="60043" y="883242"/>
                </a:lnTo>
                <a:lnTo>
                  <a:pt x="30905" y="854023"/>
                </a:lnTo>
                <a:lnTo>
                  <a:pt x="10533" y="817789"/>
                </a:lnTo>
                <a:lnTo>
                  <a:pt x="659" y="776274"/>
                </a:lnTo>
                <a:lnTo>
                  <a:pt x="0" y="152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6215560E-CFFE-42B4-B5D1-52E208D31749}"/>
              </a:ext>
            </a:extLst>
          </p:cNvPr>
          <p:cNvSpPr/>
          <p:nvPr/>
        </p:nvSpPr>
        <p:spPr>
          <a:xfrm>
            <a:off x="7606276" y="5188953"/>
            <a:ext cx="1752870" cy="9410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70660070-BAC9-4F9A-B3C1-FF8D369B576B}"/>
              </a:ext>
            </a:extLst>
          </p:cNvPr>
          <p:cNvSpPr/>
          <p:nvPr/>
        </p:nvSpPr>
        <p:spPr>
          <a:xfrm>
            <a:off x="7869679" y="5197405"/>
            <a:ext cx="1343659" cy="10650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EB8CE445-8405-4A6A-9C3C-6100CE0D6236}"/>
              </a:ext>
            </a:extLst>
          </p:cNvPr>
          <p:cNvSpPr/>
          <p:nvPr/>
        </p:nvSpPr>
        <p:spPr>
          <a:xfrm>
            <a:off x="7659585" y="5215719"/>
            <a:ext cx="1646257" cy="84523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799" y="0"/>
                </a:moveTo>
                <a:lnTo>
                  <a:pt x="138122" y="659"/>
                </a:lnTo>
                <a:lnTo>
                  <a:pt x="96601" y="10531"/>
                </a:lnTo>
                <a:lnTo>
                  <a:pt x="60367" y="30900"/>
                </a:lnTo>
                <a:lnTo>
                  <a:pt x="31151" y="60037"/>
                </a:lnTo>
                <a:lnTo>
                  <a:pt x="10684" y="96211"/>
                </a:lnTo>
                <a:lnTo>
                  <a:pt x="699" y="137692"/>
                </a:lnTo>
                <a:lnTo>
                  <a:pt x="0" y="152399"/>
                </a:lnTo>
                <a:lnTo>
                  <a:pt x="659" y="776274"/>
                </a:lnTo>
                <a:lnTo>
                  <a:pt x="10533" y="817789"/>
                </a:lnTo>
                <a:lnTo>
                  <a:pt x="30905" y="854023"/>
                </a:lnTo>
                <a:lnTo>
                  <a:pt x="60043" y="883242"/>
                </a:lnTo>
                <a:lnTo>
                  <a:pt x="96217" y="903712"/>
                </a:lnTo>
                <a:lnTo>
                  <a:pt x="137694" y="913699"/>
                </a:lnTo>
                <a:lnTo>
                  <a:pt x="152399" y="914399"/>
                </a:lnTo>
                <a:lnTo>
                  <a:pt x="1462082" y="913740"/>
                </a:lnTo>
                <a:lnTo>
                  <a:pt x="1503610" y="903864"/>
                </a:lnTo>
                <a:lnTo>
                  <a:pt x="1539845" y="883488"/>
                </a:lnTo>
                <a:lnTo>
                  <a:pt x="1569057" y="854346"/>
                </a:lnTo>
                <a:lnTo>
                  <a:pt x="1589518" y="818173"/>
                </a:lnTo>
                <a:lnTo>
                  <a:pt x="1599500" y="776701"/>
                </a:lnTo>
                <a:lnTo>
                  <a:pt x="1600199" y="761999"/>
                </a:lnTo>
                <a:lnTo>
                  <a:pt x="1599540" y="138120"/>
                </a:lnTo>
                <a:lnTo>
                  <a:pt x="1589670" y="96595"/>
                </a:lnTo>
                <a:lnTo>
                  <a:pt x="1569303" y="60360"/>
                </a:lnTo>
                <a:lnTo>
                  <a:pt x="1540169" y="31146"/>
                </a:lnTo>
                <a:lnTo>
                  <a:pt x="1503994" y="10683"/>
                </a:lnTo>
                <a:lnTo>
                  <a:pt x="1462509" y="699"/>
                </a:lnTo>
                <a:lnTo>
                  <a:pt x="144779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66C63222-339D-4DE0-8040-62FE3C6F0DDF}"/>
              </a:ext>
            </a:extLst>
          </p:cNvPr>
          <p:cNvSpPr/>
          <p:nvPr/>
        </p:nvSpPr>
        <p:spPr>
          <a:xfrm>
            <a:off x="7659585" y="5215719"/>
            <a:ext cx="1646257" cy="84523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152399"/>
                </a:moveTo>
                <a:lnTo>
                  <a:pt x="6106" y="109534"/>
                </a:lnTo>
                <a:lnTo>
                  <a:pt x="23271" y="71398"/>
                </a:lnTo>
                <a:lnTo>
                  <a:pt x="49763" y="39724"/>
                </a:lnTo>
                <a:lnTo>
                  <a:pt x="83850" y="16240"/>
                </a:lnTo>
                <a:lnTo>
                  <a:pt x="123801" y="2676"/>
                </a:lnTo>
                <a:lnTo>
                  <a:pt x="1447799" y="0"/>
                </a:lnTo>
                <a:lnTo>
                  <a:pt x="1462509" y="699"/>
                </a:lnTo>
                <a:lnTo>
                  <a:pt x="1503994" y="10683"/>
                </a:lnTo>
                <a:lnTo>
                  <a:pt x="1540169" y="31146"/>
                </a:lnTo>
                <a:lnTo>
                  <a:pt x="1569303" y="60360"/>
                </a:lnTo>
                <a:lnTo>
                  <a:pt x="1589670" y="96595"/>
                </a:lnTo>
                <a:lnTo>
                  <a:pt x="1599540" y="138120"/>
                </a:lnTo>
                <a:lnTo>
                  <a:pt x="1600199" y="761999"/>
                </a:lnTo>
                <a:lnTo>
                  <a:pt x="1599500" y="776701"/>
                </a:lnTo>
                <a:lnTo>
                  <a:pt x="1589518" y="818173"/>
                </a:lnTo>
                <a:lnTo>
                  <a:pt x="1569057" y="854346"/>
                </a:lnTo>
                <a:lnTo>
                  <a:pt x="1539845" y="883488"/>
                </a:lnTo>
                <a:lnTo>
                  <a:pt x="1503610" y="903864"/>
                </a:lnTo>
                <a:lnTo>
                  <a:pt x="1462082" y="913740"/>
                </a:lnTo>
                <a:lnTo>
                  <a:pt x="152399" y="914399"/>
                </a:lnTo>
                <a:lnTo>
                  <a:pt x="137694" y="913699"/>
                </a:lnTo>
                <a:lnTo>
                  <a:pt x="96217" y="903712"/>
                </a:lnTo>
                <a:lnTo>
                  <a:pt x="60043" y="883242"/>
                </a:lnTo>
                <a:lnTo>
                  <a:pt x="30905" y="854023"/>
                </a:lnTo>
                <a:lnTo>
                  <a:pt x="10533" y="817789"/>
                </a:lnTo>
                <a:lnTo>
                  <a:pt x="659" y="776274"/>
                </a:lnTo>
                <a:lnTo>
                  <a:pt x="0" y="152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F76F847F-A0F4-47D8-A4B5-B4791CB04FB6}"/>
              </a:ext>
            </a:extLst>
          </p:cNvPr>
          <p:cNvSpPr/>
          <p:nvPr/>
        </p:nvSpPr>
        <p:spPr>
          <a:xfrm>
            <a:off x="2600088" y="4607147"/>
            <a:ext cx="1226069" cy="7226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EFC8B2C8-01E6-4C98-A188-AFC0643900A7}"/>
              </a:ext>
            </a:extLst>
          </p:cNvPr>
          <p:cNvSpPr/>
          <p:nvPr/>
        </p:nvSpPr>
        <p:spPr>
          <a:xfrm>
            <a:off x="2760011" y="4628156"/>
            <a:ext cx="1022378" cy="539427"/>
          </a:xfrm>
          <a:custGeom>
            <a:avLst/>
            <a:gdLst/>
            <a:ahLst/>
            <a:cxnLst/>
            <a:rect l="l" t="t" r="r" b="b"/>
            <a:pathLst>
              <a:path w="993775" h="583564">
                <a:moveTo>
                  <a:pt x="65663" y="479048"/>
                </a:moveTo>
                <a:lnTo>
                  <a:pt x="57911" y="481202"/>
                </a:lnTo>
                <a:lnTo>
                  <a:pt x="54351" y="487298"/>
                </a:lnTo>
                <a:lnTo>
                  <a:pt x="0" y="582811"/>
                </a:lnTo>
                <a:lnTo>
                  <a:pt x="109971" y="583192"/>
                </a:lnTo>
                <a:lnTo>
                  <a:pt x="116982" y="583192"/>
                </a:lnTo>
                <a:lnTo>
                  <a:pt x="119056" y="581156"/>
                </a:lnTo>
                <a:lnTo>
                  <a:pt x="28062" y="581156"/>
                </a:lnTo>
                <a:lnTo>
                  <a:pt x="15371" y="559189"/>
                </a:lnTo>
                <a:lnTo>
                  <a:pt x="56045" y="535637"/>
                </a:lnTo>
                <a:lnTo>
                  <a:pt x="76443" y="499871"/>
                </a:lnTo>
                <a:lnTo>
                  <a:pt x="79888" y="493775"/>
                </a:lnTo>
                <a:lnTo>
                  <a:pt x="77845" y="486037"/>
                </a:lnTo>
                <a:lnTo>
                  <a:pt x="71759" y="482477"/>
                </a:lnTo>
                <a:lnTo>
                  <a:pt x="65663" y="479048"/>
                </a:lnTo>
                <a:close/>
              </a:path>
              <a:path w="993775" h="583564">
                <a:moveTo>
                  <a:pt x="56045" y="535637"/>
                </a:moveTo>
                <a:lnTo>
                  <a:pt x="15371" y="559189"/>
                </a:lnTo>
                <a:lnTo>
                  <a:pt x="28062" y="581156"/>
                </a:lnTo>
                <a:lnTo>
                  <a:pt x="36186" y="576452"/>
                </a:lnTo>
                <a:lnTo>
                  <a:pt x="32765" y="576452"/>
                </a:lnTo>
                <a:lnTo>
                  <a:pt x="21848" y="557534"/>
                </a:lnTo>
                <a:lnTo>
                  <a:pt x="43556" y="557534"/>
                </a:lnTo>
                <a:lnTo>
                  <a:pt x="56045" y="535637"/>
                </a:lnTo>
                <a:close/>
              </a:path>
              <a:path w="993775" h="583564">
                <a:moveTo>
                  <a:pt x="68637" y="557666"/>
                </a:moveTo>
                <a:lnTo>
                  <a:pt x="28062" y="581156"/>
                </a:lnTo>
                <a:lnTo>
                  <a:pt x="119056" y="581156"/>
                </a:lnTo>
                <a:lnTo>
                  <a:pt x="122681" y="577595"/>
                </a:lnTo>
                <a:lnTo>
                  <a:pt x="122681" y="563498"/>
                </a:lnTo>
                <a:lnTo>
                  <a:pt x="117104" y="557783"/>
                </a:lnTo>
                <a:lnTo>
                  <a:pt x="109971" y="557783"/>
                </a:lnTo>
                <a:lnTo>
                  <a:pt x="68637" y="557666"/>
                </a:lnTo>
                <a:close/>
              </a:path>
              <a:path w="993775" h="583564">
                <a:moveTo>
                  <a:pt x="21848" y="557534"/>
                </a:moveTo>
                <a:lnTo>
                  <a:pt x="32765" y="576452"/>
                </a:lnTo>
                <a:lnTo>
                  <a:pt x="43521" y="557595"/>
                </a:lnTo>
                <a:lnTo>
                  <a:pt x="21848" y="557534"/>
                </a:lnTo>
                <a:close/>
              </a:path>
              <a:path w="993775" h="583564">
                <a:moveTo>
                  <a:pt x="43521" y="557595"/>
                </a:moveTo>
                <a:lnTo>
                  <a:pt x="32765" y="576452"/>
                </a:lnTo>
                <a:lnTo>
                  <a:pt x="36186" y="576452"/>
                </a:lnTo>
                <a:lnTo>
                  <a:pt x="68637" y="557666"/>
                </a:lnTo>
                <a:lnTo>
                  <a:pt x="43521" y="557595"/>
                </a:lnTo>
                <a:close/>
              </a:path>
              <a:path w="993775" h="583564">
                <a:moveTo>
                  <a:pt x="981090" y="0"/>
                </a:moveTo>
                <a:lnTo>
                  <a:pt x="56045" y="535637"/>
                </a:lnTo>
                <a:lnTo>
                  <a:pt x="43521" y="557595"/>
                </a:lnTo>
                <a:lnTo>
                  <a:pt x="68637" y="557666"/>
                </a:lnTo>
                <a:lnTo>
                  <a:pt x="993769" y="22097"/>
                </a:lnTo>
                <a:lnTo>
                  <a:pt x="981090" y="0"/>
                </a:lnTo>
                <a:close/>
              </a:path>
              <a:path w="993775" h="583564">
                <a:moveTo>
                  <a:pt x="43556" y="557534"/>
                </a:moveTo>
                <a:lnTo>
                  <a:pt x="21848" y="557534"/>
                </a:lnTo>
                <a:lnTo>
                  <a:pt x="43521" y="55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243293FD-039D-4F83-8B3C-D3ABD2023A6F}"/>
              </a:ext>
            </a:extLst>
          </p:cNvPr>
          <p:cNvSpPr/>
          <p:nvPr/>
        </p:nvSpPr>
        <p:spPr>
          <a:xfrm>
            <a:off x="4439192" y="4750837"/>
            <a:ext cx="570702" cy="6268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D13D2263-E084-4B70-A94B-10B7322565E8}"/>
              </a:ext>
            </a:extLst>
          </p:cNvPr>
          <p:cNvSpPr/>
          <p:nvPr/>
        </p:nvSpPr>
        <p:spPr>
          <a:xfrm>
            <a:off x="4598990" y="4772321"/>
            <a:ext cx="367141" cy="443749"/>
          </a:xfrm>
          <a:custGeom>
            <a:avLst/>
            <a:gdLst/>
            <a:ahLst/>
            <a:cxnLst/>
            <a:rect l="l" t="t" r="r" b="b"/>
            <a:pathLst>
              <a:path w="356870" h="480060">
                <a:moveTo>
                  <a:pt x="18409" y="358271"/>
                </a:moveTo>
                <a:lnTo>
                  <a:pt x="12191" y="363342"/>
                </a:lnTo>
                <a:lnTo>
                  <a:pt x="11429" y="370331"/>
                </a:lnTo>
                <a:lnTo>
                  <a:pt x="0" y="479678"/>
                </a:lnTo>
                <a:lnTo>
                  <a:pt x="29508" y="466856"/>
                </a:lnTo>
                <a:lnTo>
                  <a:pt x="25145" y="466856"/>
                </a:lnTo>
                <a:lnTo>
                  <a:pt x="4571" y="451865"/>
                </a:lnTo>
                <a:lnTo>
                  <a:pt x="32442" y="413844"/>
                </a:lnTo>
                <a:lnTo>
                  <a:pt x="36697" y="372998"/>
                </a:lnTo>
                <a:lnTo>
                  <a:pt x="37459" y="366009"/>
                </a:lnTo>
                <a:lnTo>
                  <a:pt x="32369" y="359795"/>
                </a:lnTo>
                <a:lnTo>
                  <a:pt x="18409" y="358271"/>
                </a:lnTo>
                <a:close/>
              </a:path>
              <a:path w="356870" h="480060">
                <a:moveTo>
                  <a:pt x="32442" y="413844"/>
                </a:moveTo>
                <a:lnTo>
                  <a:pt x="4571" y="451865"/>
                </a:lnTo>
                <a:lnTo>
                  <a:pt x="25145" y="466856"/>
                </a:lnTo>
                <a:lnTo>
                  <a:pt x="29614" y="460760"/>
                </a:lnTo>
                <a:lnTo>
                  <a:pt x="27553" y="460760"/>
                </a:lnTo>
                <a:lnTo>
                  <a:pt x="9784" y="447806"/>
                </a:lnTo>
                <a:lnTo>
                  <a:pt x="29811" y="439095"/>
                </a:lnTo>
                <a:lnTo>
                  <a:pt x="32442" y="413844"/>
                </a:lnTo>
                <a:close/>
              </a:path>
              <a:path w="356870" h="480060">
                <a:moveTo>
                  <a:pt x="97139" y="409824"/>
                </a:moveTo>
                <a:lnTo>
                  <a:pt x="52835" y="429081"/>
                </a:lnTo>
                <a:lnTo>
                  <a:pt x="25145" y="466856"/>
                </a:lnTo>
                <a:lnTo>
                  <a:pt x="29508" y="466856"/>
                </a:lnTo>
                <a:lnTo>
                  <a:pt x="107320" y="433065"/>
                </a:lnTo>
                <a:lnTo>
                  <a:pt x="110246" y="425576"/>
                </a:lnTo>
                <a:lnTo>
                  <a:pt x="107441" y="419099"/>
                </a:lnTo>
                <a:lnTo>
                  <a:pt x="104637" y="412754"/>
                </a:lnTo>
                <a:lnTo>
                  <a:pt x="97139" y="409824"/>
                </a:lnTo>
                <a:close/>
              </a:path>
              <a:path w="356870" h="480060">
                <a:moveTo>
                  <a:pt x="29811" y="439095"/>
                </a:moveTo>
                <a:lnTo>
                  <a:pt x="9784" y="447806"/>
                </a:lnTo>
                <a:lnTo>
                  <a:pt x="27553" y="460760"/>
                </a:lnTo>
                <a:lnTo>
                  <a:pt x="29811" y="439095"/>
                </a:lnTo>
                <a:close/>
              </a:path>
              <a:path w="356870" h="480060">
                <a:moveTo>
                  <a:pt x="52835" y="429081"/>
                </a:moveTo>
                <a:lnTo>
                  <a:pt x="29811" y="439095"/>
                </a:lnTo>
                <a:lnTo>
                  <a:pt x="27553" y="460760"/>
                </a:lnTo>
                <a:lnTo>
                  <a:pt x="29614" y="460760"/>
                </a:lnTo>
                <a:lnTo>
                  <a:pt x="52835" y="429081"/>
                </a:lnTo>
                <a:close/>
              </a:path>
              <a:path w="356870" h="480060">
                <a:moveTo>
                  <a:pt x="335798" y="0"/>
                </a:moveTo>
                <a:lnTo>
                  <a:pt x="32442" y="413844"/>
                </a:lnTo>
                <a:lnTo>
                  <a:pt x="29811" y="439095"/>
                </a:lnTo>
                <a:lnTo>
                  <a:pt x="52835" y="429081"/>
                </a:lnTo>
                <a:lnTo>
                  <a:pt x="356372" y="14990"/>
                </a:lnTo>
                <a:lnTo>
                  <a:pt x="335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C1303087-F564-4533-AD3D-18B5EFFBEBFD}"/>
              </a:ext>
            </a:extLst>
          </p:cNvPr>
          <p:cNvSpPr/>
          <p:nvPr/>
        </p:nvSpPr>
        <p:spPr>
          <a:xfrm>
            <a:off x="5610387" y="4762107"/>
            <a:ext cx="1072419" cy="6156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2E3BDC58-EA5C-413A-94F2-D4873E40C211}"/>
              </a:ext>
            </a:extLst>
          </p:cNvPr>
          <p:cNvSpPr/>
          <p:nvPr/>
        </p:nvSpPr>
        <p:spPr>
          <a:xfrm>
            <a:off x="5654286" y="4782765"/>
            <a:ext cx="868858" cy="436120"/>
          </a:xfrm>
          <a:custGeom>
            <a:avLst/>
            <a:gdLst/>
            <a:ahLst/>
            <a:cxnLst/>
            <a:rect l="l" t="t" r="r" b="b"/>
            <a:pathLst>
              <a:path w="844550" h="471804">
                <a:moveTo>
                  <a:pt x="774814" y="444967"/>
                </a:moveTo>
                <a:lnTo>
                  <a:pt x="726704" y="446413"/>
                </a:lnTo>
                <a:lnTo>
                  <a:pt x="721095" y="452246"/>
                </a:lnTo>
                <a:lnTo>
                  <a:pt x="721370" y="459236"/>
                </a:lnTo>
                <a:lnTo>
                  <a:pt x="721492" y="466225"/>
                </a:lnTo>
                <a:lnTo>
                  <a:pt x="727466" y="471809"/>
                </a:lnTo>
                <a:lnTo>
                  <a:pt x="844295" y="468380"/>
                </a:lnTo>
                <a:lnTo>
                  <a:pt x="843757" y="467486"/>
                </a:lnTo>
                <a:lnTo>
                  <a:pt x="816101" y="467486"/>
                </a:lnTo>
                <a:lnTo>
                  <a:pt x="774814" y="444967"/>
                </a:lnTo>
                <a:close/>
              </a:path>
              <a:path w="844550" h="471804">
                <a:moveTo>
                  <a:pt x="800107" y="444240"/>
                </a:moveTo>
                <a:lnTo>
                  <a:pt x="774814" y="444967"/>
                </a:lnTo>
                <a:lnTo>
                  <a:pt x="816101" y="467486"/>
                </a:lnTo>
                <a:lnTo>
                  <a:pt x="818596" y="462914"/>
                </a:lnTo>
                <a:lnTo>
                  <a:pt x="811408" y="462914"/>
                </a:lnTo>
                <a:lnTo>
                  <a:pt x="800107" y="444240"/>
                </a:lnTo>
                <a:close/>
              </a:path>
              <a:path w="844550" h="471804">
                <a:moveTo>
                  <a:pt x="776112" y="366272"/>
                </a:moveTo>
                <a:lnTo>
                  <a:pt x="770016" y="369950"/>
                </a:lnTo>
                <a:lnTo>
                  <a:pt x="764042" y="373642"/>
                </a:lnTo>
                <a:lnTo>
                  <a:pt x="762121" y="381380"/>
                </a:lnTo>
                <a:lnTo>
                  <a:pt x="765688" y="387358"/>
                </a:lnTo>
                <a:lnTo>
                  <a:pt x="787033" y="422633"/>
                </a:lnTo>
                <a:lnTo>
                  <a:pt x="828293" y="445139"/>
                </a:lnTo>
                <a:lnTo>
                  <a:pt x="816101" y="467486"/>
                </a:lnTo>
                <a:lnTo>
                  <a:pt x="843757" y="467486"/>
                </a:lnTo>
                <a:lnTo>
                  <a:pt x="787542" y="374273"/>
                </a:lnTo>
                <a:lnTo>
                  <a:pt x="783854" y="368308"/>
                </a:lnTo>
                <a:lnTo>
                  <a:pt x="776112" y="366272"/>
                </a:lnTo>
                <a:close/>
              </a:path>
              <a:path w="844550" h="471804">
                <a:moveTo>
                  <a:pt x="821832" y="443615"/>
                </a:moveTo>
                <a:lnTo>
                  <a:pt x="800107" y="444240"/>
                </a:lnTo>
                <a:lnTo>
                  <a:pt x="811408" y="462914"/>
                </a:lnTo>
                <a:lnTo>
                  <a:pt x="821832" y="443615"/>
                </a:lnTo>
                <a:close/>
              </a:path>
              <a:path w="844550" h="471804">
                <a:moveTo>
                  <a:pt x="825499" y="443615"/>
                </a:moveTo>
                <a:lnTo>
                  <a:pt x="821832" y="443615"/>
                </a:lnTo>
                <a:lnTo>
                  <a:pt x="811408" y="462914"/>
                </a:lnTo>
                <a:lnTo>
                  <a:pt x="818596" y="462914"/>
                </a:lnTo>
                <a:lnTo>
                  <a:pt x="828293" y="445139"/>
                </a:lnTo>
                <a:lnTo>
                  <a:pt x="825499" y="443615"/>
                </a:lnTo>
                <a:close/>
              </a:path>
              <a:path w="844550" h="471804">
                <a:moveTo>
                  <a:pt x="12191" y="0"/>
                </a:moveTo>
                <a:lnTo>
                  <a:pt x="0" y="22360"/>
                </a:lnTo>
                <a:lnTo>
                  <a:pt x="774814" y="444967"/>
                </a:lnTo>
                <a:lnTo>
                  <a:pt x="800107" y="444240"/>
                </a:lnTo>
                <a:lnTo>
                  <a:pt x="787033" y="422633"/>
                </a:lnTo>
                <a:lnTo>
                  <a:pt x="12191" y="0"/>
                </a:lnTo>
                <a:close/>
              </a:path>
              <a:path w="844550" h="471804">
                <a:moveTo>
                  <a:pt x="787033" y="422633"/>
                </a:moveTo>
                <a:lnTo>
                  <a:pt x="800107" y="444240"/>
                </a:lnTo>
                <a:lnTo>
                  <a:pt x="821832" y="443615"/>
                </a:lnTo>
                <a:lnTo>
                  <a:pt x="825499" y="443615"/>
                </a:lnTo>
                <a:lnTo>
                  <a:pt x="787033" y="422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7A973E2F-3DBC-401B-B4E0-07124C7D9A07}"/>
              </a:ext>
            </a:extLst>
          </p:cNvPr>
          <p:cNvSpPr/>
          <p:nvPr/>
        </p:nvSpPr>
        <p:spPr>
          <a:xfrm>
            <a:off x="7493391" y="4607147"/>
            <a:ext cx="1149244" cy="75789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111CF21C-7E8D-4255-9524-9BF16E8D4E8C}"/>
              </a:ext>
            </a:extLst>
          </p:cNvPr>
          <p:cNvSpPr/>
          <p:nvPr/>
        </p:nvSpPr>
        <p:spPr>
          <a:xfrm>
            <a:off x="7537949" y="4628629"/>
            <a:ext cx="945290" cy="573471"/>
          </a:xfrm>
          <a:custGeom>
            <a:avLst/>
            <a:gdLst/>
            <a:ahLst/>
            <a:cxnLst/>
            <a:rect l="l" t="t" r="r" b="b"/>
            <a:pathLst>
              <a:path w="918845" h="620395">
                <a:moveTo>
                  <a:pt x="803147" y="587633"/>
                </a:moveTo>
                <a:lnTo>
                  <a:pt x="797173" y="592967"/>
                </a:lnTo>
                <a:lnTo>
                  <a:pt x="796655" y="599943"/>
                </a:lnTo>
                <a:lnTo>
                  <a:pt x="796289" y="606932"/>
                </a:lnTo>
                <a:lnTo>
                  <a:pt x="801623" y="613028"/>
                </a:lnTo>
                <a:lnTo>
                  <a:pt x="918331" y="620136"/>
                </a:lnTo>
                <a:lnTo>
                  <a:pt x="916661" y="616707"/>
                </a:lnTo>
                <a:lnTo>
                  <a:pt x="890381" y="616707"/>
                </a:lnTo>
                <a:lnTo>
                  <a:pt x="851294" y="590560"/>
                </a:lnTo>
                <a:lnTo>
                  <a:pt x="803147" y="587633"/>
                </a:lnTo>
                <a:close/>
              </a:path>
              <a:path w="918845" h="620395">
                <a:moveTo>
                  <a:pt x="851294" y="590560"/>
                </a:moveTo>
                <a:lnTo>
                  <a:pt x="890381" y="616707"/>
                </a:lnTo>
                <a:lnTo>
                  <a:pt x="893698" y="611754"/>
                </a:lnTo>
                <a:lnTo>
                  <a:pt x="886084" y="611754"/>
                </a:lnTo>
                <a:lnTo>
                  <a:pt x="876499" y="592119"/>
                </a:lnTo>
                <a:lnTo>
                  <a:pt x="851294" y="590560"/>
                </a:lnTo>
                <a:close/>
              </a:path>
              <a:path w="918845" h="620395">
                <a:moveTo>
                  <a:pt x="859535" y="512313"/>
                </a:moveTo>
                <a:lnTo>
                  <a:pt x="846947" y="518540"/>
                </a:lnTo>
                <a:lnTo>
                  <a:pt x="844295" y="526029"/>
                </a:lnTo>
                <a:lnTo>
                  <a:pt x="847343" y="532388"/>
                </a:lnTo>
                <a:lnTo>
                  <a:pt x="865471" y="569525"/>
                </a:lnTo>
                <a:lnTo>
                  <a:pt x="904493" y="595634"/>
                </a:lnTo>
                <a:lnTo>
                  <a:pt x="890381" y="616707"/>
                </a:lnTo>
                <a:lnTo>
                  <a:pt x="916661" y="616707"/>
                </a:lnTo>
                <a:lnTo>
                  <a:pt x="870203" y="521339"/>
                </a:lnTo>
                <a:lnTo>
                  <a:pt x="867155" y="514980"/>
                </a:lnTo>
                <a:lnTo>
                  <a:pt x="859535" y="512313"/>
                </a:lnTo>
                <a:close/>
              </a:path>
              <a:path w="918845" h="620395">
                <a:moveTo>
                  <a:pt x="876499" y="592119"/>
                </a:moveTo>
                <a:lnTo>
                  <a:pt x="886084" y="611754"/>
                </a:lnTo>
                <a:lnTo>
                  <a:pt x="898276" y="593466"/>
                </a:lnTo>
                <a:lnTo>
                  <a:pt x="876499" y="592119"/>
                </a:lnTo>
                <a:close/>
              </a:path>
              <a:path w="918845" h="620395">
                <a:moveTo>
                  <a:pt x="865471" y="569525"/>
                </a:moveTo>
                <a:lnTo>
                  <a:pt x="876499" y="592119"/>
                </a:lnTo>
                <a:lnTo>
                  <a:pt x="898276" y="593466"/>
                </a:lnTo>
                <a:lnTo>
                  <a:pt x="886084" y="611754"/>
                </a:lnTo>
                <a:lnTo>
                  <a:pt x="893698" y="611754"/>
                </a:lnTo>
                <a:lnTo>
                  <a:pt x="904493" y="595634"/>
                </a:lnTo>
                <a:lnTo>
                  <a:pt x="865471" y="569525"/>
                </a:lnTo>
                <a:close/>
              </a:path>
              <a:path w="918845" h="620395">
                <a:moveTo>
                  <a:pt x="14234" y="0"/>
                </a:moveTo>
                <a:lnTo>
                  <a:pt x="0" y="21086"/>
                </a:lnTo>
                <a:lnTo>
                  <a:pt x="851294" y="590560"/>
                </a:lnTo>
                <a:lnTo>
                  <a:pt x="876499" y="592119"/>
                </a:lnTo>
                <a:lnTo>
                  <a:pt x="865471" y="569525"/>
                </a:lnTo>
                <a:lnTo>
                  <a:pt x="14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5">
            <a:extLst>
              <a:ext uri="{FF2B5EF4-FFF2-40B4-BE49-F238E27FC236}">
                <a16:creationId xmlns:a16="http://schemas.microsoft.com/office/drawing/2014/main" id="{D636346F-5AFB-4C39-A982-7F9CB69050B6}"/>
              </a:ext>
            </a:extLst>
          </p:cNvPr>
          <p:cNvSpPr/>
          <p:nvPr/>
        </p:nvSpPr>
        <p:spPr>
          <a:xfrm>
            <a:off x="637123" y="5267842"/>
            <a:ext cx="10547018" cy="11636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7">
            <a:extLst>
              <a:ext uri="{FF2B5EF4-FFF2-40B4-BE49-F238E27FC236}">
                <a16:creationId xmlns:a16="http://schemas.microsoft.com/office/drawing/2014/main" id="{41EA33AC-1B0E-4EFD-ACFD-FD5412A2ED8B}"/>
              </a:ext>
            </a:extLst>
          </p:cNvPr>
          <p:cNvSpPr txBox="1"/>
          <p:nvPr/>
        </p:nvSpPr>
        <p:spPr>
          <a:xfrm>
            <a:off x="2278552" y="5285994"/>
            <a:ext cx="1269969" cy="63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>
              <a:lnSpc>
                <a:spcPct val="120300"/>
              </a:lnSpc>
            </a:pP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b="1" spc="-20" dirty="0">
                <a:solidFill>
                  <a:srgbClr val="FFFFFF"/>
                </a:solidFill>
                <a:latin typeface="Calibri"/>
                <a:cs typeface="Times New Roman"/>
              </a:rPr>
              <a:t>S0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06" name="object 37">
            <a:extLst>
              <a:ext uri="{FF2B5EF4-FFF2-40B4-BE49-F238E27FC236}">
                <a16:creationId xmlns:a16="http://schemas.microsoft.com/office/drawing/2014/main" id="{BF011BBD-797F-4C7A-BCD5-ABFBC5614DBF}"/>
              </a:ext>
            </a:extLst>
          </p:cNvPr>
          <p:cNvSpPr txBox="1"/>
          <p:nvPr/>
        </p:nvSpPr>
        <p:spPr>
          <a:xfrm>
            <a:off x="4208717" y="5259586"/>
            <a:ext cx="1269969" cy="63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>
              <a:lnSpc>
                <a:spcPct val="120300"/>
              </a:lnSpc>
            </a:pP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b="1" spc="-20" dirty="0">
                <a:solidFill>
                  <a:srgbClr val="FFFFFF"/>
                </a:solidFill>
                <a:latin typeface="Calibri"/>
                <a:cs typeface="Times New Roman"/>
              </a:rPr>
              <a:t>S1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07" name="object 37">
            <a:extLst>
              <a:ext uri="{FF2B5EF4-FFF2-40B4-BE49-F238E27FC236}">
                <a16:creationId xmlns:a16="http://schemas.microsoft.com/office/drawing/2014/main" id="{235A58C2-2C7B-4C36-9452-D98F96647EE6}"/>
              </a:ext>
            </a:extLst>
          </p:cNvPr>
          <p:cNvSpPr txBox="1"/>
          <p:nvPr/>
        </p:nvSpPr>
        <p:spPr>
          <a:xfrm>
            <a:off x="6128215" y="5284627"/>
            <a:ext cx="1269969" cy="63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>
              <a:lnSpc>
                <a:spcPct val="120300"/>
              </a:lnSpc>
            </a:pP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b="1" spc="-20" dirty="0">
                <a:solidFill>
                  <a:srgbClr val="FFFFFF"/>
                </a:solidFill>
                <a:latin typeface="Calibri"/>
                <a:cs typeface="Times New Roman"/>
              </a:rPr>
              <a:t>S2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08" name="object 37">
            <a:extLst>
              <a:ext uri="{FF2B5EF4-FFF2-40B4-BE49-F238E27FC236}">
                <a16:creationId xmlns:a16="http://schemas.microsoft.com/office/drawing/2014/main" id="{DEC13344-2C54-4E63-80BC-C5A68886E038}"/>
              </a:ext>
            </a:extLst>
          </p:cNvPr>
          <p:cNvSpPr txBox="1"/>
          <p:nvPr/>
        </p:nvSpPr>
        <p:spPr>
          <a:xfrm>
            <a:off x="8032358" y="5280989"/>
            <a:ext cx="1269969" cy="63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>
              <a:lnSpc>
                <a:spcPct val="120300"/>
              </a:lnSpc>
            </a:pPr>
            <a:r>
              <a:rPr sz="4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b="1" spc="-20" dirty="0">
                <a:solidFill>
                  <a:srgbClr val="FFFFFF"/>
                </a:solidFill>
                <a:latin typeface="Calibri"/>
                <a:cs typeface="Times New Roman"/>
              </a:rPr>
              <a:t>S3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8D8A67-E0BA-47D5-B002-2DEEEECEE810}"/>
              </a:ext>
            </a:extLst>
          </p:cNvPr>
          <p:cNvSpPr txBox="1"/>
          <p:nvPr/>
        </p:nvSpPr>
        <p:spPr>
          <a:xfrm>
            <a:off x="9848321" y="3929547"/>
            <a:ext cx="23244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All caches are 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pipelined 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In commercial 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machines </a:t>
            </a:r>
            <a:endParaRPr lang="en-I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98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860C-1F48-4B44-9F27-032D0509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Inclusive Cache Hierarchy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CE21D-5E20-4E66-B5F4-3FAB8E68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8C253-06ED-40DE-87E2-511427C1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7EF71E6-5D49-4EB2-9D97-09E3461169CD}"/>
              </a:ext>
            </a:extLst>
          </p:cNvPr>
          <p:cNvSpPr txBox="1"/>
          <p:nvPr/>
        </p:nvSpPr>
        <p:spPr>
          <a:xfrm>
            <a:off x="10784110" y="3424656"/>
            <a:ext cx="330200" cy="12979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BackI</a:t>
            </a:r>
            <a:r>
              <a:rPr sz="2400" spc="-40" dirty="0">
                <a:latin typeface="Cambria"/>
                <a:cs typeface="Cambria"/>
              </a:rPr>
              <a:t>n</a:t>
            </a:r>
            <a:r>
              <a:rPr sz="2400" spc="-50" dirty="0">
                <a:latin typeface="Cambria"/>
                <a:cs typeface="Cambria"/>
              </a:rPr>
              <a:t>v</a:t>
            </a:r>
            <a:r>
              <a:rPr sz="2400" spc="-5" dirty="0">
                <a:latin typeface="Cambria"/>
                <a:cs typeface="Cambria"/>
              </a:rPr>
              <a:t>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F037067-301A-4D19-AA3E-F5EA1AA7870B}"/>
              </a:ext>
            </a:extLst>
          </p:cNvPr>
          <p:cNvSpPr txBox="1"/>
          <p:nvPr/>
        </p:nvSpPr>
        <p:spPr>
          <a:xfrm>
            <a:off x="4911851" y="3053380"/>
            <a:ext cx="2586355" cy="743585"/>
          </a:xfrm>
          <a:prstGeom prst="rect">
            <a:avLst/>
          </a:prstGeom>
          <a:solidFill>
            <a:srgbClr val="F2F2F2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L1/</a:t>
            </a:r>
            <a:r>
              <a:rPr sz="2400" spc="-25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2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D7B5385-E183-4286-90A3-926148489F8E}"/>
              </a:ext>
            </a:extLst>
          </p:cNvPr>
          <p:cNvSpPr txBox="1"/>
          <p:nvPr/>
        </p:nvSpPr>
        <p:spPr>
          <a:xfrm>
            <a:off x="4116201" y="4221605"/>
            <a:ext cx="4177665" cy="956310"/>
          </a:xfrm>
          <a:prstGeom prst="rect">
            <a:avLst/>
          </a:prstGeom>
          <a:solidFill>
            <a:srgbClr val="91D050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L</a:t>
            </a:r>
            <a:r>
              <a:rPr sz="2400" spc="-40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896FFFB-8E2E-4BF0-9FAF-D04FF799DD57}"/>
              </a:ext>
            </a:extLst>
          </p:cNvPr>
          <p:cNvSpPr/>
          <p:nvPr/>
        </p:nvSpPr>
        <p:spPr>
          <a:xfrm>
            <a:off x="1297935" y="1778983"/>
            <a:ext cx="0" cy="3675379"/>
          </a:xfrm>
          <a:custGeom>
            <a:avLst/>
            <a:gdLst/>
            <a:ahLst/>
            <a:cxnLst/>
            <a:rect l="l" t="t" r="r" b="b"/>
            <a:pathLst>
              <a:path h="3675379">
                <a:moveTo>
                  <a:pt x="0" y="3674882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2BF98D4-D967-4347-AB1D-710A431DDE3A}"/>
              </a:ext>
            </a:extLst>
          </p:cNvPr>
          <p:cNvSpPr/>
          <p:nvPr/>
        </p:nvSpPr>
        <p:spPr>
          <a:xfrm>
            <a:off x="2168270" y="3374246"/>
            <a:ext cx="0" cy="2079625"/>
          </a:xfrm>
          <a:custGeom>
            <a:avLst/>
            <a:gdLst/>
            <a:ahLst/>
            <a:cxnLst/>
            <a:rect l="l" t="t" r="r" b="b"/>
            <a:pathLst>
              <a:path h="2079625">
                <a:moveTo>
                  <a:pt x="0" y="2079619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E09F7AC-BDF1-4C44-8FAD-E1A93FE9110A}"/>
              </a:ext>
            </a:extLst>
          </p:cNvPr>
          <p:cNvSpPr/>
          <p:nvPr/>
        </p:nvSpPr>
        <p:spPr>
          <a:xfrm>
            <a:off x="1733169" y="5204942"/>
            <a:ext cx="435609" cy="733425"/>
          </a:xfrm>
          <a:custGeom>
            <a:avLst/>
            <a:gdLst/>
            <a:ahLst/>
            <a:cxnLst/>
            <a:rect l="l" t="t" r="r" b="b"/>
            <a:pathLst>
              <a:path w="435610" h="733425">
                <a:moveTo>
                  <a:pt x="0" y="733424"/>
                </a:moveTo>
                <a:lnTo>
                  <a:pt x="70570" y="723827"/>
                </a:lnTo>
                <a:lnTo>
                  <a:pt x="137518" y="696041"/>
                </a:lnTo>
                <a:lnTo>
                  <a:pt x="199945" y="651575"/>
                </a:lnTo>
                <a:lnTo>
                  <a:pt x="229184" y="623558"/>
                </a:lnTo>
                <a:lnTo>
                  <a:pt x="256956" y="591937"/>
                </a:lnTo>
                <a:lnTo>
                  <a:pt x="283151" y="556901"/>
                </a:lnTo>
                <a:lnTo>
                  <a:pt x="307655" y="518637"/>
                </a:lnTo>
                <a:lnTo>
                  <a:pt x="330358" y="477335"/>
                </a:lnTo>
                <a:lnTo>
                  <a:pt x="351146" y="433183"/>
                </a:lnTo>
                <a:lnTo>
                  <a:pt x="369908" y="386370"/>
                </a:lnTo>
                <a:lnTo>
                  <a:pt x="386532" y="337083"/>
                </a:lnTo>
                <a:lnTo>
                  <a:pt x="400906" y="285513"/>
                </a:lnTo>
                <a:lnTo>
                  <a:pt x="412918" y="231847"/>
                </a:lnTo>
                <a:lnTo>
                  <a:pt x="422455" y="176274"/>
                </a:lnTo>
                <a:lnTo>
                  <a:pt x="429406" y="118983"/>
                </a:lnTo>
                <a:lnTo>
                  <a:pt x="433659" y="60162"/>
                </a:lnTo>
                <a:lnTo>
                  <a:pt x="435101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01FD40E-A481-41A6-8362-AE5A739EA04A}"/>
              </a:ext>
            </a:extLst>
          </p:cNvPr>
          <p:cNvSpPr/>
          <p:nvPr/>
        </p:nvSpPr>
        <p:spPr>
          <a:xfrm>
            <a:off x="1297935" y="5204942"/>
            <a:ext cx="435609" cy="733425"/>
          </a:xfrm>
          <a:custGeom>
            <a:avLst/>
            <a:gdLst/>
            <a:ahLst/>
            <a:cxnLst/>
            <a:rect l="l" t="t" r="r" b="b"/>
            <a:pathLst>
              <a:path w="435610" h="733425">
                <a:moveTo>
                  <a:pt x="435233" y="733424"/>
                </a:moveTo>
                <a:lnTo>
                  <a:pt x="364626" y="723827"/>
                </a:lnTo>
                <a:lnTo>
                  <a:pt x="297650" y="696041"/>
                </a:lnTo>
                <a:lnTo>
                  <a:pt x="235201" y="651575"/>
                </a:lnTo>
                <a:lnTo>
                  <a:pt x="205953" y="623558"/>
                </a:lnTo>
                <a:lnTo>
                  <a:pt x="178173" y="591937"/>
                </a:lnTo>
                <a:lnTo>
                  <a:pt x="151972" y="556901"/>
                </a:lnTo>
                <a:lnTo>
                  <a:pt x="127462" y="518637"/>
                </a:lnTo>
                <a:lnTo>
                  <a:pt x="104755" y="477335"/>
                </a:lnTo>
                <a:lnTo>
                  <a:pt x="83963" y="433183"/>
                </a:lnTo>
                <a:lnTo>
                  <a:pt x="65198" y="386370"/>
                </a:lnTo>
                <a:lnTo>
                  <a:pt x="48572" y="337083"/>
                </a:lnTo>
                <a:lnTo>
                  <a:pt x="34197" y="285513"/>
                </a:lnTo>
                <a:lnTo>
                  <a:pt x="22184" y="231847"/>
                </a:lnTo>
                <a:lnTo>
                  <a:pt x="12646" y="176274"/>
                </a:lnTo>
                <a:lnTo>
                  <a:pt x="5695" y="118983"/>
                </a:lnTo>
                <a:lnTo>
                  <a:pt x="1442" y="60162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BFF619EC-7D4B-40EA-AE98-95A3FF7FDEEA}"/>
              </a:ext>
            </a:extLst>
          </p:cNvPr>
          <p:cNvSpPr/>
          <p:nvPr/>
        </p:nvSpPr>
        <p:spPr>
          <a:xfrm>
            <a:off x="2168270" y="4671673"/>
            <a:ext cx="1550035" cy="152400"/>
          </a:xfrm>
          <a:custGeom>
            <a:avLst/>
            <a:gdLst/>
            <a:ahLst/>
            <a:cxnLst/>
            <a:rect l="l" t="t" r="r" b="b"/>
            <a:pathLst>
              <a:path w="1550035" h="152400">
                <a:moveTo>
                  <a:pt x="1397767" y="0"/>
                </a:moveTo>
                <a:lnTo>
                  <a:pt x="1397685" y="50886"/>
                </a:lnTo>
                <a:lnTo>
                  <a:pt x="1423034" y="50922"/>
                </a:lnTo>
                <a:lnTo>
                  <a:pt x="1423034" y="101726"/>
                </a:lnTo>
                <a:lnTo>
                  <a:pt x="1397604" y="101726"/>
                </a:lnTo>
                <a:lnTo>
                  <a:pt x="1397523" y="152399"/>
                </a:lnTo>
                <a:lnTo>
                  <a:pt x="1499284" y="101726"/>
                </a:lnTo>
                <a:lnTo>
                  <a:pt x="1423034" y="101726"/>
                </a:lnTo>
                <a:lnTo>
                  <a:pt x="1499357" y="101690"/>
                </a:lnTo>
                <a:lnTo>
                  <a:pt x="1550045" y="76449"/>
                </a:lnTo>
                <a:lnTo>
                  <a:pt x="1397767" y="0"/>
                </a:lnTo>
                <a:close/>
              </a:path>
              <a:path w="1550035" h="152400">
                <a:moveTo>
                  <a:pt x="1397685" y="50886"/>
                </a:moveTo>
                <a:lnTo>
                  <a:pt x="1397604" y="101690"/>
                </a:lnTo>
                <a:lnTo>
                  <a:pt x="1423034" y="101726"/>
                </a:lnTo>
                <a:lnTo>
                  <a:pt x="1423034" y="50922"/>
                </a:lnTo>
                <a:lnTo>
                  <a:pt x="1397685" y="50886"/>
                </a:lnTo>
                <a:close/>
              </a:path>
              <a:path w="1550035" h="152400">
                <a:moveTo>
                  <a:pt x="0" y="48899"/>
                </a:moveTo>
                <a:lnTo>
                  <a:pt x="0" y="99690"/>
                </a:lnTo>
                <a:lnTo>
                  <a:pt x="1397604" y="101690"/>
                </a:lnTo>
                <a:lnTo>
                  <a:pt x="1397685" y="50886"/>
                </a:lnTo>
                <a:lnTo>
                  <a:pt x="0" y="48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591BE98-CB2C-4A0C-B272-E3185342AFEA}"/>
              </a:ext>
            </a:extLst>
          </p:cNvPr>
          <p:cNvSpPr/>
          <p:nvPr/>
        </p:nvSpPr>
        <p:spPr>
          <a:xfrm>
            <a:off x="2168270" y="3297771"/>
            <a:ext cx="1550035" cy="152400"/>
          </a:xfrm>
          <a:custGeom>
            <a:avLst/>
            <a:gdLst/>
            <a:ahLst/>
            <a:cxnLst/>
            <a:rect l="l" t="t" r="r" b="b"/>
            <a:pathLst>
              <a:path w="1550035" h="152400">
                <a:moveTo>
                  <a:pt x="1397767" y="0"/>
                </a:moveTo>
                <a:lnTo>
                  <a:pt x="1397685" y="50773"/>
                </a:lnTo>
                <a:lnTo>
                  <a:pt x="1423034" y="50810"/>
                </a:lnTo>
                <a:lnTo>
                  <a:pt x="1423034" y="101620"/>
                </a:lnTo>
                <a:lnTo>
                  <a:pt x="1397604" y="101620"/>
                </a:lnTo>
                <a:lnTo>
                  <a:pt x="1397523" y="152399"/>
                </a:lnTo>
                <a:lnTo>
                  <a:pt x="1499531" y="101620"/>
                </a:lnTo>
                <a:lnTo>
                  <a:pt x="1423034" y="101620"/>
                </a:lnTo>
                <a:lnTo>
                  <a:pt x="1499604" y="101583"/>
                </a:lnTo>
                <a:lnTo>
                  <a:pt x="1550045" y="76474"/>
                </a:lnTo>
                <a:lnTo>
                  <a:pt x="1397767" y="0"/>
                </a:lnTo>
                <a:close/>
              </a:path>
              <a:path w="1550035" h="152400">
                <a:moveTo>
                  <a:pt x="1397685" y="50773"/>
                </a:moveTo>
                <a:lnTo>
                  <a:pt x="1397604" y="101583"/>
                </a:lnTo>
                <a:lnTo>
                  <a:pt x="1423034" y="101620"/>
                </a:lnTo>
                <a:lnTo>
                  <a:pt x="1423034" y="50810"/>
                </a:lnTo>
                <a:lnTo>
                  <a:pt x="1397685" y="50773"/>
                </a:lnTo>
                <a:close/>
              </a:path>
              <a:path w="1550035" h="152400">
                <a:moveTo>
                  <a:pt x="0" y="48767"/>
                </a:moveTo>
                <a:lnTo>
                  <a:pt x="0" y="99578"/>
                </a:lnTo>
                <a:lnTo>
                  <a:pt x="1397604" y="101583"/>
                </a:lnTo>
                <a:lnTo>
                  <a:pt x="1397685" y="50773"/>
                </a:lnTo>
                <a:lnTo>
                  <a:pt x="0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DE7E239-8AB9-44D7-AE6A-E06C1E54895C}"/>
              </a:ext>
            </a:extLst>
          </p:cNvPr>
          <p:cNvSpPr txBox="1"/>
          <p:nvPr/>
        </p:nvSpPr>
        <p:spPr>
          <a:xfrm>
            <a:off x="5666998" y="5325824"/>
            <a:ext cx="840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vic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7BB27330-F484-4A2D-B25C-C02023601784}"/>
              </a:ext>
            </a:extLst>
          </p:cNvPr>
          <p:cNvSpPr txBox="1"/>
          <p:nvPr/>
        </p:nvSpPr>
        <p:spPr>
          <a:xfrm>
            <a:off x="299109" y="4942918"/>
            <a:ext cx="2673350" cy="130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304415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5" dirty="0">
                <a:latin typeface="Cambria"/>
                <a:cs typeface="Cambria"/>
              </a:rPr>
              <a:t>ill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400" dirty="0">
                <a:latin typeface="Cambria"/>
                <a:cs typeface="Cambria"/>
              </a:rPr>
              <a:t>me</a:t>
            </a:r>
            <a:r>
              <a:rPr sz="2400" spc="-10" dirty="0">
                <a:latin typeface="Cambria"/>
                <a:cs typeface="Cambria"/>
              </a:rPr>
              <a:t>m</a:t>
            </a:r>
            <a:r>
              <a:rPr sz="2400" dirty="0">
                <a:latin typeface="Cambria"/>
                <a:cs typeface="Cambria"/>
              </a:rPr>
              <a:t>ory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B9572A-2743-4BA1-B0A3-EC83F4268C27}"/>
              </a:ext>
            </a:extLst>
          </p:cNvPr>
          <p:cNvSpPr txBox="1"/>
          <p:nvPr/>
        </p:nvSpPr>
        <p:spPr>
          <a:xfrm>
            <a:off x="2603756" y="3577547"/>
            <a:ext cx="3689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f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5" dirty="0">
                <a:latin typeface="Cambria"/>
                <a:cs typeface="Cambria"/>
              </a:rPr>
              <a:t>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683AAC39-60A5-4AB5-A283-675A3FF76F4F}"/>
              </a:ext>
            </a:extLst>
          </p:cNvPr>
          <p:cNvSpPr txBox="1"/>
          <p:nvPr/>
        </p:nvSpPr>
        <p:spPr>
          <a:xfrm>
            <a:off x="1493009" y="1756232"/>
            <a:ext cx="16852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Co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equest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7470CD9D-53C6-45E0-90C1-C019054C7301}"/>
              </a:ext>
            </a:extLst>
          </p:cNvPr>
          <p:cNvSpPr/>
          <p:nvPr/>
        </p:nvSpPr>
        <p:spPr>
          <a:xfrm>
            <a:off x="9846441" y="3373209"/>
            <a:ext cx="0" cy="1991360"/>
          </a:xfrm>
          <a:custGeom>
            <a:avLst/>
            <a:gdLst/>
            <a:ahLst/>
            <a:cxnLst/>
            <a:rect l="l" t="t" r="r" b="b"/>
            <a:pathLst>
              <a:path h="1991360">
                <a:moveTo>
                  <a:pt x="0" y="0"/>
                </a:moveTo>
                <a:lnTo>
                  <a:pt x="0" y="199131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666E494D-0EDC-4FDD-97CB-52F8F6A81E06}"/>
              </a:ext>
            </a:extLst>
          </p:cNvPr>
          <p:cNvSpPr/>
          <p:nvPr/>
        </p:nvSpPr>
        <p:spPr>
          <a:xfrm>
            <a:off x="7895843" y="3296887"/>
            <a:ext cx="1950720" cy="152400"/>
          </a:xfrm>
          <a:custGeom>
            <a:avLst/>
            <a:gdLst/>
            <a:ahLst/>
            <a:cxnLst/>
            <a:rect l="l" t="t" r="r" b="b"/>
            <a:pathLst>
              <a:path w="1950720" h="152400">
                <a:moveTo>
                  <a:pt x="152278" y="0"/>
                </a:moveTo>
                <a:lnTo>
                  <a:pt x="0" y="76321"/>
                </a:lnTo>
                <a:lnTo>
                  <a:pt x="152399" y="152399"/>
                </a:lnTo>
                <a:lnTo>
                  <a:pt x="152359" y="101620"/>
                </a:lnTo>
                <a:lnTo>
                  <a:pt x="127010" y="101620"/>
                </a:lnTo>
                <a:lnTo>
                  <a:pt x="127010" y="50810"/>
                </a:lnTo>
                <a:lnTo>
                  <a:pt x="152318" y="50792"/>
                </a:lnTo>
                <a:lnTo>
                  <a:pt x="152278" y="0"/>
                </a:lnTo>
                <a:close/>
              </a:path>
              <a:path w="1950720" h="152400">
                <a:moveTo>
                  <a:pt x="152318" y="50792"/>
                </a:moveTo>
                <a:lnTo>
                  <a:pt x="127010" y="50810"/>
                </a:lnTo>
                <a:lnTo>
                  <a:pt x="127010" y="101620"/>
                </a:lnTo>
                <a:lnTo>
                  <a:pt x="152359" y="101602"/>
                </a:lnTo>
                <a:lnTo>
                  <a:pt x="152318" y="50792"/>
                </a:lnTo>
                <a:close/>
              </a:path>
              <a:path w="1950720" h="152400">
                <a:moveTo>
                  <a:pt x="152359" y="101602"/>
                </a:moveTo>
                <a:lnTo>
                  <a:pt x="127010" y="101620"/>
                </a:lnTo>
                <a:lnTo>
                  <a:pt x="152359" y="101620"/>
                </a:lnTo>
                <a:close/>
              </a:path>
              <a:path w="1950720" h="152400">
                <a:moveTo>
                  <a:pt x="1950598" y="49529"/>
                </a:moveTo>
                <a:lnTo>
                  <a:pt x="152318" y="50792"/>
                </a:lnTo>
                <a:lnTo>
                  <a:pt x="152359" y="101602"/>
                </a:lnTo>
                <a:lnTo>
                  <a:pt x="1950598" y="100340"/>
                </a:lnTo>
                <a:lnTo>
                  <a:pt x="1950598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C1F90208-6D12-4C52-AE18-1012AC737A01}"/>
              </a:ext>
            </a:extLst>
          </p:cNvPr>
          <p:cNvSpPr/>
          <p:nvPr/>
        </p:nvSpPr>
        <p:spPr>
          <a:xfrm>
            <a:off x="7895843" y="5388845"/>
            <a:ext cx="1992630" cy="2540"/>
          </a:xfrm>
          <a:custGeom>
            <a:avLst/>
            <a:gdLst/>
            <a:ahLst/>
            <a:cxnLst/>
            <a:rect l="l" t="t" r="r" b="b"/>
            <a:pathLst>
              <a:path w="1992629" h="2539">
                <a:moveTo>
                  <a:pt x="0" y="0"/>
                </a:moveTo>
                <a:lnTo>
                  <a:pt x="1992111" y="2154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5E13CFDB-9E19-419F-94B2-DC99A2CA78DD}"/>
              </a:ext>
            </a:extLst>
          </p:cNvPr>
          <p:cNvSpPr txBox="1"/>
          <p:nvPr/>
        </p:nvSpPr>
        <p:spPr>
          <a:xfrm>
            <a:off x="8454904" y="2924887"/>
            <a:ext cx="647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vict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4EBED383-37DE-4BB2-A062-452E6E9F628D}"/>
              </a:ext>
            </a:extLst>
          </p:cNvPr>
          <p:cNvSpPr/>
          <p:nvPr/>
        </p:nvSpPr>
        <p:spPr>
          <a:xfrm>
            <a:off x="7819643" y="5176498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50797" y="609468"/>
                </a:moveTo>
                <a:lnTo>
                  <a:pt x="0" y="609468"/>
                </a:lnTo>
                <a:lnTo>
                  <a:pt x="76199" y="761868"/>
                </a:lnTo>
                <a:lnTo>
                  <a:pt x="139695" y="634877"/>
                </a:lnTo>
                <a:lnTo>
                  <a:pt x="50797" y="634877"/>
                </a:lnTo>
                <a:lnTo>
                  <a:pt x="50797" y="609468"/>
                </a:lnTo>
                <a:close/>
              </a:path>
              <a:path w="152400" h="762000">
                <a:moveTo>
                  <a:pt x="101589" y="0"/>
                </a:moveTo>
                <a:lnTo>
                  <a:pt x="50797" y="0"/>
                </a:lnTo>
                <a:lnTo>
                  <a:pt x="50797" y="634877"/>
                </a:lnTo>
                <a:lnTo>
                  <a:pt x="101589" y="634877"/>
                </a:lnTo>
                <a:lnTo>
                  <a:pt x="101589" y="0"/>
                </a:lnTo>
                <a:close/>
              </a:path>
              <a:path w="152400" h="762000">
                <a:moveTo>
                  <a:pt x="152399" y="609468"/>
                </a:moveTo>
                <a:lnTo>
                  <a:pt x="101589" y="609468"/>
                </a:lnTo>
                <a:lnTo>
                  <a:pt x="101589" y="634877"/>
                </a:lnTo>
                <a:lnTo>
                  <a:pt x="139695" y="634877"/>
                </a:lnTo>
                <a:lnTo>
                  <a:pt x="152399" y="609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97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730C-B1E1-4943-9C5D-A30512F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Non-inclusive (many commercial machines)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F33D-DDCA-4354-B825-238A9C0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0297D-7DE9-4D07-9617-F0E4B1C7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BED6AD5-4E6D-4CE6-887A-ADDDBD5106F8}"/>
              </a:ext>
            </a:extLst>
          </p:cNvPr>
          <p:cNvSpPr txBox="1"/>
          <p:nvPr/>
        </p:nvSpPr>
        <p:spPr>
          <a:xfrm>
            <a:off x="5055767" y="2891496"/>
            <a:ext cx="2599690" cy="701040"/>
          </a:xfrm>
          <a:prstGeom prst="rect">
            <a:avLst/>
          </a:prstGeom>
          <a:solidFill>
            <a:srgbClr val="F2F2F2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L1/</a:t>
            </a:r>
            <a:r>
              <a:rPr sz="2400" spc="-25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2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E26ABFB-615E-488B-8FE3-5906089C43DC}"/>
              </a:ext>
            </a:extLst>
          </p:cNvPr>
          <p:cNvSpPr txBox="1"/>
          <p:nvPr/>
        </p:nvSpPr>
        <p:spPr>
          <a:xfrm>
            <a:off x="4255789" y="3992324"/>
            <a:ext cx="4199890" cy="901065"/>
          </a:xfrm>
          <a:prstGeom prst="rect">
            <a:avLst/>
          </a:prstGeom>
          <a:solidFill>
            <a:srgbClr val="91D050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L</a:t>
            </a:r>
            <a:r>
              <a:rPr sz="2400" spc="-40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7370FD6-6678-4C82-95B4-25E9A45AF872}"/>
              </a:ext>
            </a:extLst>
          </p:cNvPr>
          <p:cNvSpPr/>
          <p:nvPr/>
        </p:nvSpPr>
        <p:spPr>
          <a:xfrm>
            <a:off x="1422923" y="1690688"/>
            <a:ext cx="0" cy="3463290"/>
          </a:xfrm>
          <a:custGeom>
            <a:avLst/>
            <a:gdLst/>
            <a:ahLst/>
            <a:cxnLst/>
            <a:rect l="l" t="t" r="r" b="b"/>
            <a:pathLst>
              <a:path h="3463290">
                <a:moveTo>
                  <a:pt x="0" y="3462899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4BE4962-FBFF-4B34-8407-0FA0AC5FFC3B}"/>
              </a:ext>
            </a:extLst>
          </p:cNvPr>
          <p:cNvSpPr/>
          <p:nvPr/>
        </p:nvSpPr>
        <p:spPr>
          <a:xfrm>
            <a:off x="2297846" y="3193839"/>
            <a:ext cx="0" cy="1960245"/>
          </a:xfrm>
          <a:custGeom>
            <a:avLst/>
            <a:gdLst/>
            <a:ahLst/>
            <a:cxnLst/>
            <a:rect l="l" t="t" r="r" b="b"/>
            <a:pathLst>
              <a:path h="1960245">
                <a:moveTo>
                  <a:pt x="0" y="1959748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883D42D-BD7A-4520-BC7C-04A1BF19462D}"/>
              </a:ext>
            </a:extLst>
          </p:cNvPr>
          <p:cNvSpPr/>
          <p:nvPr/>
        </p:nvSpPr>
        <p:spPr>
          <a:xfrm>
            <a:off x="1860311" y="4919022"/>
            <a:ext cx="438150" cy="691515"/>
          </a:xfrm>
          <a:custGeom>
            <a:avLst/>
            <a:gdLst/>
            <a:ahLst/>
            <a:cxnLst/>
            <a:rect l="l" t="t" r="r" b="b"/>
            <a:pathLst>
              <a:path w="438150" h="691514">
                <a:moveTo>
                  <a:pt x="0" y="691133"/>
                </a:moveTo>
                <a:lnTo>
                  <a:pt x="70984" y="682089"/>
                </a:lnTo>
                <a:lnTo>
                  <a:pt x="138316" y="655905"/>
                </a:lnTo>
                <a:lnTo>
                  <a:pt x="201097" y="614002"/>
                </a:lnTo>
                <a:lnTo>
                  <a:pt x="230499" y="587600"/>
                </a:lnTo>
                <a:lnTo>
                  <a:pt x="258426" y="557802"/>
                </a:lnTo>
                <a:lnTo>
                  <a:pt x="284765" y="524785"/>
                </a:lnTo>
                <a:lnTo>
                  <a:pt x="309404" y="488727"/>
                </a:lnTo>
                <a:lnTo>
                  <a:pt x="332230" y="449806"/>
                </a:lnTo>
                <a:lnTo>
                  <a:pt x="353131" y="408200"/>
                </a:lnTo>
                <a:lnTo>
                  <a:pt x="371995" y="364086"/>
                </a:lnTo>
                <a:lnTo>
                  <a:pt x="388708" y="317641"/>
                </a:lnTo>
                <a:lnTo>
                  <a:pt x="403158" y="269045"/>
                </a:lnTo>
                <a:lnTo>
                  <a:pt x="415233" y="218474"/>
                </a:lnTo>
                <a:lnTo>
                  <a:pt x="424821" y="166106"/>
                </a:lnTo>
                <a:lnTo>
                  <a:pt x="431809" y="112119"/>
                </a:lnTo>
                <a:lnTo>
                  <a:pt x="436084" y="56691"/>
                </a:lnTo>
                <a:lnTo>
                  <a:pt x="4375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9874CC8-710A-4D08-991F-588F970879AF}"/>
              </a:ext>
            </a:extLst>
          </p:cNvPr>
          <p:cNvSpPr/>
          <p:nvPr/>
        </p:nvSpPr>
        <p:spPr>
          <a:xfrm>
            <a:off x="1422923" y="4919022"/>
            <a:ext cx="437515" cy="691515"/>
          </a:xfrm>
          <a:custGeom>
            <a:avLst/>
            <a:gdLst/>
            <a:ahLst/>
            <a:cxnLst/>
            <a:rect l="l" t="t" r="r" b="b"/>
            <a:pathLst>
              <a:path w="437514" h="691514">
                <a:moveTo>
                  <a:pt x="437387" y="691133"/>
                </a:moveTo>
                <a:lnTo>
                  <a:pt x="366443" y="682089"/>
                </a:lnTo>
                <a:lnTo>
                  <a:pt x="299142" y="655905"/>
                </a:lnTo>
                <a:lnTo>
                  <a:pt x="236386" y="614002"/>
                </a:lnTo>
                <a:lnTo>
                  <a:pt x="206994" y="587600"/>
                </a:lnTo>
                <a:lnTo>
                  <a:pt x="179076" y="557802"/>
                </a:lnTo>
                <a:lnTo>
                  <a:pt x="152744" y="524785"/>
                </a:lnTo>
                <a:lnTo>
                  <a:pt x="128111" y="488727"/>
                </a:lnTo>
                <a:lnTo>
                  <a:pt x="105290" y="449806"/>
                </a:lnTo>
                <a:lnTo>
                  <a:pt x="84393" y="408200"/>
                </a:lnTo>
                <a:lnTo>
                  <a:pt x="65532" y="364086"/>
                </a:lnTo>
                <a:lnTo>
                  <a:pt x="48822" y="317641"/>
                </a:lnTo>
                <a:lnTo>
                  <a:pt x="34373" y="269045"/>
                </a:lnTo>
                <a:lnTo>
                  <a:pt x="22299" y="218474"/>
                </a:lnTo>
                <a:lnTo>
                  <a:pt x="12712" y="166106"/>
                </a:lnTo>
                <a:lnTo>
                  <a:pt x="5724" y="112119"/>
                </a:lnTo>
                <a:lnTo>
                  <a:pt x="1449" y="56691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B0FE26B-6D5A-4006-A066-5AA6D74EA93C}"/>
              </a:ext>
            </a:extLst>
          </p:cNvPr>
          <p:cNvSpPr/>
          <p:nvPr/>
        </p:nvSpPr>
        <p:spPr>
          <a:xfrm>
            <a:off x="2297846" y="4412162"/>
            <a:ext cx="1558290" cy="152400"/>
          </a:xfrm>
          <a:custGeom>
            <a:avLst/>
            <a:gdLst/>
            <a:ahLst/>
            <a:cxnLst/>
            <a:rect l="l" t="t" r="r" b="b"/>
            <a:pathLst>
              <a:path w="1558289" h="152400">
                <a:moveTo>
                  <a:pt x="1405737" y="0"/>
                </a:moveTo>
                <a:lnTo>
                  <a:pt x="1405656" y="50770"/>
                </a:lnTo>
                <a:lnTo>
                  <a:pt x="1431157" y="50804"/>
                </a:lnTo>
                <a:lnTo>
                  <a:pt x="1431035" y="101608"/>
                </a:lnTo>
                <a:lnTo>
                  <a:pt x="1405574" y="101608"/>
                </a:lnTo>
                <a:lnTo>
                  <a:pt x="1405493" y="152399"/>
                </a:lnTo>
                <a:lnTo>
                  <a:pt x="1507333" y="101608"/>
                </a:lnTo>
                <a:lnTo>
                  <a:pt x="1431035" y="101608"/>
                </a:lnTo>
                <a:lnTo>
                  <a:pt x="1507401" y="101574"/>
                </a:lnTo>
                <a:lnTo>
                  <a:pt x="1558015" y="76331"/>
                </a:lnTo>
                <a:lnTo>
                  <a:pt x="1405737" y="0"/>
                </a:lnTo>
                <a:close/>
              </a:path>
              <a:path w="1558289" h="152400">
                <a:moveTo>
                  <a:pt x="1405656" y="50770"/>
                </a:moveTo>
                <a:lnTo>
                  <a:pt x="1405575" y="101574"/>
                </a:lnTo>
                <a:lnTo>
                  <a:pt x="1431035" y="101608"/>
                </a:lnTo>
                <a:lnTo>
                  <a:pt x="1431157" y="50804"/>
                </a:lnTo>
                <a:lnTo>
                  <a:pt x="1405656" y="50770"/>
                </a:lnTo>
                <a:close/>
              </a:path>
              <a:path w="1558289" h="152400">
                <a:moveTo>
                  <a:pt x="0" y="48899"/>
                </a:moveTo>
                <a:lnTo>
                  <a:pt x="0" y="99703"/>
                </a:lnTo>
                <a:lnTo>
                  <a:pt x="1405575" y="101574"/>
                </a:lnTo>
                <a:lnTo>
                  <a:pt x="1405656" y="50770"/>
                </a:lnTo>
                <a:lnTo>
                  <a:pt x="0" y="48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EF56A6B-4F5F-4FF3-9A57-5EE415DA9675}"/>
              </a:ext>
            </a:extLst>
          </p:cNvPr>
          <p:cNvSpPr/>
          <p:nvPr/>
        </p:nvSpPr>
        <p:spPr>
          <a:xfrm>
            <a:off x="2297846" y="3117395"/>
            <a:ext cx="1558290" cy="152400"/>
          </a:xfrm>
          <a:custGeom>
            <a:avLst/>
            <a:gdLst/>
            <a:ahLst/>
            <a:cxnLst/>
            <a:rect l="l" t="t" r="r" b="b"/>
            <a:pathLst>
              <a:path w="1558289" h="152400">
                <a:moveTo>
                  <a:pt x="1405737" y="0"/>
                </a:moveTo>
                <a:lnTo>
                  <a:pt x="1405656" y="50897"/>
                </a:lnTo>
                <a:lnTo>
                  <a:pt x="1431157" y="50932"/>
                </a:lnTo>
                <a:lnTo>
                  <a:pt x="1431035" y="101742"/>
                </a:lnTo>
                <a:lnTo>
                  <a:pt x="1405574" y="101742"/>
                </a:lnTo>
                <a:lnTo>
                  <a:pt x="1405493" y="152399"/>
                </a:lnTo>
                <a:lnTo>
                  <a:pt x="1507215" y="101742"/>
                </a:lnTo>
                <a:lnTo>
                  <a:pt x="1431035" y="101742"/>
                </a:lnTo>
                <a:lnTo>
                  <a:pt x="1507284" y="101708"/>
                </a:lnTo>
                <a:lnTo>
                  <a:pt x="1558015" y="76443"/>
                </a:lnTo>
                <a:lnTo>
                  <a:pt x="1405737" y="0"/>
                </a:lnTo>
                <a:close/>
              </a:path>
              <a:path w="1558289" h="152400">
                <a:moveTo>
                  <a:pt x="1405656" y="50897"/>
                </a:moveTo>
                <a:lnTo>
                  <a:pt x="1405574" y="101708"/>
                </a:lnTo>
                <a:lnTo>
                  <a:pt x="1431035" y="101742"/>
                </a:lnTo>
                <a:lnTo>
                  <a:pt x="1431157" y="50932"/>
                </a:lnTo>
                <a:lnTo>
                  <a:pt x="1405656" y="50897"/>
                </a:lnTo>
                <a:close/>
              </a:path>
              <a:path w="1558289" h="152400">
                <a:moveTo>
                  <a:pt x="0" y="49011"/>
                </a:moveTo>
                <a:lnTo>
                  <a:pt x="0" y="99821"/>
                </a:lnTo>
                <a:lnTo>
                  <a:pt x="1405574" y="101708"/>
                </a:lnTo>
                <a:lnTo>
                  <a:pt x="1405656" y="50897"/>
                </a:lnTo>
                <a:lnTo>
                  <a:pt x="0" y="49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1088CAF1-D946-4A1F-A3C9-ED9AF99AEDB7}"/>
              </a:ext>
            </a:extLst>
          </p:cNvPr>
          <p:cNvSpPr txBox="1"/>
          <p:nvPr/>
        </p:nvSpPr>
        <p:spPr>
          <a:xfrm>
            <a:off x="2735221" y="4677189"/>
            <a:ext cx="36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5" dirty="0">
                <a:latin typeface="Cambria"/>
                <a:cs typeface="Cambria"/>
              </a:rPr>
              <a:t>ill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E9B5C21-A279-4145-94B9-3CAFDCC7C2DE}"/>
              </a:ext>
            </a:extLst>
          </p:cNvPr>
          <p:cNvSpPr txBox="1"/>
          <p:nvPr/>
        </p:nvSpPr>
        <p:spPr>
          <a:xfrm>
            <a:off x="2735221" y="3390296"/>
            <a:ext cx="36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5" dirty="0">
                <a:latin typeface="Cambria"/>
                <a:cs typeface="Cambria"/>
              </a:rPr>
              <a:t>ill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6A8239E6-83C9-43B3-8D8B-8B33DBB568AE}"/>
              </a:ext>
            </a:extLst>
          </p:cNvPr>
          <p:cNvSpPr txBox="1"/>
          <p:nvPr/>
        </p:nvSpPr>
        <p:spPr>
          <a:xfrm>
            <a:off x="1618760" y="1674271"/>
            <a:ext cx="16852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Co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equest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E35140BB-2F22-4067-939E-342495F5D894}"/>
              </a:ext>
            </a:extLst>
          </p:cNvPr>
          <p:cNvSpPr/>
          <p:nvPr/>
        </p:nvSpPr>
        <p:spPr>
          <a:xfrm>
            <a:off x="8062376" y="4892983"/>
            <a:ext cx="152400" cy="717550"/>
          </a:xfrm>
          <a:custGeom>
            <a:avLst/>
            <a:gdLst/>
            <a:ahLst/>
            <a:cxnLst/>
            <a:rect l="l" t="t" r="r" b="b"/>
            <a:pathLst>
              <a:path w="152400" h="717550">
                <a:moveTo>
                  <a:pt x="50797" y="564773"/>
                </a:moveTo>
                <a:lnTo>
                  <a:pt x="0" y="564773"/>
                </a:lnTo>
                <a:lnTo>
                  <a:pt x="76199" y="717173"/>
                </a:lnTo>
                <a:lnTo>
                  <a:pt x="139702" y="590168"/>
                </a:lnTo>
                <a:lnTo>
                  <a:pt x="50797" y="590168"/>
                </a:lnTo>
                <a:lnTo>
                  <a:pt x="50797" y="564773"/>
                </a:lnTo>
                <a:close/>
              </a:path>
              <a:path w="152400" h="717550">
                <a:moveTo>
                  <a:pt x="101589" y="0"/>
                </a:moveTo>
                <a:lnTo>
                  <a:pt x="50797" y="0"/>
                </a:lnTo>
                <a:lnTo>
                  <a:pt x="50797" y="590168"/>
                </a:lnTo>
                <a:lnTo>
                  <a:pt x="101589" y="590168"/>
                </a:lnTo>
                <a:lnTo>
                  <a:pt x="101589" y="0"/>
                </a:lnTo>
                <a:close/>
              </a:path>
              <a:path w="152400" h="717550">
                <a:moveTo>
                  <a:pt x="152399" y="564773"/>
                </a:moveTo>
                <a:lnTo>
                  <a:pt x="101589" y="564773"/>
                </a:lnTo>
                <a:lnTo>
                  <a:pt x="101589" y="590168"/>
                </a:lnTo>
                <a:lnTo>
                  <a:pt x="139702" y="590168"/>
                </a:lnTo>
                <a:lnTo>
                  <a:pt x="152399" y="564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7F93B599-AD78-46FF-A04B-5B418FC2001F}"/>
              </a:ext>
            </a:extLst>
          </p:cNvPr>
          <p:cNvSpPr txBox="1"/>
          <p:nvPr/>
        </p:nvSpPr>
        <p:spPr>
          <a:xfrm>
            <a:off x="535445" y="4977417"/>
            <a:ext cx="6323965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vic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spc="-20" dirty="0">
                <a:latin typeface="Cambria"/>
                <a:cs typeface="Cambria"/>
              </a:rPr>
              <a:t>mem</a:t>
            </a:r>
            <a:r>
              <a:rPr sz="2400" spc="-25" dirty="0">
                <a:latin typeface="Cambria"/>
                <a:cs typeface="Cambria"/>
              </a:rPr>
              <a:t>o</a:t>
            </a:r>
            <a:r>
              <a:rPr sz="2400" spc="-15" dirty="0">
                <a:latin typeface="Cambria"/>
                <a:cs typeface="Cambria"/>
              </a:rPr>
              <a:t>ry</a:t>
            </a:r>
            <a:endParaRPr sz="24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1328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14E8-9FF4-4E48-83AF-1D24E215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hierarchy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9208A-5468-4715-A877-D16BB95C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B78E7-1F5C-4123-9658-B9D0A9AB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64CB7FD-72DA-499B-AFD2-74DFF926B960}"/>
              </a:ext>
            </a:extLst>
          </p:cNvPr>
          <p:cNvSpPr/>
          <p:nvPr/>
        </p:nvSpPr>
        <p:spPr>
          <a:xfrm>
            <a:off x="4843789" y="3305069"/>
            <a:ext cx="2329815" cy="730250"/>
          </a:xfrm>
          <a:custGeom>
            <a:avLst/>
            <a:gdLst/>
            <a:ahLst/>
            <a:cxnLst/>
            <a:rect l="l" t="t" r="r" b="b"/>
            <a:pathLst>
              <a:path w="2329815" h="730250">
                <a:moveTo>
                  <a:pt x="0" y="729889"/>
                </a:moveTo>
                <a:lnTo>
                  <a:pt x="2329683" y="729889"/>
                </a:lnTo>
                <a:lnTo>
                  <a:pt x="2329683" y="0"/>
                </a:lnTo>
                <a:lnTo>
                  <a:pt x="0" y="0"/>
                </a:lnTo>
                <a:lnTo>
                  <a:pt x="0" y="72988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3C6A8AA-E1B0-4BC9-951C-572FCF1C4258}"/>
              </a:ext>
            </a:extLst>
          </p:cNvPr>
          <p:cNvSpPr/>
          <p:nvPr/>
        </p:nvSpPr>
        <p:spPr>
          <a:xfrm>
            <a:off x="4843789" y="3305069"/>
            <a:ext cx="2329815" cy="730250"/>
          </a:xfrm>
          <a:custGeom>
            <a:avLst/>
            <a:gdLst/>
            <a:ahLst/>
            <a:cxnLst/>
            <a:rect l="l" t="t" r="r" b="b"/>
            <a:pathLst>
              <a:path w="2329815" h="730250">
                <a:moveTo>
                  <a:pt x="0" y="729889"/>
                </a:moveTo>
                <a:lnTo>
                  <a:pt x="2329683" y="729889"/>
                </a:lnTo>
                <a:lnTo>
                  <a:pt x="2329683" y="0"/>
                </a:lnTo>
                <a:lnTo>
                  <a:pt x="0" y="0"/>
                </a:lnTo>
                <a:lnTo>
                  <a:pt x="0" y="729889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04BCED8-BEBD-4D4D-A59D-D915C01F044D}"/>
              </a:ext>
            </a:extLst>
          </p:cNvPr>
          <p:cNvSpPr txBox="1"/>
          <p:nvPr/>
        </p:nvSpPr>
        <p:spPr>
          <a:xfrm>
            <a:off x="5589670" y="3525153"/>
            <a:ext cx="838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L1/</a:t>
            </a:r>
            <a:r>
              <a:rPr sz="2400" spc="-25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2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BEBC7DC-E899-4A7D-81B0-E2DDE43D54E1}"/>
              </a:ext>
            </a:extLst>
          </p:cNvPr>
          <p:cNvSpPr txBox="1"/>
          <p:nvPr/>
        </p:nvSpPr>
        <p:spPr>
          <a:xfrm>
            <a:off x="4127022" y="4451998"/>
            <a:ext cx="3763645" cy="938530"/>
          </a:xfrm>
          <a:prstGeom prst="rect">
            <a:avLst/>
          </a:prstGeom>
          <a:solidFill>
            <a:srgbClr val="91D050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L</a:t>
            </a:r>
            <a:r>
              <a:rPr sz="2400" spc="-25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7486686-0386-40E5-A327-CF278688B245}"/>
              </a:ext>
            </a:extLst>
          </p:cNvPr>
          <p:cNvSpPr/>
          <p:nvPr/>
        </p:nvSpPr>
        <p:spPr>
          <a:xfrm>
            <a:off x="1588154" y="2053759"/>
            <a:ext cx="0" cy="3608704"/>
          </a:xfrm>
          <a:custGeom>
            <a:avLst/>
            <a:gdLst/>
            <a:ahLst/>
            <a:cxnLst/>
            <a:rect l="l" t="t" r="r" b="b"/>
            <a:pathLst>
              <a:path h="3608704">
                <a:moveTo>
                  <a:pt x="0" y="360820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FC67576-47C2-47EC-B25C-D9DD0729805A}"/>
              </a:ext>
            </a:extLst>
          </p:cNvPr>
          <p:cNvSpPr/>
          <p:nvPr/>
        </p:nvSpPr>
        <p:spPr>
          <a:xfrm>
            <a:off x="2372251" y="3620034"/>
            <a:ext cx="0" cy="2042160"/>
          </a:xfrm>
          <a:custGeom>
            <a:avLst/>
            <a:gdLst/>
            <a:ahLst/>
            <a:cxnLst/>
            <a:rect l="l" t="t" r="r" b="b"/>
            <a:pathLst>
              <a:path h="2042160">
                <a:moveTo>
                  <a:pt x="0" y="2041925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50669B7-A014-488D-83BD-C70F0D8A809C}"/>
              </a:ext>
            </a:extLst>
          </p:cNvPr>
          <p:cNvSpPr/>
          <p:nvPr/>
        </p:nvSpPr>
        <p:spPr>
          <a:xfrm>
            <a:off x="1980203" y="5417608"/>
            <a:ext cx="392430" cy="720090"/>
          </a:xfrm>
          <a:custGeom>
            <a:avLst/>
            <a:gdLst/>
            <a:ahLst/>
            <a:cxnLst/>
            <a:rect l="l" t="t" r="r" b="b"/>
            <a:pathLst>
              <a:path w="392430" h="720089">
                <a:moveTo>
                  <a:pt x="0" y="720089"/>
                </a:moveTo>
                <a:lnTo>
                  <a:pt x="63593" y="710667"/>
                </a:lnTo>
                <a:lnTo>
                  <a:pt x="123919" y="683385"/>
                </a:lnTo>
                <a:lnTo>
                  <a:pt x="180170" y="639727"/>
                </a:lnTo>
                <a:lnTo>
                  <a:pt x="231540" y="581174"/>
                </a:lnTo>
                <a:lnTo>
                  <a:pt x="255142" y="546774"/>
                </a:lnTo>
                <a:lnTo>
                  <a:pt x="277222" y="509206"/>
                </a:lnTo>
                <a:lnTo>
                  <a:pt x="297677" y="468655"/>
                </a:lnTo>
                <a:lnTo>
                  <a:pt x="316407" y="425305"/>
                </a:lnTo>
                <a:lnTo>
                  <a:pt x="333312" y="379343"/>
                </a:lnTo>
                <a:lnTo>
                  <a:pt x="348289" y="330953"/>
                </a:lnTo>
                <a:lnTo>
                  <a:pt x="361240" y="280320"/>
                </a:lnTo>
                <a:lnTo>
                  <a:pt x="372062" y="227630"/>
                </a:lnTo>
                <a:lnTo>
                  <a:pt x="380655" y="173068"/>
                </a:lnTo>
                <a:lnTo>
                  <a:pt x="386917" y="116819"/>
                </a:lnTo>
                <a:lnTo>
                  <a:pt x="390749" y="59067"/>
                </a:lnTo>
                <a:lnTo>
                  <a:pt x="392048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4D561DE-622D-4CAF-BEB0-BD28A1B02A11}"/>
              </a:ext>
            </a:extLst>
          </p:cNvPr>
          <p:cNvSpPr/>
          <p:nvPr/>
        </p:nvSpPr>
        <p:spPr>
          <a:xfrm>
            <a:off x="1588154" y="5417608"/>
            <a:ext cx="392430" cy="720090"/>
          </a:xfrm>
          <a:custGeom>
            <a:avLst/>
            <a:gdLst/>
            <a:ahLst/>
            <a:cxnLst/>
            <a:rect l="l" t="t" r="r" b="b"/>
            <a:pathLst>
              <a:path w="392430" h="720089">
                <a:moveTo>
                  <a:pt x="392048" y="720089"/>
                </a:moveTo>
                <a:lnTo>
                  <a:pt x="328452" y="710667"/>
                </a:lnTo>
                <a:lnTo>
                  <a:pt x="268124" y="683385"/>
                </a:lnTo>
                <a:lnTo>
                  <a:pt x="211872" y="639727"/>
                </a:lnTo>
                <a:lnTo>
                  <a:pt x="160502" y="581174"/>
                </a:lnTo>
                <a:lnTo>
                  <a:pt x="136901" y="546774"/>
                </a:lnTo>
                <a:lnTo>
                  <a:pt x="114822" y="509206"/>
                </a:lnTo>
                <a:lnTo>
                  <a:pt x="94367" y="468655"/>
                </a:lnTo>
                <a:lnTo>
                  <a:pt x="75637" y="425305"/>
                </a:lnTo>
                <a:lnTo>
                  <a:pt x="58734" y="379343"/>
                </a:lnTo>
                <a:lnTo>
                  <a:pt x="43756" y="330953"/>
                </a:lnTo>
                <a:lnTo>
                  <a:pt x="30806" y="280320"/>
                </a:lnTo>
                <a:lnTo>
                  <a:pt x="19985" y="227630"/>
                </a:lnTo>
                <a:lnTo>
                  <a:pt x="11393" y="173068"/>
                </a:lnTo>
                <a:lnTo>
                  <a:pt x="5130" y="116819"/>
                </a:lnTo>
                <a:lnTo>
                  <a:pt x="1299" y="59067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59E8B48-21A7-4F2B-89AD-AD1EB5D775B2}"/>
              </a:ext>
            </a:extLst>
          </p:cNvPr>
          <p:cNvSpPr/>
          <p:nvPr/>
        </p:nvSpPr>
        <p:spPr>
          <a:xfrm>
            <a:off x="2372251" y="3543591"/>
            <a:ext cx="1396365" cy="152400"/>
          </a:xfrm>
          <a:custGeom>
            <a:avLst/>
            <a:gdLst/>
            <a:ahLst/>
            <a:cxnLst/>
            <a:rect l="l" t="t" r="r" b="b"/>
            <a:pathLst>
              <a:path w="1396364" h="152400">
                <a:moveTo>
                  <a:pt x="1244077" y="0"/>
                </a:moveTo>
                <a:lnTo>
                  <a:pt x="1243996" y="50771"/>
                </a:lnTo>
                <a:lnTo>
                  <a:pt x="1269376" y="50810"/>
                </a:lnTo>
                <a:lnTo>
                  <a:pt x="1269223" y="101589"/>
                </a:lnTo>
                <a:lnTo>
                  <a:pt x="1243915" y="101589"/>
                </a:lnTo>
                <a:lnTo>
                  <a:pt x="1243833" y="152399"/>
                </a:lnTo>
                <a:lnTo>
                  <a:pt x="1345862" y="101589"/>
                </a:lnTo>
                <a:lnTo>
                  <a:pt x="1269223" y="101589"/>
                </a:lnTo>
                <a:lnTo>
                  <a:pt x="1345937" y="101552"/>
                </a:lnTo>
                <a:lnTo>
                  <a:pt x="1396355" y="76443"/>
                </a:lnTo>
                <a:lnTo>
                  <a:pt x="1244077" y="0"/>
                </a:lnTo>
                <a:close/>
              </a:path>
              <a:path w="1396364" h="152400">
                <a:moveTo>
                  <a:pt x="1243996" y="50771"/>
                </a:moveTo>
                <a:lnTo>
                  <a:pt x="1243915" y="101552"/>
                </a:lnTo>
                <a:lnTo>
                  <a:pt x="1269223" y="101589"/>
                </a:lnTo>
                <a:lnTo>
                  <a:pt x="1269376" y="50810"/>
                </a:lnTo>
                <a:lnTo>
                  <a:pt x="1243996" y="50771"/>
                </a:lnTo>
                <a:close/>
              </a:path>
              <a:path w="1396364" h="152400">
                <a:moveTo>
                  <a:pt x="0" y="48889"/>
                </a:moveTo>
                <a:lnTo>
                  <a:pt x="0" y="99700"/>
                </a:lnTo>
                <a:lnTo>
                  <a:pt x="1243915" y="101552"/>
                </a:lnTo>
                <a:lnTo>
                  <a:pt x="1243996" y="50771"/>
                </a:lnTo>
                <a:lnTo>
                  <a:pt x="0" y="4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0A45505-6D54-4F5E-9C4F-CF1C8B889F74}"/>
              </a:ext>
            </a:extLst>
          </p:cNvPr>
          <p:cNvSpPr/>
          <p:nvPr/>
        </p:nvSpPr>
        <p:spPr>
          <a:xfrm>
            <a:off x="9286767" y="3620034"/>
            <a:ext cx="0" cy="1347470"/>
          </a:xfrm>
          <a:custGeom>
            <a:avLst/>
            <a:gdLst/>
            <a:ahLst/>
            <a:cxnLst/>
            <a:rect l="l" t="t" r="r" b="b"/>
            <a:pathLst>
              <a:path h="1347470">
                <a:moveTo>
                  <a:pt x="0" y="134685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E2897E1-8978-41EF-89B7-91B4AD96B491}"/>
              </a:ext>
            </a:extLst>
          </p:cNvPr>
          <p:cNvSpPr/>
          <p:nvPr/>
        </p:nvSpPr>
        <p:spPr>
          <a:xfrm>
            <a:off x="7173619" y="3617901"/>
            <a:ext cx="2113280" cy="2540"/>
          </a:xfrm>
          <a:custGeom>
            <a:avLst/>
            <a:gdLst/>
            <a:ahLst/>
            <a:cxnLst/>
            <a:rect l="l" t="t" r="r" b="b"/>
            <a:pathLst>
              <a:path w="2113279" h="2539">
                <a:moveTo>
                  <a:pt x="2113147" y="2133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8B68EC8A-4142-4550-AEB0-DA2CE9790FF3}"/>
              </a:ext>
            </a:extLst>
          </p:cNvPr>
          <p:cNvSpPr/>
          <p:nvPr/>
        </p:nvSpPr>
        <p:spPr>
          <a:xfrm>
            <a:off x="7968873" y="4918117"/>
            <a:ext cx="1356360" cy="152400"/>
          </a:xfrm>
          <a:custGeom>
            <a:avLst/>
            <a:gdLst/>
            <a:ahLst/>
            <a:cxnLst/>
            <a:rect l="l" t="t" r="r" b="b"/>
            <a:pathLst>
              <a:path w="1356359" h="152400">
                <a:moveTo>
                  <a:pt x="150875" y="0"/>
                </a:moveTo>
                <a:lnTo>
                  <a:pt x="0" y="79116"/>
                </a:lnTo>
                <a:lnTo>
                  <a:pt x="153802" y="152399"/>
                </a:lnTo>
                <a:lnTo>
                  <a:pt x="152836" y="102107"/>
                </a:lnTo>
                <a:lnTo>
                  <a:pt x="127406" y="102107"/>
                </a:lnTo>
                <a:lnTo>
                  <a:pt x="126491" y="51303"/>
                </a:lnTo>
                <a:lnTo>
                  <a:pt x="151851" y="50816"/>
                </a:lnTo>
                <a:lnTo>
                  <a:pt x="150875" y="0"/>
                </a:lnTo>
                <a:close/>
              </a:path>
              <a:path w="1356359" h="152400">
                <a:moveTo>
                  <a:pt x="151851" y="50816"/>
                </a:moveTo>
                <a:lnTo>
                  <a:pt x="126491" y="51303"/>
                </a:lnTo>
                <a:lnTo>
                  <a:pt x="127406" y="102107"/>
                </a:lnTo>
                <a:lnTo>
                  <a:pt x="152827" y="101619"/>
                </a:lnTo>
                <a:lnTo>
                  <a:pt x="151851" y="50816"/>
                </a:lnTo>
                <a:close/>
              </a:path>
              <a:path w="1356359" h="152400">
                <a:moveTo>
                  <a:pt x="152827" y="101619"/>
                </a:moveTo>
                <a:lnTo>
                  <a:pt x="127406" y="102107"/>
                </a:lnTo>
                <a:lnTo>
                  <a:pt x="152836" y="102107"/>
                </a:lnTo>
                <a:lnTo>
                  <a:pt x="152827" y="101619"/>
                </a:lnTo>
                <a:close/>
              </a:path>
              <a:path w="1356359" h="152400">
                <a:moveTo>
                  <a:pt x="1354714" y="27681"/>
                </a:moveTo>
                <a:lnTo>
                  <a:pt x="151851" y="50816"/>
                </a:lnTo>
                <a:lnTo>
                  <a:pt x="152827" y="101619"/>
                </a:lnTo>
                <a:lnTo>
                  <a:pt x="1355750" y="78485"/>
                </a:lnTo>
                <a:lnTo>
                  <a:pt x="1354714" y="27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D9B0640-89E2-4A98-A705-97A0544BED4D}"/>
              </a:ext>
            </a:extLst>
          </p:cNvPr>
          <p:cNvSpPr txBox="1"/>
          <p:nvPr/>
        </p:nvSpPr>
        <p:spPr>
          <a:xfrm>
            <a:off x="7611638" y="3136787"/>
            <a:ext cx="840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vic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46135926-8025-480D-B2BC-ED22AB8F2391}"/>
              </a:ext>
            </a:extLst>
          </p:cNvPr>
          <p:cNvSpPr txBox="1"/>
          <p:nvPr/>
        </p:nvSpPr>
        <p:spPr>
          <a:xfrm>
            <a:off x="8507751" y="5129291"/>
            <a:ext cx="36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5" dirty="0">
                <a:latin typeface="Cambria"/>
                <a:cs typeface="Cambria"/>
              </a:rPr>
              <a:t>ill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66E4B9D-7B5C-4D11-92D7-A9DDAC5CA030}"/>
              </a:ext>
            </a:extLst>
          </p:cNvPr>
          <p:cNvSpPr txBox="1"/>
          <p:nvPr/>
        </p:nvSpPr>
        <p:spPr>
          <a:xfrm>
            <a:off x="2768744" y="3790964"/>
            <a:ext cx="36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5" dirty="0">
                <a:latin typeface="Cambria"/>
                <a:cs typeface="Cambria"/>
              </a:rPr>
              <a:t>ill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772CC2F5-F936-4282-8A81-795D09E83D15}"/>
              </a:ext>
            </a:extLst>
          </p:cNvPr>
          <p:cNvSpPr txBox="1"/>
          <p:nvPr/>
        </p:nvSpPr>
        <p:spPr>
          <a:xfrm>
            <a:off x="1771666" y="2032896"/>
            <a:ext cx="16846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Co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eq</a:t>
            </a:r>
            <a:r>
              <a:rPr sz="2400" spc="-15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est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C905B795-7E0A-4D31-8A32-6C2EC321C0A4}"/>
              </a:ext>
            </a:extLst>
          </p:cNvPr>
          <p:cNvSpPr txBox="1"/>
          <p:nvPr/>
        </p:nvSpPr>
        <p:spPr>
          <a:xfrm>
            <a:off x="800901" y="6085215"/>
            <a:ext cx="11233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me</a:t>
            </a:r>
            <a:r>
              <a:rPr sz="2400" spc="-10" dirty="0">
                <a:latin typeface="Cambria"/>
                <a:cs typeface="Cambria"/>
              </a:rPr>
              <a:t>m</a:t>
            </a:r>
            <a:r>
              <a:rPr sz="2400" dirty="0">
                <a:latin typeface="Cambria"/>
                <a:cs typeface="Cambria"/>
              </a:rPr>
              <a:t>ory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5FB32FD7-99A6-4176-B1AF-AD0CDE7173DB}"/>
              </a:ext>
            </a:extLst>
          </p:cNvPr>
          <p:cNvSpPr txBox="1"/>
          <p:nvPr/>
        </p:nvSpPr>
        <p:spPr>
          <a:xfrm>
            <a:off x="5602750" y="5537715"/>
            <a:ext cx="840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vic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055A1670-AE6B-48D7-8B7C-CE0E41A3D7A6}"/>
              </a:ext>
            </a:extLst>
          </p:cNvPr>
          <p:cNvSpPr/>
          <p:nvPr/>
        </p:nvSpPr>
        <p:spPr>
          <a:xfrm>
            <a:off x="7530479" y="5390426"/>
            <a:ext cx="152400" cy="747395"/>
          </a:xfrm>
          <a:custGeom>
            <a:avLst/>
            <a:gdLst/>
            <a:ahLst/>
            <a:cxnLst/>
            <a:rect l="l" t="t" r="r" b="b"/>
            <a:pathLst>
              <a:path w="152400" h="747395">
                <a:moveTo>
                  <a:pt x="50797" y="594872"/>
                </a:moveTo>
                <a:lnTo>
                  <a:pt x="0" y="594872"/>
                </a:lnTo>
                <a:lnTo>
                  <a:pt x="76199" y="747272"/>
                </a:lnTo>
                <a:lnTo>
                  <a:pt x="139702" y="620267"/>
                </a:lnTo>
                <a:lnTo>
                  <a:pt x="50797" y="620267"/>
                </a:lnTo>
                <a:lnTo>
                  <a:pt x="50797" y="594872"/>
                </a:lnTo>
                <a:close/>
              </a:path>
              <a:path w="152400" h="747395">
                <a:moveTo>
                  <a:pt x="101589" y="0"/>
                </a:moveTo>
                <a:lnTo>
                  <a:pt x="50797" y="0"/>
                </a:lnTo>
                <a:lnTo>
                  <a:pt x="50797" y="620267"/>
                </a:lnTo>
                <a:lnTo>
                  <a:pt x="101589" y="620267"/>
                </a:lnTo>
                <a:lnTo>
                  <a:pt x="101589" y="0"/>
                </a:lnTo>
                <a:close/>
              </a:path>
              <a:path w="152400" h="747395">
                <a:moveTo>
                  <a:pt x="152399" y="594872"/>
                </a:moveTo>
                <a:lnTo>
                  <a:pt x="101589" y="594872"/>
                </a:lnTo>
                <a:lnTo>
                  <a:pt x="101589" y="620267"/>
                </a:lnTo>
                <a:lnTo>
                  <a:pt x="139702" y="620267"/>
                </a:lnTo>
                <a:lnTo>
                  <a:pt x="152399" y="594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9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DDB-C417-4BFD-90C3-0034F25D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interest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C86-0D5A-4650-9CAF-040D345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Coverage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Timeliness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A20B-13C3-4972-9A2C-19FA06CF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5C21-7841-47DA-8722-A20EB0AD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6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D195-53C0-4A50-B571-AAF53543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Mountain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AB595-66DB-46B2-9356-DF91A640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6CF38-6D26-4B07-A54E-61CE1EA1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A20509-4E24-459F-873A-EDF7F57AF3A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1F2C8C5-BA77-449F-9D3D-09883832D941}"/>
              </a:ext>
            </a:extLst>
          </p:cNvPr>
          <p:cNvSpPr/>
          <p:nvPr/>
        </p:nvSpPr>
        <p:spPr bwMode="auto">
          <a:xfrm>
            <a:off x="5928733" y="2180051"/>
            <a:ext cx="470001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charset="0"/>
              </a:rPr>
              <a:t>L1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27F1B-0B46-4834-BAED-677A91C8E756}"/>
              </a:ext>
            </a:extLst>
          </p:cNvPr>
          <p:cNvSpPr/>
          <p:nvPr/>
        </p:nvSpPr>
        <p:spPr bwMode="auto">
          <a:xfrm>
            <a:off x="3770150" y="5312955"/>
            <a:ext cx="846707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charset="0"/>
              </a:rPr>
              <a:t>Mem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A123D-5842-4BF9-8482-279ECA3FA946}"/>
              </a:ext>
            </a:extLst>
          </p:cNvPr>
          <p:cNvSpPr/>
          <p:nvPr/>
        </p:nvSpPr>
        <p:spPr bwMode="auto">
          <a:xfrm>
            <a:off x="5424651" y="3653195"/>
            <a:ext cx="470000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charset="0"/>
              </a:rPr>
              <a:t>L2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F1FB0-49C6-4BD2-A8B8-AED41755DBF7}"/>
              </a:ext>
            </a:extLst>
          </p:cNvPr>
          <p:cNvSpPr/>
          <p:nvPr/>
        </p:nvSpPr>
        <p:spPr bwMode="auto">
          <a:xfrm>
            <a:off x="4619646" y="4460740"/>
            <a:ext cx="470001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charset="0"/>
              </a:rPr>
              <a:t>L3</a:t>
            </a:r>
          </a:p>
        </p:txBody>
      </p:sp>
      <p:sp>
        <p:nvSpPr>
          <p:cNvPr id="11" name="AutoShape 2" descr="Neelu">
            <a:extLst>
              <a:ext uri="{FF2B5EF4-FFF2-40B4-BE49-F238E27FC236}">
                <a16:creationId xmlns:a16="http://schemas.microsoft.com/office/drawing/2014/main" id="{FBF73E14-603B-4313-A965-E477C5FA5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ounded Rectangle 37">
            <a:extLst>
              <a:ext uri="{FF2B5EF4-FFF2-40B4-BE49-F238E27FC236}">
                <a16:creationId xmlns:a16="http://schemas.microsoft.com/office/drawing/2014/main" id="{A2FFA65A-2008-4CFC-9536-42C36CDFA89C}"/>
              </a:ext>
            </a:extLst>
          </p:cNvPr>
          <p:cNvSpPr/>
          <p:nvPr/>
        </p:nvSpPr>
        <p:spPr>
          <a:xfrm>
            <a:off x="7297860" y="3678507"/>
            <a:ext cx="4784604" cy="12340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Think about it, before you </a:t>
            </a:r>
          </a:p>
          <a:p>
            <a:r>
              <a:rPr lang="en-US" altLang="en-US" sz="3200" dirty="0">
                <a:solidFill>
                  <a:schemeClr val="tx1"/>
                </a:solidFill>
                <a:latin typeface="Calibri body"/>
                <a:ea typeface="Cambria" panose="02040503050406030204" pitchFamily="18" charset="0"/>
              </a:rPr>
              <a:t>write your program</a:t>
            </a:r>
          </a:p>
        </p:txBody>
      </p:sp>
    </p:spTree>
    <p:extLst>
      <p:ext uri="{BB962C8B-B14F-4D97-AF65-F5344CB8AC3E}">
        <p14:creationId xmlns:p14="http://schemas.microsoft.com/office/powerpoint/2010/main" val="307503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A220-6303-4F9D-A5BA-8B369A50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8" y="178683"/>
            <a:ext cx="10515600" cy="1325563"/>
          </a:xfrm>
        </p:spPr>
        <p:txBody>
          <a:bodyPr/>
          <a:lstStyle/>
          <a:p>
            <a:r>
              <a:rPr lang="en-US" dirty="0"/>
              <a:t>Does programming languages matter?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BE52-37D8-4B53-9D19-30A553A3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188B-7C05-44E4-8CB2-AB56B2A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9816C1C-55BA-4D6E-8DB2-69FF4E71BD58}"/>
              </a:ext>
            </a:extLst>
          </p:cNvPr>
          <p:cNvSpPr txBox="1">
            <a:spLocks/>
          </p:cNvSpPr>
          <p:nvPr/>
        </p:nvSpPr>
        <p:spPr>
          <a:xfrm>
            <a:off x="3740786" y="6002729"/>
            <a:ext cx="4055426" cy="36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FF962-DAF8-499A-82F5-D71B9CC272DB}"/>
              </a:ext>
            </a:extLst>
          </p:cNvPr>
          <p:cNvSpPr/>
          <p:nvPr/>
        </p:nvSpPr>
        <p:spPr>
          <a:xfrm>
            <a:off x="924823" y="19776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41B468-BB34-46B1-A4EB-441043D7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5" y="1204913"/>
            <a:ext cx="10373528" cy="52064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0E9302-C4A7-4E2E-AA88-3D47E670EC82}"/>
              </a:ext>
            </a:extLst>
          </p:cNvPr>
          <p:cNvSpPr/>
          <p:nvPr/>
        </p:nvSpPr>
        <p:spPr>
          <a:xfrm rot="5400000">
            <a:off x="9102965" y="1798921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3A0-E047-4517-88D4-783EE4E9125B}"/>
              </a:ext>
            </a:extLst>
          </p:cNvPr>
          <p:cNvSpPr/>
          <p:nvPr/>
        </p:nvSpPr>
        <p:spPr>
          <a:xfrm rot="5400000">
            <a:off x="7526926" y="2441974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487A08-143A-4D0B-B13B-82D845AC49CB}"/>
              </a:ext>
            </a:extLst>
          </p:cNvPr>
          <p:cNvSpPr/>
          <p:nvPr/>
        </p:nvSpPr>
        <p:spPr>
          <a:xfrm rot="5400000">
            <a:off x="5926726" y="3324564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6DCF8B-BFFE-4721-BB16-786B1273AD14}"/>
              </a:ext>
            </a:extLst>
          </p:cNvPr>
          <p:cNvSpPr/>
          <p:nvPr/>
        </p:nvSpPr>
        <p:spPr>
          <a:xfrm rot="5400000">
            <a:off x="4314144" y="3862014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13605-D60C-4D95-8259-922F715CCC90}"/>
              </a:ext>
            </a:extLst>
          </p:cNvPr>
          <p:cNvSpPr/>
          <p:nvPr/>
        </p:nvSpPr>
        <p:spPr>
          <a:xfrm>
            <a:off x="1077223" y="21300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5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A220-6303-4F9D-A5BA-8B369A50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8" y="178683"/>
            <a:ext cx="10515600" cy="1325563"/>
          </a:xfrm>
        </p:spPr>
        <p:txBody>
          <a:bodyPr/>
          <a:lstStyle/>
          <a:p>
            <a:r>
              <a:rPr lang="en-US" dirty="0"/>
              <a:t>Seriously?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BE52-37D8-4B53-9D19-30A553A3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188B-7C05-44E4-8CB2-AB56B2A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9816C1C-55BA-4D6E-8DB2-69FF4E71BD58}"/>
              </a:ext>
            </a:extLst>
          </p:cNvPr>
          <p:cNvSpPr txBox="1">
            <a:spLocks/>
          </p:cNvSpPr>
          <p:nvPr/>
        </p:nvSpPr>
        <p:spPr>
          <a:xfrm>
            <a:off x="3740786" y="6002729"/>
            <a:ext cx="4055426" cy="36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FF962-DAF8-499A-82F5-D71B9CC272DB}"/>
              </a:ext>
            </a:extLst>
          </p:cNvPr>
          <p:cNvSpPr/>
          <p:nvPr/>
        </p:nvSpPr>
        <p:spPr>
          <a:xfrm>
            <a:off x="924823" y="19776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41B468-BB34-46B1-A4EB-441043D7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5" y="1204913"/>
            <a:ext cx="10373528" cy="52064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0E9302-C4A7-4E2E-AA88-3D47E670EC82}"/>
              </a:ext>
            </a:extLst>
          </p:cNvPr>
          <p:cNvSpPr/>
          <p:nvPr/>
        </p:nvSpPr>
        <p:spPr>
          <a:xfrm rot="5400000">
            <a:off x="9102965" y="1798921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3A0-E047-4517-88D4-783EE4E9125B}"/>
              </a:ext>
            </a:extLst>
          </p:cNvPr>
          <p:cNvSpPr/>
          <p:nvPr/>
        </p:nvSpPr>
        <p:spPr>
          <a:xfrm rot="5400000">
            <a:off x="7526926" y="2441974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487A08-143A-4D0B-B13B-82D845AC49CB}"/>
              </a:ext>
            </a:extLst>
          </p:cNvPr>
          <p:cNvSpPr/>
          <p:nvPr/>
        </p:nvSpPr>
        <p:spPr>
          <a:xfrm rot="5400000">
            <a:off x="5926726" y="3324564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13605-D60C-4D95-8259-922F715CCC90}"/>
              </a:ext>
            </a:extLst>
          </p:cNvPr>
          <p:cNvSpPr/>
          <p:nvPr/>
        </p:nvSpPr>
        <p:spPr>
          <a:xfrm>
            <a:off x="1077223" y="21300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1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A220-6303-4F9D-A5BA-8B369A50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8" y="178683"/>
            <a:ext cx="10515600" cy="1325563"/>
          </a:xfrm>
        </p:spPr>
        <p:txBody>
          <a:bodyPr/>
          <a:lstStyle/>
          <a:p>
            <a:r>
              <a:rPr lang="en-US" dirty="0"/>
              <a:t>What?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BE52-37D8-4B53-9D19-30A553A3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188B-7C05-44E4-8CB2-AB56B2A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9816C1C-55BA-4D6E-8DB2-69FF4E71BD58}"/>
              </a:ext>
            </a:extLst>
          </p:cNvPr>
          <p:cNvSpPr txBox="1">
            <a:spLocks/>
          </p:cNvSpPr>
          <p:nvPr/>
        </p:nvSpPr>
        <p:spPr>
          <a:xfrm>
            <a:off x="3740786" y="6002729"/>
            <a:ext cx="4055426" cy="36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FF962-DAF8-499A-82F5-D71B9CC272DB}"/>
              </a:ext>
            </a:extLst>
          </p:cNvPr>
          <p:cNvSpPr/>
          <p:nvPr/>
        </p:nvSpPr>
        <p:spPr>
          <a:xfrm>
            <a:off x="924823" y="19776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41B468-BB34-46B1-A4EB-441043D7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5" y="1204913"/>
            <a:ext cx="10373528" cy="52064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0E9302-C4A7-4E2E-AA88-3D47E670EC82}"/>
              </a:ext>
            </a:extLst>
          </p:cNvPr>
          <p:cNvSpPr/>
          <p:nvPr/>
        </p:nvSpPr>
        <p:spPr>
          <a:xfrm rot="5400000">
            <a:off x="9102965" y="1798921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3A0-E047-4517-88D4-783EE4E9125B}"/>
              </a:ext>
            </a:extLst>
          </p:cNvPr>
          <p:cNvSpPr/>
          <p:nvPr/>
        </p:nvSpPr>
        <p:spPr>
          <a:xfrm rot="5400000">
            <a:off x="7526926" y="2441974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13605-D60C-4D95-8259-922F715CCC90}"/>
              </a:ext>
            </a:extLst>
          </p:cNvPr>
          <p:cNvSpPr/>
          <p:nvPr/>
        </p:nvSpPr>
        <p:spPr>
          <a:xfrm>
            <a:off x="1077223" y="21300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7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A220-6303-4F9D-A5BA-8B369A50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8" y="178683"/>
            <a:ext cx="10515600" cy="1325563"/>
          </a:xfrm>
        </p:spPr>
        <p:txBody>
          <a:bodyPr/>
          <a:lstStyle/>
          <a:p>
            <a:r>
              <a:rPr lang="en-US" dirty="0"/>
              <a:t>Insane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BE52-37D8-4B53-9D19-30A553A3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188B-7C05-44E4-8CB2-AB56B2A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9816C1C-55BA-4D6E-8DB2-69FF4E71BD58}"/>
              </a:ext>
            </a:extLst>
          </p:cNvPr>
          <p:cNvSpPr txBox="1">
            <a:spLocks/>
          </p:cNvSpPr>
          <p:nvPr/>
        </p:nvSpPr>
        <p:spPr>
          <a:xfrm>
            <a:off x="3740786" y="6002729"/>
            <a:ext cx="4055426" cy="36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FF962-DAF8-499A-82F5-D71B9CC272DB}"/>
              </a:ext>
            </a:extLst>
          </p:cNvPr>
          <p:cNvSpPr/>
          <p:nvPr/>
        </p:nvSpPr>
        <p:spPr>
          <a:xfrm>
            <a:off x="924823" y="19776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41B468-BB34-46B1-A4EB-441043D7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5" y="1204913"/>
            <a:ext cx="10373528" cy="52064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0E9302-C4A7-4E2E-AA88-3D47E670EC82}"/>
              </a:ext>
            </a:extLst>
          </p:cNvPr>
          <p:cNvSpPr/>
          <p:nvPr/>
        </p:nvSpPr>
        <p:spPr>
          <a:xfrm rot="5400000">
            <a:off x="9102965" y="1798921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13605-D60C-4D95-8259-922F715CCC90}"/>
              </a:ext>
            </a:extLst>
          </p:cNvPr>
          <p:cNvSpPr/>
          <p:nvPr/>
        </p:nvSpPr>
        <p:spPr>
          <a:xfrm>
            <a:off x="1077223" y="21300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8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A220-6303-4F9D-A5BA-8B369A50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8" y="178683"/>
            <a:ext cx="10515600" cy="1325563"/>
          </a:xfrm>
        </p:spPr>
        <p:txBody>
          <a:bodyPr/>
          <a:lstStyle/>
          <a:p>
            <a:r>
              <a:rPr lang="en-US" dirty="0"/>
              <a:t>Still?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BE52-37D8-4B53-9D19-30A553A3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188B-7C05-44E4-8CB2-AB56B2A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9816C1C-55BA-4D6E-8DB2-69FF4E71BD58}"/>
              </a:ext>
            </a:extLst>
          </p:cNvPr>
          <p:cNvSpPr txBox="1">
            <a:spLocks/>
          </p:cNvSpPr>
          <p:nvPr/>
        </p:nvSpPr>
        <p:spPr>
          <a:xfrm>
            <a:off x="3740786" y="6002729"/>
            <a:ext cx="4055426" cy="361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FF962-DAF8-499A-82F5-D71B9CC272DB}"/>
              </a:ext>
            </a:extLst>
          </p:cNvPr>
          <p:cNvSpPr/>
          <p:nvPr/>
        </p:nvSpPr>
        <p:spPr>
          <a:xfrm>
            <a:off x="924823" y="19776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41B468-BB34-46B1-A4EB-441043D7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5" y="1204913"/>
            <a:ext cx="10373528" cy="52064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0E9302-C4A7-4E2E-AA88-3D47E670EC82}"/>
              </a:ext>
            </a:extLst>
          </p:cNvPr>
          <p:cNvSpPr/>
          <p:nvPr/>
        </p:nvSpPr>
        <p:spPr>
          <a:xfrm rot="5400000">
            <a:off x="9102965" y="1798921"/>
            <a:ext cx="199964" cy="483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13605-D60C-4D95-8259-922F715CCC90}"/>
              </a:ext>
            </a:extLst>
          </p:cNvPr>
          <p:cNvSpPr/>
          <p:nvPr/>
        </p:nvSpPr>
        <p:spPr>
          <a:xfrm>
            <a:off x="1077223" y="2130030"/>
            <a:ext cx="1008959" cy="3941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9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30222</TotalTime>
  <Words>938</Words>
  <Application>Microsoft Office PowerPoint</Application>
  <PresentationFormat>Widescreen</PresentationFormat>
  <Paragraphs>285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body</vt:lpstr>
      <vt:lpstr>Calibri Light</vt:lpstr>
      <vt:lpstr>Cambria</vt:lpstr>
      <vt:lpstr>Courier New</vt:lpstr>
      <vt:lpstr>Times New Roman</vt:lpstr>
      <vt:lpstr>Office Theme</vt:lpstr>
      <vt:lpstr>CS230: Digital Logic Design and Computer Architecture</vt:lpstr>
      <vt:lpstr>IP-stride prefetcher</vt:lpstr>
      <vt:lpstr>Metrics of interest </vt:lpstr>
      <vt:lpstr>Memory Mountain</vt:lpstr>
      <vt:lpstr>Does programming languages matter?</vt:lpstr>
      <vt:lpstr>Seriously?</vt:lpstr>
      <vt:lpstr>What?</vt:lpstr>
      <vt:lpstr>Insane </vt:lpstr>
      <vt:lpstr>Still?</vt:lpstr>
      <vt:lpstr>PowerPoint Presentation</vt:lpstr>
      <vt:lpstr>Ohhhhh!!</vt:lpstr>
      <vt:lpstr>Can Compilers/programmers exploit locality?</vt:lpstr>
      <vt:lpstr>Matrix Multiplication: 101</vt:lpstr>
      <vt:lpstr>Miss Rate analysis</vt:lpstr>
      <vt:lpstr>Effect of Cache Layout</vt:lpstr>
      <vt:lpstr>Effect of loop order (ijk)</vt:lpstr>
      <vt:lpstr>Effect of loops (kij)</vt:lpstr>
      <vt:lpstr>Effect of loops (jki)</vt:lpstr>
      <vt:lpstr>Effect of loops</vt:lpstr>
      <vt:lpstr>Few Linux commands of interest</vt:lpstr>
      <vt:lpstr>Multicore</vt:lpstr>
      <vt:lpstr>Caches: Private/Shared</vt:lpstr>
      <vt:lpstr>Application behavior</vt:lpstr>
      <vt:lpstr>Sliced/Banked LLC</vt:lpstr>
      <vt:lpstr>Inclusive Cache Hierarchy</vt:lpstr>
      <vt:lpstr>Non-inclusive (many commercial machines)</vt:lpstr>
      <vt:lpstr>Exclusive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621</cp:revision>
  <dcterms:created xsi:type="dcterms:W3CDTF">2021-05-31T06:57:48Z</dcterms:created>
  <dcterms:modified xsi:type="dcterms:W3CDTF">2023-10-25T01:56:52Z</dcterms:modified>
</cp:coreProperties>
</file>