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62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D8E6"/>
    <a:srgbClr val="81DEFF"/>
    <a:srgbClr val="3FCDFF"/>
    <a:srgbClr val="FF5050"/>
    <a:srgbClr val="523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4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60F9-9F84-485C-A510-E3577F50D875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B2B9-FB88-4954-AE92-94A83D558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6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60F9-9F84-485C-A510-E3577F50D875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B2B9-FB88-4954-AE92-94A83D558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53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60F9-9F84-485C-A510-E3577F50D875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B2B9-FB88-4954-AE92-94A83D558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1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60F9-9F84-485C-A510-E3577F50D875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B2B9-FB88-4954-AE92-94A83D558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82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60F9-9F84-485C-A510-E3577F50D875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B2B9-FB88-4954-AE92-94A83D558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5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60F9-9F84-485C-A510-E3577F50D875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B2B9-FB88-4954-AE92-94A83D558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2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60F9-9F84-485C-A510-E3577F50D875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B2B9-FB88-4954-AE92-94A83D558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44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60F9-9F84-485C-A510-E3577F50D875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B2B9-FB88-4954-AE92-94A83D558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4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60F9-9F84-485C-A510-E3577F50D875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B2B9-FB88-4954-AE92-94A83D558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69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60F9-9F84-485C-A510-E3577F50D875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B2B9-FB88-4954-AE92-94A83D558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4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60F9-9F84-485C-A510-E3577F50D875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B2B9-FB88-4954-AE92-94A83D558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5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560F9-9F84-485C-A510-E3577F50D875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9B2B9-FB88-4954-AE92-94A83D558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86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pattern, screenshot, rectangle, colorfulness&#10;&#10;Description automatically generated">
            <a:extLst>
              <a:ext uri="{FF2B5EF4-FFF2-40B4-BE49-F238E27FC236}">
                <a16:creationId xmlns:a16="http://schemas.microsoft.com/office/drawing/2014/main" id="{AF23D70A-8261-19B8-B56D-F984123A1B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63" y="612621"/>
            <a:ext cx="3508154" cy="230007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B2684B3-6726-46CB-5AEF-CBA902DCD4AE}"/>
              </a:ext>
            </a:extLst>
          </p:cNvPr>
          <p:cNvSpPr/>
          <p:nvPr/>
        </p:nvSpPr>
        <p:spPr>
          <a:xfrm>
            <a:off x="2281382" y="2670178"/>
            <a:ext cx="2170545" cy="23320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EA1D2-0B87-258C-D831-AC9C57374C23}"/>
              </a:ext>
            </a:extLst>
          </p:cNvPr>
          <p:cNvSpPr txBox="1"/>
          <p:nvPr/>
        </p:nvSpPr>
        <p:spPr>
          <a:xfrm>
            <a:off x="2349855" y="2648279"/>
            <a:ext cx="827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Leakage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B42C19-7F34-6D07-EC54-60B514E6AD0B}"/>
              </a:ext>
            </a:extLst>
          </p:cNvPr>
          <p:cNvSpPr txBox="1"/>
          <p:nvPr/>
        </p:nvSpPr>
        <p:spPr>
          <a:xfrm>
            <a:off x="3598675" y="2659455"/>
            <a:ext cx="851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picture containing text, screenshot, font, diagram&#10;&#10;Description automatically generated">
            <a:extLst>
              <a:ext uri="{FF2B5EF4-FFF2-40B4-BE49-F238E27FC236}">
                <a16:creationId xmlns:a16="http://schemas.microsoft.com/office/drawing/2014/main" id="{E907ACA5-9059-8704-F0C6-5159035598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98" y="660467"/>
            <a:ext cx="846000" cy="8417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81382" y="5600721"/>
                <a:ext cx="22687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200" b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Fold Change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382" y="5600721"/>
                <a:ext cx="2268721" cy="276999"/>
              </a:xfrm>
              <a:prstGeom prst="rect">
                <a:avLst/>
              </a:prstGeom>
              <a:blipFill>
                <a:blip r:embed="rId4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rot="16200000">
                <a:off x="1160757" y="4114154"/>
                <a:ext cx="15609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1200" b="1" dirty="0">
                    <a:solidFill>
                      <a:srgbClr val="83696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sz="12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1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sz="12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1">
                        <a:latin typeface="Cambria Math" panose="02040503050406030204" pitchFamily="18" charset="0"/>
                      </a:rPr>
                      <m:t>𝐯𝐚𝐥𝐮𝐞</m:t>
                    </m:r>
                  </m:oMath>
                </a14:m>
                <a:endPara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160757" y="4114154"/>
                <a:ext cx="1560945" cy="461665"/>
              </a:xfrm>
              <a:prstGeom prst="rect">
                <a:avLst/>
              </a:prstGeom>
              <a:blipFill>
                <a:blip r:embed="rId5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3850749" y="3488411"/>
            <a:ext cx="1348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Up:02</a:t>
            </a:r>
          </a:p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Down:00</a:t>
            </a:r>
          </a:p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Insignificant</a:t>
            </a:r>
          </a:p>
          <a:p>
            <a:endParaRPr lang="en-US" dirty="0"/>
          </a:p>
        </p:txBody>
      </p:sp>
      <p:sp>
        <p:nvSpPr>
          <p:cNvPr id="17" name="Flowchart: Connector 16"/>
          <p:cNvSpPr/>
          <p:nvPr/>
        </p:nvSpPr>
        <p:spPr>
          <a:xfrm>
            <a:off x="3795351" y="3866870"/>
            <a:ext cx="75407" cy="73891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3797681" y="4051745"/>
            <a:ext cx="75407" cy="73195"/>
          </a:xfrm>
          <a:prstGeom prst="flowChartConnector">
            <a:avLst/>
          </a:prstGeom>
          <a:solidFill>
            <a:srgbClr val="523CF4"/>
          </a:solidFill>
          <a:ln>
            <a:solidFill>
              <a:srgbClr val="523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>
            <a:off x="3797682" y="4228618"/>
            <a:ext cx="75407" cy="68931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02139" y="390778"/>
            <a:ext cx="135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4699" y="3119079"/>
            <a:ext cx="56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08318" y="1338704"/>
            <a:ext cx="1315581" cy="4666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BBB Leakage</a:t>
            </a:r>
            <a:endParaRPr lang="en-US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BBB Normal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Flowchart: Connector 23"/>
          <p:cNvSpPr/>
          <p:nvPr/>
        </p:nvSpPr>
        <p:spPr>
          <a:xfrm>
            <a:off x="7523511" y="1435249"/>
            <a:ext cx="55417" cy="73786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7514273" y="1611420"/>
            <a:ext cx="73891" cy="89284"/>
          </a:xfrm>
          <a:prstGeom prst="triangle">
            <a:avLst/>
          </a:prstGeom>
          <a:solidFill>
            <a:srgbClr val="50D8E6"/>
          </a:solidFill>
          <a:ln>
            <a:solidFill>
              <a:srgbClr val="50D8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280072" y="2798450"/>
            <a:ext cx="4987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673184" y="1372115"/>
            <a:ext cx="363713" cy="6257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775026" y="2670178"/>
            <a:ext cx="1159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PC1 (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30.3%)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4503481" y="1562204"/>
            <a:ext cx="1066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PC2 (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13.6%)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76163" y="439262"/>
            <a:ext cx="54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285728" y="660467"/>
            <a:ext cx="1056457" cy="375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1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3278909" y="2776582"/>
            <a:ext cx="18473" cy="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" idx="0"/>
            <a:endCxn id="3" idx="0"/>
          </p:cNvCxnSpPr>
          <p:nvPr/>
        </p:nvCxnSpPr>
        <p:spPr>
          <a:xfrm>
            <a:off x="3366655" y="267017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283528" y="2679494"/>
            <a:ext cx="0" cy="2332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230" y="3061737"/>
            <a:ext cx="1754564" cy="25665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006" y="3041880"/>
            <a:ext cx="3734867" cy="22409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063" y="575444"/>
            <a:ext cx="2175613" cy="20666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04746" y="2937222"/>
            <a:ext cx="40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48259" y="2804885"/>
            <a:ext cx="10395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648259" y="5125459"/>
            <a:ext cx="785526" cy="3943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86838" y="3866870"/>
            <a:ext cx="308008" cy="54150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144001" y="2890783"/>
            <a:ext cx="2243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Importance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270833" y="5129566"/>
            <a:ext cx="2325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 Decrease Gini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68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18313" y="271894"/>
            <a:ext cx="1906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 Molecular Function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4202" y="277960"/>
            <a:ext cx="2872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 Biological Process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18313" y="2440862"/>
            <a:ext cx="2174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 Cellular Component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91768" y="2412424"/>
            <a:ext cx="2623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Kegg Pathway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9138" y="238963"/>
            <a:ext cx="41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23061" y="225728"/>
            <a:ext cx="62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2405" y="2331306"/>
            <a:ext cx="69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99850" y="2389502"/>
            <a:ext cx="87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97846" y="4038094"/>
            <a:ext cx="21520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proteins are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</a:p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input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110632" y="271894"/>
            <a:ext cx="142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47" y="548893"/>
            <a:ext cx="3683630" cy="184181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850" y="554959"/>
            <a:ext cx="3728133" cy="186406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209" y="2738463"/>
            <a:ext cx="3538852" cy="189687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944" y="2695176"/>
            <a:ext cx="3966902" cy="198345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525" y="1304796"/>
            <a:ext cx="1649619" cy="274853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426017" y="2129627"/>
            <a:ext cx="46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23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C3983C35-08AA-DBA8-D578-25ABEDA77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09" y="261703"/>
            <a:ext cx="3613788" cy="2435539"/>
          </a:xfrm>
          <a:prstGeom prst="rect">
            <a:avLst/>
          </a:prstGeom>
        </p:spPr>
      </p:pic>
      <p:pic>
        <p:nvPicPr>
          <p:cNvPr id="5" name="Picture 4" descr="A picture containing text, screenshot, font, diagram&#10;&#10;Description automatically generated">
            <a:extLst>
              <a:ext uri="{FF2B5EF4-FFF2-40B4-BE49-F238E27FC236}">
                <a16:creationId xmlns:a16="http://schemas.microsoft.com/office/drawing/2014/main" id="{211EA7DE-8B83-775B-C265-9076631D3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51" y="201796"/>
            <a:ext cx="862432" cy="9343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B46E30A-7EA1-9D81-29D5-993CF92D09E6}"/>
              </a:ext>
            </a:extLst>
          </p:cNvPr>
          <p:cNvSpPr/>
          <p:nvPr/>
        </p:nvSpPr>
        <p:spPr>
          <a:xfrm>
            <a:off x="1879821" y="2464488"/>
            <a:ext cx="2330910" cy="251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5E237C-C81E-16A0-22B2-C024B483663E}"/>
              </a:ext>
            </a:extLst>
          </p:cNvPr>
          <p:cNvSpPr txBox="1"/>
          <p:nvPr/>
        </p:nvSpPr>
        <p:spPr>
          <a:xfrm>
            <a:off x="2180920" y="2438647"/>
            <a:ext cx="653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95BDD1-A348-578E-D3BC-6F78442E8521}"/>
              </a:ext>
            </a:extLst>
          </p:cNvPr>
          <p:cNvSpPr txBox="1"/>
          <p:nvPr/>
        </p:nvSpPr>
        <p:spPr>
          <a:xfrm>
            <a:off x="3360906" y="2450947"/>
            <a:ext cx="663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NCI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46083" y="3177923"/>
            <a:ext cx="1893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Up:02</a:t>
            </a:r>
          </a:p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Down:00</a:t>
            </a:r>
          </a:p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Insignificant</a:t>
            </a:r>
          </a:p>
          <a:p>
            <a:endParaRPr lang="en-US" b="1" dirty="0"/>
          </a:p>
        </p:txBody>
      </p:sp>
      <p:sp>
        <p:nvSpPr>
          <p:cNvPr id="22" name="Flowchart: Connector 21"/>
          <p:cNvSpPr/>
          <p:nvPr/>
        </p:nvSpPr>
        <p:spPr>
          <a:xfrm flipV="1">
            <a:off x="4121615" y="3288144"/>
            <a:ext cx="64654" cy="64191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 flipV="1">
            <a:off x="4121614" y="3470704"/>
            <a:ext cx="64654" cy="64191"/>
          </a:xfrm>
          <a:prstGeom prst="flowChartConnector">
            <a:avLst/>
          </a:prstGeom>
          <a:solidFill>
            <a:srgbClr val="523CF4"/>
          </a:solidFill>
          <a:ln>
            <a:solidFill>
              <a:srgbClr val="523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 flipH="1">
            <a:off x="4121615" y="3663158"/>
            <a:ext cx="64653" cy="7297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129681" y="1006953"/>
            <a:ext cx="9790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</a:t>
            </a:r>
            <a:endParaRPr lang="en-US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NCI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Flowchart: Connector 35"/>
          <p:cNvSpPr/>
          <p:nvPr/>
        </p:nvSpPr>
        <p:spPr>
          <a:xfrm flipH="1" flipV="1">
            <a:off x="7312637" y="1108399"/>
            <a:ext cx="55304" cy="55419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7294281" y="1265264"/>
            <a:ext cx="73660" cy="73606"/>
          </a:xfrm>
          <a:prstGeom prst="triangle">
            <a:avLst/>
          </a:prstGeom>
          <a:solidFill>
            <a:srgbClr val="50D8E6"/>
          </a:solidFill>
          <a:ln>
            <a:solidFill>
              <a:srgbClr val="50D8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493609" y="2490360"/>
            <a:ext cx="109031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PC1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27.3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%)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68625" y="3209495"/>
            <a:ext cx="525743" cy="7864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691137" y="1200802"/>
            <a:ext cx="116528" cy="5356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4135525" y="1359445"/>
            <a:ext cx="1163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PC2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16.2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%)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507439" y="5549929"/>
                <a:ext cx="19579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2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Fold Change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439" y="5549929"/>
                <a:ext cx="1957941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 rot="16200000">
                <a:off x="1390217" y="4015155"/>
                <a:ext cx="14408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1200" b="1" dirty="0">
                    <a:solidFill>
                      <a:srgbClr val="83696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1" i="0" smtClean="0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sz="1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1" i="0" smtClean="0">
                        <a:latin typeface="Cambria Math" panose="02040503050406030204" pitchFamily="18" charset="0"/>
                      </a:rPr>
                      <m:t>𝐯𝐚𝐥𝐮𝐞</m:t>
                    </m:r>
                  </m:oMath>
                </a14:m>
                <a:endPara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90217" y="4015155"/>
                <a:ext cx="144087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200189" y="20488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10211" y="175553"/>
            <a:ext cx="72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3229" y="2879488"/>
            <a:ext cx="56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79094" y="299620"/>
            <a:ext cx="141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2983233" y="2464488"/>
            <a:ext cx="0" cy="251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135" y="2829787"/>
            <a:ext cx="1832281" cy="274842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94" y="2879488"/>
            <a:ext cx="3692893" cy="22157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876" y="299620"/>
            <a:ext cx="2194066" cy="216314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592794" y="2734518"/>
            <a:ext cx="51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92008" y="2628859"/>
            <a:ext cx="1434164" cy="3850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407511" y="4966424"/>
            <a:ext cx="1318661" cy="4715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709836" y="3639588"/>
            <a:ext cx="317633" cy="6063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048338" y="2735680"/>
            <a:ext cx="2187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Importance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50939" y="4956724"/>
            <a:ext cx="1831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 Decrease Gini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14427" y="220691"/>
            <a:ext cx="25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 Molecular Function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6521" y="248963"/>
            <a:ext cx="2216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 Biological Process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07564" y="2583983"/>
            <a:ext cx="2281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 Cellular Component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98737" y="2624209"/>
            <a:ext cx="2623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Kegg Pathway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7722" y="274053"/>
            <a:ext cx="652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83527" y="159393"/>
            <a:ext cx="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0215" y="2634198"/>
            <a:ext cx="563417" cy="374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83527" y="2634198"/>
            <a:ext cx="7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17220" y="4178439"/>
            <a:ext cx="2078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66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proteins are used </a:t>
            </a:r>
            <a:endParaRPr lang="en-US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67531" y="274053"/>
            <a:ext cx="133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36" y="505386"/>
            <a:ext cx="3691348" cy="19857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392" y="559807"/>
            <a:ext cx="3964148" cy="19820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15" y="2901208"/>
            <a:ext cx="3851963" cy="192598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672" y="2943067"/>
            <a:ext cx="3959360" cy="197968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107" y="1459289"/>
            <a:ext cx="1505406" cy="271915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109725" y="2353150"/>
            <a:ext cx="66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26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4603</TotalTime>
  <Words>164</Words>
  <Application>Microsoft Office PowerPoint</Application>
  <PresentationFormat>Widescreen</PresentationFormat>
  <Paragraphs>61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University of Houston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Pendyala, Varshitha</dc:creator>
  <cp:lastModifiedBy>Pendyala, Varshitha</cp:lastModifiedBy>
  <cp:revision>88</cp:revision>
  <dcterms:created xsi:type="dcterms:W3CDTF">2023-07-11T19:08:15Z</dcterms:created>
  <dcterms:modified xsi:type="dcterms:W3CDTF">2023-08-11T07:03:40Z</dcterms:modified>
</cp:coreProperties>
</file>