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8E6"/>
    <a:srgbClr val="81DEFF"/>
    <a:srgbClr val="3FCDFF"/>
    <a:srgbClr val="FF5050"/>
    <a:srgbClr val="523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0F9-9F84-485C-A510-E3577F50D87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B2B9-FB88-4954-AE92-94A83D55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attern, screenshot, rectangle, colorfulness&#10;&#10;Description automatically generated">
            <a:extLst>
              <a:ext uri="{FF2B5EF4-FFF2-40B4-BE49-F238E27FC236}">
                <a16:creationId xmlns:a16="http://schemas.microsoft.com/office/drawing/2014/main" id="{AF23D70A-8261-19B8-B56D-F984123A1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3" y="612621"/>
            <a:ext cx="3508154" cy="23000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684B3-6726-46CB-5AEF-CBA902DCD4AE}"/>
              </a:ext>
            </a:extLst>
          </p:cNvPr>
          <p:cNvSpPr/>
          <p:nvPr/>
        </p:nvSpPr>
        <p:spPr>
          <a:xfrm>
            <a:off x="2281382" y="2670178"/>
            <a:ext cx="2170545" cy="2332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A1D2-0B87-258C-D831-AC9C57374C23}"/>
              </a:ext>
            </a:extLst>
          </p:cNvPr>
          <p:cNvSpPr txBox="1"/>
          <p:nvPr/>
        </p:nvSpPr>
        <p:spPr>
          <a:xfrm>
            <a:off x="2481018" y="2648279"/>
            <a:ext cx="44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2C19-7F34-6D07-EC54-60B514E6AD0B}"/>
              </a:ext>
            </a:extLst>
          </p:cNvPr>
          <p:cNvSpPr txBox="1"/>
          <p:nvPr/>
        </p:nvSpPr>
        <p:spPr>
          <a:xfrm>
            <a:off x="3693245" y="2638836"/>
            <a:ext cx="738390" cy="27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907ACA5-9059-8704-F0C6-51590355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8" y="660467"/>
            <a:ext cx="846000" cy="841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1382" y="5600721"/>
                <a:ext cx="2268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Change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82" y="5600721"/>
                <a:ext cx="2268721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1160757" y="4114154"/>
                <a:ext cx="1560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200" b="1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60757" y="4114154"/>
                <a:ext cx="1560945" cy="461665"/>
              </a:xfrm>
              <a:prstGeom prst="rect">
                <a:avLst/>
              </a:prstGeom>
              <a:blipFill>
                <a:blip r:embed="rId5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50749" y="3488411"/>
            <a:ext cx="134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Up:02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Down:00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</a:p>
          <a:p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3795351" y="3866870"/>
            <a:ext cx="75407" cy="738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797681" y="4051745"/>
            <a:ext cx="75407" cy="73195"/>
          </a:xfrm>
          <a:prstGeom prst="flowChartConnector">
            <a:avLst/>
          </a:prstGeom>
          <a:solidFill>
            <a:srgbClr val="523CF4"/>
          </a:solidFill>
          <a:ln>
            <a:solidFill>
              <a:srgbClr val="523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97682" y="4228618"/>
            <a:ext cx="75407" cy="6893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2139" y="39077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699" y="3119079"/>
            <a:ext cx="56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56346"/>
            <a:ext cx="3461308" cy="25387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28006" y="1451658"/>
            <a:ext cx="1315581" cy="466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HC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PDAC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8035316" y="1533258"/>
            <a:ext cx="55417" cy="73786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8026078" y="1718038"/>
            <a:ext cx="73891" cy="89284"/>
          </a:xfrm>
          <a:prstGeom prst="triangle">
            <a:avLst/>
          </a:prstGeom>
          <a:solidFill>
            <a:srgbClr val="50D8E6"/>
          </a:solidFill>
          <a:ln>
            <a:solidFill>
              <a:srgbClr val="50D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80072" y="2798450"/>
            <a:ext cx="498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73184" y="1372115"/>
            <a:ext cx="363713" cy="625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63487" y="2764881"/>
            <a:ext cx="980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 (36%)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449864" y="1689835"/>
            <a:ext cx="9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 (11%)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6163" y="439262"/>
            <a:ext cx="5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85728" y="660467"/>
            <a:ext cx="1056457" cy="37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8909" y="2776582"/>
            <a:ext cx="18473" cy="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" idx="0"/>
            <a:endCxn id="3" idx="0"/>
          </p:cNvCxnSpPr>
          <p:nvPr/>
        </p:nvCxnSpPr>
        <p:spPr>
          <a:xfrm>
            <a:off x="3366655" y="26701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83528" y="2679494"/>
            <a:ext cx="0" cy="23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0" y="3061737"/>
            <a:ext cx="1754564" cy="25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08" y="1526288"/>
            <a:ext cx="2773219" cy="2960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9211" y="353607"/>
            <a:ext cx="1906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Molecular Function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5568" y="414001"/>
            <a:ext cx="287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Biological Process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187" y="2872559"/>
            <a:ext cx="217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Cellular Component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0259" y="2937704"/>
            <a:ext cx="262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Kegg Pathway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70" y="320656"/>
            <a:ext cx="41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9850" y="353071"/>
            <a:ext cx="6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219" y="2831081"/>
            <a:ext cx="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2798" y="2872559"/>
            <a:ext cx="8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6198" y="2812977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13088" y="1192523"/>
            <a:ext cx="160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40617" y="4640817"/>
            <a:ext cx="2152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are used as input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1808" y="503606"/>
            <a:ext cx="14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" y="803635"/>
            <a:ext cx="3683630" cy="1841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14" y="773688"/>
            <a:ext cx="3854410" cy="19272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2" y="3297937"/>
            <a:ext cx="3538852" cy="18968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2" y="3239364"/>
            <a:ext cx="3966902" cy="19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3983C35-08AA-DBA8-D578-25ABEDA7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9" y="261703"/>
            <a:ext cx="3613788" cy="2435539"/>
          </a:xfrm>
          <a:prstGeom prst="rect">
            <a:avLst/>
          </a:prstGeom>
        </p:spPr>
      </p:pic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211EA7DE-8B83-775B-C265-9076631D3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1" y="201796"/>
            <a:ext cx="862432" cy="934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46E30A-7EA1-9D81-29D5-993CF92D09E6}"/>
              </a:ext>
            </a:extLst>
          </p:cNvPr>
          <p:cNvSpPr/>
          <p:nvPr/>
        </p:nvSpPr>
        <p:spPr>
          <a:xfrm>
            <a:off x="1879821" y="2464488"/>
            <a:ext cx="2330910" cy="251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E237C-C81E-16A0-22B2-C024B483663E}"/>
              </a:ext>
            </a:extLst>
          </p:cNvPr>
          <p:cNvSpPr txBox="1"/>
          <p:nvPr/>
        </p:nvSpPr>
        <p:spPr>
          <a:xfrm>
            <a:off x="2004108" y="2433130"/>
            <a:ext cx="79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5BDD1-A348-578E-D3BC-6F78442E8521}"/>
              </a:ext>
            </a:extLst>
          </p:cNvPr>
          <p:cNvSpPr txBox="1"/>
          <p:nvPr/>
        </p:nvSpPr>
        <p:spPr>
          <a:xfrm>
            <a:off x="3292128" y="2451602"/>
            <a:ext cx="89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65" y="87627"/>
            <a:ext cx="2977118" cy="25731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6083" y="3177923"/>
            <a:ext cx="189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Up:02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Down:00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Insignificant</a:t>
            </a:r>
          </a:p>
          <a:p>
            <a:endParaRPr lang="en-US" b="1" dirty="0"/>
          </a:p>
        </p:txBody>
      </p:sp>
      <p:sp>
        <p:nvSpPr>
          <p:cNvPr id="22" name="Flowchart: Connector 21"/>
          <p:cNvSpPr/>
          <p:nvPr/>
        </p:nvSpPr>
        <p:spPr>
          <a:xfrm flipV="1">
            <a:off x="4121615" y="3288144"/>
            <a:ext cx="64654" cy="641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 flipV="1">
            <a:off x="4121614" y="3470704"/>
            <a:ext cx="64654" cy="64191"/>
          </a:xfrm>
          <a:prstGeom prst="flowChartConnector">
            <a:avLst/>
          </a:prstGeom>
          <a:solidFill>
            <a:srgbClr val="523CF4"/>
          </a:solidFill>
          <a:ln>
            <a:solidFill>
              <a:srgbClr val="523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 flipH="1">
            <a:off x="4121615" y="3663158"/>
            <a:ext cx="64653" cy="729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89564" y="1136109"/>
            <a:ext cx="979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GAC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 flipH="1" flipV="1">
            <a:off x="7601585" y="1256251"/>
            <a:ext cx="55304" cy="55419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7592407" y="1431815"/>
            <a:ext cx="73660" cy="73606"/>
          </a:xfrm>
          <a:prstGeom prst="triangle">
            <a:avLst/>
          </a:prstGeom>
          <a:solidFill>
            <a:srgbClr val="50D8E6"/>
          </a:solidFill>
          <a:ln>
            <a:solidFill>
              <a:srgbClr val="50D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9539" y="2490360"/>
            <a:ext cx="10903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27.3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8625" y="3209495"/>
            <a:ext cx="525743" cy="78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137" y="1200802"/>
            <a:ext cx="116528" cy="53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135525" y="1359445"/>
            <a:ext cx="116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 (14.3%)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07439" y="5549929"/>
                <a:ext cx="1957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Change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39" y="5549929"/>
                <a:ext cx="1957941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6200000">
                <a:off x="1390217" y="4015155"/>
                <a:ext cx="1440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200" b="1" dirty="0">
                    <a:solidFill>
                      <a:srgbClr val="8369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0217" y="4015155"/>
                <a:ext cx="144087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00189" y="20488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0211" y="175553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29" y="2879488"/>
            <a:ext cx="5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9094" y="299620"/>
            <a:ext cx="14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983233" y="2464488"/>
            <a:ext cx="0" cy="251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5" y="2829787"/>
            <a:ext cx="1832281" cy="27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16" y="1800472"/>
            <a:ext cx="3032236" cy="2632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6756" y="143085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Molecular Function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6341" y="104988"/>
            <a:ext cx="221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Biological Process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6756" y="2673477"/>
            <a:ext cx="228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Cellular Component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341" y="2703946"/>
            <a:ext cx="262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Kegg Pathway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90" y="112691"/>
            <a:ext cx="65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3527" y="159393"/>
            <a:ext cx="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256" y="2661037"/>
            <a:ext cx="563417" cy="37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3527" y="2634198"/>
            <a:ext cx="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3416" y="1646583"/>
            <a:ext cx="207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7491" y="2449532"/>
            <a:ext cx="5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70012" y="4399430"/>
            <a:ext cx="207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 proteins are used as input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36364" y="420084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7" y="505386"/>
            <a:ext cx="3691348" cy="1985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82" y="505386"/>
            <a:ext cx="3964148" cy="19820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6" y="3003530"/>
            <a:ext cx="3851963" cy="19259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27" y="3035333"/>
            <a:ext cx="3962542" cy="19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149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Pendyala, Varshitha</dc:creator>
  <cp:lastModifiedBy>Pendyala, Varshitha</cp:lastModifiedBy>
  <cp:revision>72</cp:revision>
  <dcterms:created xsi:type="dcterms:W3CDTF">2023-07-11T19:08:15Z</dcterms:created>
  <dcterms:modified xsi:type="dcterms:W3CDTF">2023-08-11T23:10:03Z</dcterms:modified>
</cp:coreProperties>
</file>