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88C74-9CF4-45DA-ADE8-2D0C84E0F14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7E96F-73E5-4343-8CCB-CB74B9E8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7E96F-73E5-4343-8CCB-CB74B9E89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74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6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9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11C1-B082-4731-A89E-CC77B9E4E92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C59-11B7-3055-7AD3-CE5CA8C2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316"/>
            <a:ext cx="8596668" cy="6593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BF4A-12EA-9702-D2BF-F77D3E1B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37419"/>
            <a:ext cx="11160705" cy="5820697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Dataset Overview: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dataset income_evaluation.csv contains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32,561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records with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15 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columns. It is related to income classification, where the target variable is income, indicating whether a person's income is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&lt;=50k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or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&gt;50k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income_evaluation.csv dataset contains structured tabular data with a mix of categorical and numerical data.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Numerical Data 's are  age, fnlwgt, education-num ,capital-gain, capital-loss, hours-per-week.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Data set contains two types categorical data's  one is Nominal and  another is Cardinal.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Nominal data are work class, marital-status, occupation, relationship, race, sex ,native-country.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Cardinal data: education.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income (Binary)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57DD-6EBD-D673-977A-ED99C50A4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32" y="993059"/>
            <a:ext cx="6618203" cy="19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E5E7-3693-F993-D8AC-DA17FCEE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658"/>
            <a:ext cx="8596668" cy="4522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Count of income and count of occupation by education and sex: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1B4216-5668-8101-FF48-67400105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943"/>
            <a:ext cx="11377014" cy="6764592"/>
          </a:xfrm>
        </p:spPr>
        <p:txBody>
          <a:bodyPr/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picture contains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Line and stacked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column chart, one slicer and  two cards.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Line and stacked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column chart display the count of income and count of occupation by education and sex.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From the Line and stacked column chart we can count number  of earnings in occupation. we can identify  the education details in sex(male/female).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Similarly, we see the type of education details like (e.g.12th ,Doctorate, Prof-school or pre school etc.)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Clicking on the bar of a chart we can see the changes of  values in card.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6DF34-6834-87B7-B710-BDA9B641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6" y="747252"/>
            <a:ext cx="6489291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0C57-88D2-114F-4EE1-EFD90CC0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316"/>
            <a:ext cx="8596668" cy="6593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9B46-1AAE-D8A3-E4DF-1E1F7276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1" y="744744"/>
            <a:ext cx="11259027" cy="5518404"/>
          </a:xfrm>
        </p:spPr>
        <p:txBody>
          <a:bodyPr/>
          <a:lstStyle/>
          <a:p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capital-gain: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Extra income from investments, stocks, or business profits.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capital-loss:</a:t>
            </a: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Investment losses, which reduce overall income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Card display the value max of capital -gain and max of capital-loss of earner</a:t>
            </a: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3.Slicer: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Here, With slicer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can choose marital - status.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with marital- slicer we can  count number of earners on the particular person. like(Divorced, separated and never-married)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Selecting on value of slicer we can see changes in values 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Line and stacked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column chart, card, and in next slot.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Then slicer will act like operator on both slot.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C4B80-0EEC-16C7-CC20-D62D2F00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89" y="816638"/>
            <a:ext cx="2635047" cy="1544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11568-7C7D-11B5-0EF8-8C6CF91E2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3" y="816638"/>
            <a:ext cx="2565676" cy="1544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47F66-B46D-76DF-081E-732E2E97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99" y="3037143"/>
            <a:ext cx="3159262" cy="17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D03A-D10A-FA50-1D9C-49DBA48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477"/>
            <a:ext cx="8596668" cy="61016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Count of work class by race: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1663-91D7-C07C-FAD2-F02E6502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6"/>
            <a:ext cx="8596668" cy="5224727"/>
          </a:xfrm>
        </p:spPr>
        <p:txBody>
          <a:bodyPr/>
          <a:lstStyle/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The picture contains Donut chart, and  two cards.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The clustered Donut chart display the count of  work class by race.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Similarly, we see the type of race. like(e.g.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White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, Black or Amer-Indian Eskimo etc.)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Clicking on the Donut chart we can see the changes of  value in card.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2064B-7147-A104-002D-F0D12D50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0" y="1022555"/>
            <a:ext cx="5751871" cy="2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5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87DC-EE66-1273-77C7-C3E792D5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149"/>
            <a:ext cx="8596668" cy="6494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native-country and sex: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BFB8-BC15-551B-7ED5-A7E6573C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11288524" cy="5790638"/>
          </a:xfrm>
        </p:spPr>
        <p:txBody>
          <a:bodyPr>
            <a:normAutofit/>
          </a:bodyPr>
          <a:lstStyle/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This picture contains with one  world map, 2 cards, one multi-row card.</a:t>
            </a: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map is filled with two colors indicates the difference between sex.(F/M)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By selecting  on the particular country on map shows the male and female , Average of education-num</a:t>
            </a: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,and sum of fnlwgt.</a:t>
            </a: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This action changes all the data in table, card, multi-row card which contains the related data in Average of education-number in male and female.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SzPct val="100000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AECB-B2DC-0295-6935-72AC70472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0" y="1061885"/>
            <a:ext cx="6459793" cy="28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D47B-2BA8-DD8A-2498-5D583022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2788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5.multi- row card:</a:t>
            </a:r>
            <a:br>
              <a:rPr lang="en-US" sz="3200" dirty="0"/>
            </a:b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0166-C247-8291-AB96-24F7CCA5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14400"/>
            <a:ext cx="11239363" cy="5520811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multi-row card contains the value of education, Average of education-num, Average of capital – gain and Average of capital-loss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sex(F/M).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6.Card:</a:t>
            </a:r>
            <a:r>
              <a:rPr lang="en-US" sz="2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</a:p>
          <a:p>
            <a:endParaRPr lang="en-US" sz="2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Here , the card 1 show the value of max of final weight(population) of people.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Here, the card 2 show the value of sum of education number.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ECF33-9344-D74D-B0BD-CE1270D8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28" y="914400"/>
            <a:ext cx="3905250" cy="1282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47453-096B-5A92-60CC-A62A61BA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3" y="3313472"/>
            <a:ext cx="3829050" cy="1398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C27A2-1F30-CE43-5448-FE9838787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3" y="3310245"/>
            <a:ext cx="3876675" cy="13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5EF5-900B-33C5-A760-3173D493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Conclusion: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DF6-5C6E-E8EC-C131-E02CA945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645"/>
            <a:ext cx="8596668" cy="432071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Understanding income evaluation is essential for achieving financial success. By effectively managing income, budgeting wisely, and exploring strategies for growth, you can build a strong financial foundation for a secure and prosperous future.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00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637</Words>
  <Application>Microsoft Office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Fraunces Extra Bold</vt:lpstr>
      <vt:lpstr>Nobile</vt:lpstr>
      <vt:lpstr>Times New Roman</vt:lpstr>
      <vt:lpstr>Trebuchet MS</vt:lpstr>
      <vt:lpstr>Wingdings</vt:lpstr>
      <vt:lpstr>Wingdings 3</vt:lpstr>
      <vt:lpstr>Facet</vt:lpstr>
      <vt:lpstr>Income Evaluation</vt:lpstr>
      <vt:lpstr>1. Count of income and count of occupation by education and sex:</vt:lpstr>
      <vt:lpstr>2.Card:</vt:lpstr>
      <vt:lpstr> 3. Count of work class by race:</vt:lpstr>
      <vt:lpstr>4.native-country and sex:</vt:lpstr>
      <vt:lpstr> 5.multi- row card: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varshitha yenugu</dc:creator>
  <cp:lastModifiedBy>varshitha yenugu</cp:lastModifiedBy>
  <cp:revision>8</cp:revision>
  <dcterms:created xsi:type="dcterms:W3CDTF">2025-02-02T21:48:13Z</dcterms:created>
  <dcterms:modified xsi:type="dcterms:W3CDTF">2025-04-12T04:41:20Z</dcterms:modified>
</cp:coreProperties>
</file>