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1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90" d="100"/>
          <a:sy n="90" d="100"/>
        </p:scale>
        <p:origin x="-1234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08226A-8B93-4D96-9F91-F43059CB7A8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3400"/>
            <a:ext cx="60960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95400"/>
            <a:ext cx="8001000" cy="914400"/>
          </a:xfrm>
        </p:spPr>
        <p:txBody>
          <a:bodyPr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Bidarahalli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Virgo Nagar Post,, Bangalore-560049, Karnataka, India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077200" cy="3657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Protecting User Password Keys at  Rest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(on the Disk)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Varshitha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USN:1EP21EC113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4419600"/>
            <a:ext cx="2743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MENTOR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Malini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L</a:t>
            </a:r>
          </a:p>
        </p:txBody>
      </p:sp>
    </p:spTree>
    <p:extLst>
      <p:ext uri="{BB962C8B-B14F-4D97-AF65-F5344CB8AC3E}">
        <p14:creationId xmlns:p14="http://schemas.microsoft.com/office/powerpoint/2010/main" val="80479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GUI-based 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cryptography libraries.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AES-256 encryption in CBC mode with PBKDF2-derived keys for strong security.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user-friendly interface with file selection, password input, and optional password hint.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could include performance optimization for large files, enhanced security features, and improved user experience with progress indicators and drag-and-drop functionality.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provides a solid foundation for secure file encryption and decryption, poised for further enhancement based on user feedback and evolving security standards.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a robust file encryption and decryption tool using Python's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GUI and cryptography libraries.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AES-256 encryption for strong security.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keys derived from user passwords with PBKDF2.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allows users to encrypt and decrypt files.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encryption keys and hints securely on disk.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password validation with optional hint retrieval after failed attempts.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confidentiality and integrity.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select files for encryption or decryption.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Security: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password input and validation.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Encryption: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robust encryption for data confidentiality.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Capability: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decryption of files with the correct password.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secure key derivation with PBKDF2HMAC and uses salt for enhanced security.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with error handling for smooth operation</a:t>
            </a:r>
          </a:p>
        </p:txBody>
      </p:sp>
    </p:spTree>
    <p:extLst>
      <p:ext uri="{BB962C8B-B14F-4D97-AF65-F5344CB8AC3E}">
        <p14:creationId xmlns:p14="http://schemas.microsoft.com/office/powerpoint/2010/main" val="41825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381000"/>
            <a:ext cx="3733800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DIAGRAM: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953000" cy="5486400"/>
          </a:xfrm>
        </p:spPr>
      </p:pic>
    </p:spTree>
    <p:extLst>
      <p:ext uri="{BB962C8B-B14F-4D97-AF65-F5344CB8AC3E}">
        <p14:creationId xmlns:p14="http://schemas.microsoft.com/office/powerpoint/2010/main" val="40207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09599"/>
            <a:ext cx="5181600" cy="57893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DECRYPTION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graphical interface for user interaction.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choose files for encryption or decryption.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Input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user input for passwords.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Validation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entered password for validity.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Derivation (PBKDF2HMAC, hashes)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Derives encryption keys from passwords using PBKDF2HMAC for encryption and decryption processes.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Generation / Extraction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os.urandom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and extracts salt for key derivation.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Module (Cipher, AES, modes):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data using the AES algorithm with padding.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Module (Cipher, AES, modes):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Decrypts encrypted data using the AES algorithm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Module (padding.PKCS7)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Pads data before encryption to ensure it fits the block size.</a:t>
            </a:r>
          </a:p>
          <a:p>
            <a:pPr algn="just">
              <a:lnSpc>
                <a:spcPct val="12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(padding.PKCS7):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padding after decryption to restore original data.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Handling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file output for encrypted or decrypted files.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Handling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metadata associated with files, such as timestamps and properties.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Process Management (Coordination)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Coordinates the encryption flow from user input to file encryption.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 Management (Coordination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Coordinates the decryption flow from user input to file decryption.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8912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programming language for file encryption/decryption functionalities.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library for user interactions (file selection, password input, mode selection).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Library: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AES-256 encryption, PBKDF2HMAC key derivation, and SHA256 hashing.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file and directory operations.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Module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data padding/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AES encryption.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Filedialog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file and directory selection dialogs.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 notifications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65661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NAME:Varshitha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USN:1EP21EC113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(GUI) Development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the GUI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file and directory selection dialogs.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user inputs, button click events, and input validation.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messages and success notifications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backend functions for encryption and decryption.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(Cryptographic Logic and File Handling)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AES-256 encryption and decryption using the Cryptography library.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key generation with PBKDF2HMAC and SHA256 hashing.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file reading and writing operations.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for cryptographic and file operations.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with salting and padding management.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4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</TotalTime>
  <Words>709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Bidarahalli, Virgo Nagar Post,, Bangalore-560049, Karnataka, India.  Department of Electronics and Communication Engineering, </vt:lpstr>
      <vt:lpstr>PROJECT OVERVIEW</vt:lpstr>
      <vt:lpstr>FEATURES</vt:lpstr>
      <vt:lpstr>PROCESS FLOW</vt:lpstr>
      <vt:lpstr>ARCHITECTURAL DIAGRAM: ENCRYPTION</vt:lpstr>
      <vt:lpstr> DECRYPTION</vt:lpstr>
      <vt:lpstr>ARCHITECTURAL DESCRIPTION</vt:lpstr>
      <vt:lpstr>TECHNOLOGIES USED</vt:lpstr>
      <vt:lpstr>PROJECT LEAD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varshithassvarshitha@gmail.com</cp:lastModifiedBy>
  <cp:revision>31</cp:revision>
  <dcterms:created xsi:type="dcterms:W3CDTF">2024-07-06T16:44:14Z</dcterms:created>
  <dcterms:modified xsi:type="dcterms:W3CDTF">2024-07-15T07:58:34Z</dcterms:modified>
</cp:coreProperties>
</file>