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71975" y="1846763"/>
            <a:ext cx="73009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: GHG Emissions   Prediction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Name: Varshitha P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AICTE Stud.ID: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STU67cfa915447a91741662485</a:t>
            </a:r>
            <a:endParaRPr lang="en-US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algn="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1C3B-1DA9-B39D-3DA3-BB835EC3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098CFD-C8D3-4942-0002-9A1680700AF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00896-1190-B4ED-1987-F288888B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490" y="1632858"/>
            <a:ext cx="10711543" cy="48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050D-2E1A-2E6C-8847-D423BCE29D6C}"/>
              </a:ext>
            </a:extLst>
          </p:cNvPr>
          <p:cNvSpPr txBox="1"/>
          <p:nvPr/>
        </p:nvSpPr>
        <p:spPr>
          <a:xfrm>
            <a:off x="288758" y="1780673"/>
            <a:ext cx="116946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 an accurate model to predict greenhouse gas emission factors across industries and commodities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high evaluation scores, with Linear Regression delivering superior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Successfully cleaned, engineered, and scaled real-world environmental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Enabled model reusability through saving tools and training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Identified top-emitting sectors to support data-driven sustainability efforts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sz="2000" b="1" dirty="0"/>
              <a:t>Future Scope</a:t>
            </a:r>
          </a:p>
          <a:p>
            <a:pPr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 real-time GHG data for dynamic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Expand analysis to include regional or global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Incorporate deep learning techniques for complex pattern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Visualize long-term emission trends using dashboard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policy decision-making through predictive impact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4137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653B4-C5D2-CF32-B6AD-83A152D27DC2}"/>
              </a:ext>
            </a:extLst>
          </p:cNvPr>
          <p:cNvSpPr txBox="1"/>
          <p:nvPr/>
        </p:nvSpPr>
        <p:spPr>
          <a:xfrm>
            <a:off x="199809" y="1728791"/>
            <a:ext cx="7329704" cy="33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work with real world greenhouse gas emissions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Clean and prepared data set for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Build and test different regression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Compare model performance to choose the best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Save the final model and preprocessing tools for future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3"/>
            <a:ext cx="11951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6731195-E24F-6331-2CF9-FEF9FD08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" y="1493722"/>
            <a:ext cx="1195139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for all tasks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Cloud-based notebook environment to run and test your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reading Excel sheets, merging data across years, and handling large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Numerical operations, array manipulation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visualization (like histograms, bar charts, heatmaps)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machine learning models (Linear Regression, Random Forest), evaluation metrics (RMSE, R²), and hyperparameter tuning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find the best model parameters using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B807C-1A63-B24C-EAAD-55C776B79002}"/>
              </a:ext>
            </a:extLst>
          </p:cNvPr>
          <p:cNvSpPr txBox="1"/>
          <p:nvPr/>
        </p:nvSpPr>
        <p:spPr>
          <a:xfrm>
            <a:off x="268356" y="1508095"/>
            <a:ext cx="11261657" cy="407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Collection Collected Excel data from 2010–2016 across U.S. industries and commodities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Preprocessing Removed null columns, encoded categorical variables, and normalized numerical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Engineering Merged datasets by year, added source labels, and selected relevant predictors and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Building Trained Linear Regression and Random Forest using scikit-learn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Evaluation &amp; Tuning Compared RMSE and R², tuned Random Forest using </a:t>
            </a:r>
            <a:r>
              <a:rPr lang="en-US" sz="2000" dirty="0" err="1"/>
              <a:t>GridSearchCV</a:t>
            </a:r>
            <a:r>
              <a:rPr lang="en-US" sz="2000" dirty="0"/>
              <a:t>, and saved best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D4CF0-7A57-1DBD-F4A6-BA1EC89C54DF}"/>
              </a:ext>
            </a:extLst>
          </p:cNvPr>
          <p:cNvSpPr txBox="1"/>
          <p:nvPr/>
        </p:nvSpPr>
        <p:spPr>
          <a:xfrm>
            <a:off x="114299" y="2082739"/>
            <a:ext cx="116300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predict supply chain emission factors with margins by analyzing annual greenhouse gas (GHG) emission data from 2010 to 2016, categorized by U.S. industries and commodities. The objective is to develop a regression model that uses descriptive and data quality metrics—such as substance type, unit, reliability, and temporal/technological/geographical correlation scores—to estimate emission intensity across supply chain activities.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4C93D1-7653-DA4B-7D83-5468F557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1056"/>
            <a:ext cx="113871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data-driven approach to predict supply chain emission factors with margins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multi-year GHG emission data for industries and commodities (2010–2016)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and normalized numerical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Linear Regression and Random Forest models using scikit-learn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model parameters and selected the best-performing model based on RMSE and R²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E0A07-896C-C2A0-6B90-BECB3EF3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8" y="1744823"/>
            <a:ext cx="10776858" cy="47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AC25-3735-5B1D-60A6-45867947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42678-C7F7-F0C8-A413-C85CE492967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A5698-6766-EA55-CA4C-6307FC24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800808"/>
            <a:ext cx="10711543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2770D-679B-0E94-9BB1-C33EAE03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23F9B-2021-EE16-6B5C-03738D53965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2A527-1DD6-067A-7B6F-368C3007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490" y="1800808"/>
            <a:ext cx="10711543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725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70</TotalTime>
  <Words>485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Varshitha P</cp:lastModifiedBy>
  <cp:revision>5</cp:revision>
  <dcterms:created xsi:type="dcterms:W3CDTF">2024-12-31T09:40:01Z</dcterms:created>
  <dcterms:modified xsi:type="dcterms:W3CDTF">2025-07-09T12:48:04Z</dcterms:modified>
</cp:coreProperties>
</file>