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3" r:id="rId7"/>
    <p:sldId id="260"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ha Bommaraju" userId="a76e94bae3838fe0" providerId="LiveId" clId="{C6DF5E4F-BBDD-4FBD-8964-8FE6C279B76D}"/>
    <pc:docChg chg="undo custSel addSld modSld">
      <pc:chgData name="Varshitha Bommaraju" userId="a76e94bae3838fe0" providerId="LiveId" clId="{C6DF5E4F-BBDD-4FBD-8964-8FE6C279B76D}" dt="2024-03-30T03:12:36.294" v="817" actId="113"/>
      <pc:docMkLst>
        <pc:docMk/>
      </pc:docMkLst>
      <pc:sldChg chg="addSp delSp modSp mod setBg setClrOvrMap delDesignElem chgLayout">
        <pc:chgData name="Varshitha Bommaraju" userId="a76e94bae3838fe0" providerId="LiveId" clId="{C6DF5E4F-BBDD-4FBD-8964-8FE6C279B76D}" dt="2024-03-30T03:12:36.294" v="817" actId="113"/>
        <pc:sldMkLst>
          <pc:docMk/>
          <pc:sldMk cId="3477865145" sldId="256"/>
        </pc:sldMkLst>
        <pc:spChg chg="mod ord">
          <ac:chgData name="Varshitha Bommaraju" userId="a76e94bae3838fe0" providerId="LiveId" clId="{C6DF5E4F-BBDD-4FBD-8964-8FE6C279B76D}" dt="2024-03-30T03:12:36.294" v="817" actId="113"/>
          <ac:spMkLst>
            <pc:docMk/>
            <pc:sldMk cId="3477865145" sldId="256"/>
            <ac:spMk id="2" creationId="{E0E13BC9-DCB6-1FEE-0541-1E09D98F554C}"/>
          </ac:spMkLst>
        </pc:spChg>
        <pc:spChg chg="mod ord">
          <ac:chgData name="Varshitha Bommaraju" userId="a76e94bae3838fe0" providerId="LiveId" clId="{C6DF5E4F-BBDD-4FBD-8964-8FE6C279B76D}" dt="2024-03-30T03:12:31.582" v="816" actId="113"/>
          <ac:spMkLst>
            <pc:docMk/>
            <pc:sldMk cId="3477865145" sldId="256"/>
            <ac:spMk id="3" creationId="{3AE9B223-D576-F5FC-FE05-8C755A2F78AD}"/>
          </ac:spMkLst>
        </pc:spChg>
        <pc:spChg chg="add del mod">
          <ac:chgData name="Varshitha Bommaraju" userId="a76e94bae3838fe0" providerId="LiveId" clId="{C6DF5E4F-BBDD-4FBD-8964-8FE6C279B76D}" dt="2024-03-30T03:02:57.237" v="740" actId="6264"/>
          <ac:spMkLst>
            <pc:docMk/>
            <pc:sldMk cId="3477865145" sldId="256"/>
            <ac:spMk id="7" creationId="{47B6F457-416C-DD90-CA71-17CAD3CCEC69}"/>
          </ac:spMkLst>
        </pc:spChg>
        <pc:spChg chg="add del">
          <ac:chgData name="Varshitha Bommaraju" userId="a76e94bae3838fe0" providerId="LiveId" clId="{C6DF5E4F-BBDD-4FBD-8964-8FE6C279B76D}" dt="2024-03-30T02:55:15.611" v="623" actId="26606"/>
          <ac:spMkLst>
            <pc:docMk/>
            <pc:sldMk cId="3477865145" sldId="256"/>
            <ac:spMk id="8" creationId="{9179DE42-5613-4B35-A1E6-6CCBAA13C743}"/>
          </ac:spMkLst>
        </pc:spChg>
        <pc:spChg chg="add del">
          <ac:chgData name="Varshitha Bommaraju" userId="a76e94bae3838fe0" providerId="LiveId" clId="{C6DF5E4F-BBDD-4FBD-8964-8FE6C279B76D}" dt="2024-03-30T03:03:39.651" v="747" actId="26606"/>
          <ac:spMkLst>
            <pc:docMk/>
            <pc:sldMk cId="3477865145" sldId="256"/>
            <ac:spMk id="9" creationId="{8FC9BE17-9A7B-462D-AE50-3D8777387304}"/>
          </ac:spMkLst>
        </pc:spChg>
        <pc:spChg chg="add del">
          <ac:chgData name="Varshitha Bommaraju" userId="a76e94bae3838fe0" providerId="LiveId" clId="{C6DF5E4F-BBDD-4FBD-8964-8FE6C279B76D}" dt="2024-03-30T02:57:58.166" v="651" actId="26606"/>
          <ac:spMkLst>
            <pc:docMk/>
            <pc:sldMk cId="3477865145" sldId="256"/>
            <ac:spMk id="11" creationId="{71B2258F-86CA-4D4D-8270-BC05FCDEBFB3}"/>
          </ac:spMkLst>
        </pc:spChg>
        <pc:spChg chg="add del">
          <ac:chgData name="Varshitha Bommaraju" userId="a76e94bae3838fe0" providerId="LiveId" clId="{C6DF5E4F-BBDD-4FBD-8964-8FE6C279B76D}" dt="2024-03-30T02:55:15.611" v="623" actId="26606"/>
          <ac:spMkLst>
            <pc:docMk/>
            <pc:sldMk cId="3477865145" sldId="256"/>
            <ac:spMk id="14" creationId="{52FB45E9-914E-4471-AC87-E475CD51767D}"/>
          </ac:spMkLst>
        </pc:spChg>
        <pc:spChg chg="add del">
          <ac:chgData name="Varshitha Bommaraju" userId="a76e94bae3838fe0" providerId="LiveId" clId="{C6DF5E4F-BBDD-4FBD-8964-8FE6C279B76D}" dt="2024-03-30T02:58:14.712" v="655" actId="26606"/>
          <ac:spMkLst>
            <pc:docMk/>
            <pc:sldMk cId="3477865145" sldId="256"/>
            <ac:spMk id="15" creationId="{F9EC3F91-A75C-4F74-867E-E4C28C13546B}"/>
          </ac:spMkLst>
        </pc:spChg>
        <pc:spChg chg="add del">
          <ac:chgData name="Varshitha Bommaraju" userId="a76e94bae3838fe0" providerId="LiveId" clId="{C6DF5E4F-BBDD-4FBD-8964-8FE6C279B76D}" dt="2024-03-30T02:55:15.611" v="623" actId="26606"/>
          <ac:spMkLst>
            <pc:docMk/>
            <pc:sldMk cId="3477865145" sldId="256"/>
            <ac:spMk id="16" creationId="{C310626D-5743-49D4-8F7D-88C4F8F05774}"/>
          </ac:spMkLst>
        </pc:spChg>
        <pc:spChg chg="add del">
          <ac:chgData name="Varshitha Bommaraju" userId="a76e94bae3838fe0" providerId="LiveId" clId="{C6DF5E4F-BBDD-4FBD-8964-8FE6C279B76D}" dt="2024-03-30T02:58:14.712" v="655" actId="26606"/>
          <ac:spMkLst>
            <pc:docMk/>
            <pc:sldMk cId="3477865145" sldId="256"/>
            <ac:spMk id="17" creationId="{829A1E2C-5AC8-40FC-99E9-832069D39792}"/>
          </ac:spMkLst>
        </pc:spChg>
        <pc:spChg chg="add del">
          <ac:chgData name="Varshitha Bommaraju" userId="a76e94bae3838fe0" providerId="LiveId" clId="{C6DF5E4F-BBDD-4FBD-8964-8FE6C279B76D}" dt="2024-03-30T02:55:15.611" v="623" actId="26606"/>
          <ac:spMkLst>
            <pc:docMk/>
            <pc:sldMk cId="3477865145" sldId="256"/>
            <ac:spMk id="18" creationId="{3C195FC1-B568-4C72-9902-34CB35DDD7A1}"/>
          </ac:spMkLst>
        </pc:spChg>
        <pc:spChg chg="add del">
          <ac:chgData name="Varshitha Bommaraju" userId="a76e94bae3838fe0" providerId="LiveId" clId="{C6DF5E4F-BBDD-4FBD-8964-8FE6C279B76D}" dt="2024-03-30T02:58:14.712" v="655" actId="26606"/>
          <ac:spMkLst>
            <pc:docMk/>
            <pc:sldMk cId="3477865145" sldId="256"/>
            <ac:spMk id="19" creationId="{8181FC64-B306-4821-98E2-780662EFC486}"/>
          </ac:spMkLst>
        </pc:spChg>
        <pc:spChg chg="add del">
          <ac:chgData name="Varshitha Bommaraju" userId="a76e94bae3838fe0" providerId="LiveId" clId="{C6DF5E4F-BBDD-4FBD-8964-8FE6C279B76D}" dt="2024-03-30T02:55:15.611" v="623" actId="26606"/>
          <ac:spMkLst>
            <pc:docMk/>
            <pc:sldMk cId="3477865145" sldId="256"/>
            <ac:spMk id="20" creationId="{EF2BDF77-362C-43F0-8CBB-A969EC2AE0C4}"/>
          </ac:spMkLst>
        </pc:spChg>
        <pc:spChg chg="add del">
          <ac:chgData name="Varshitha Bommaraju" userId="a76e94bae3838fe0" providerId="LiveId" clId="{C6DF5E4F-BBDD-4FBD-8964-8FE6C279B76D}" dt="2024-03-30T02:58:14.712" v="655" actId="26606"/>
          <ac:spMkLst>
            <pc:docMk/>
            <pc:sldMk cId="3477865145" sldId="256"/>
            <ac:spMk id="21" creationId="{5871FC61-DD4E-47D4-81FD-8A7E7D12B371}"/>
          </ac:spMkLst>
        </pc:spChg>
        <pc:spChg chg="add del">
          <ac:chgData name="Varshitha Bommaraju" userId="a76e94bae3838fe0" providerId="LiveId" clId="{C6DF5E4F-BBDD-4FBD-8964-8FE6C279B76D}" dt="2024-03-30T02:55:15.611" v="623" actId="26606"/>
          <ac:spMkLst>
            <pc:docMk/>
            <pc:sldMk cId="3477865145" sldId="256"/>
            <ac:spMk id="22" creationId="{4BE96B01-3929-432D-B8C2-ADBCB74C2EF4}"/>
          </ac:spMkLst>
        </pc:spChg>
        <pc:spChg chg="add del">
          <ac:chgData name="Varshitha Bommaraju" userId="a76e94bae3838fe0" providerId="LiveId" clId="{C6DF5E4F-BBDD-4FBD-8964-8FE6C279B76D}" dt="2024-03-30T02:58:41.359" v="680" actId="26606"/>
          <ac:spMkLst>
            <pc:docMk/>
            <pc:sldMk cId="3477865145" sldId="256"/>
            <ac:spMk id="23" creationId="{71B2258F-86CA-4D4D-8270-BC05FCDEBFB3}"/>
          </ac:spMkLst>
        </pc:spChg>
        <pc:spChg chg="add del">
          <ac:chgData name="Varshitha Bommaraju" userId="a76e94bae3838fe0" providerId="LiveId" clId="{C6DF5E4F-BBDD-4FBD-8964-8FE6C279B76D}" dt="2024-03-30T02:55:15.611" v="623" actId="26606"/>
          <ac:spMkLst>
            <pc:docMk/>
            <pc:sldMk cId="3477865145" sldId="256"/>
            <ac:spMk id="24" creationId="{2A6FCDE6-CDE2-4C51-B18E-A95CFB679714}"/>
          </ac:spMkLst>
        </pc:spChg>
        <pc:spChg chg="add del">
          <ac:chgData name="Varshitha Bommaraju" userId="a76e94bae3838fe0" providerId="LiveId" clId="{C6DF5E4F-BBDD-4FBD-8964-8FE6C279B76D}" dt="2024-03-30T03:03:39.651" v="747" actId="26606"/>
          <ac:spMkLst>
            <pc:docMk/>
            <pc:sldMk cId="3477865145" sldId="256"/>
            <ac:spMk id="25" creationId="{3EBE8569-6AEC-4B8C-8D53-2DE337CDBA65}"/>
          </ac:spMkLst>
        </pc:spChg>
        <pc:spChg chg="add del">
          <ac:chgData name="Varshitha Bommaraju" userId="a76e94bae3838fe0" providerId="LiveId" clId="{C6DF5E4F-BBDD-4FBD-8964-8FE6C279B76D}" dt="2024-03-30T02:55:15.611" v="623" actId="26606"/>
          <ac:spMkLst>
            <pc:docMk/>
            <pc:sldMk cId="3477865145" sldId="256"/>
            <ac:spMk id="26" creationId="{9D2E8756-2465-473A-BA2A-2DB1D6224745}"/>
          </ac:spMkLst>
        </pc:spChg>
        <pc:spChg chg="add del">
          <ac:chgData name="Varshitha Bommaraju" userId="a76e94bae3838fe0" providerId="LiveId" clId="{C6DF5E4F-BBDD-4FBD-8964-8FE6C279B76D}" dt="2024-03-30T03:03:39.651" v="747" actId="26606"/>
          <ac:spMkLst>
            <pc:docMk/>
            <pc:sldMk cId="3477865145" sldId="256"/>
            <ac:spMk id="27" creationId="{55D4142C-5077-457F-A6AD-3FECFDB39685}"/>
          </ac:spMkLst>
        </pc:spChg>
        <pc:spChg chg="add del">
          <ac:chgData name="Varshitha Bommaraju" userId="a76e94bae3838fe0" providerId="LiveId" clId="{C6DF5E4F-BBDD-4FBD-8964-8FE6C279B76D}" dt="2024-03-30T03:01:39.724" v="736"/>
          <ac:spMkLst>
            <pc:docMk/>
            <pc:sldMk cId="3477865145" sldId="256"/>
            <ac:spMk id="28" creationId="{8FC9BE17-9A7B-462D-AE50-3D8777387304}"/>
          </ac:spMkLst>
        </pc:spChg>
        <pc:spChg chg="add del">
          <ac:chgData name="Varshitha Bommaraju" userId="a76e94bae3838fe0" providerId="LiveId" clId="{C6DF5E4F-BBDD-4FBD-8964-8FE6C279B76D}" dt="2024-03-30T03:03:39.651" v="747" actId="26606"/>
          <ac:spMkLst>
            <pc:docMk/>
            <pc:sldMk cId="3477865145" sldId="256"/>
            <ac:spMk id="29" creationId="{7A5F0580-5EE9-419F-96EE-B6529EF6E7D0}"/>
          </ac:spMkLst>
        </pc:spChg>
        <pc:spChg chg="add del">
          <ac:chgData name="Varshitha Bommaraju" userId="a76e94bae3838fe0" providerId="LiveId" clId="{C6DF5E4F-BBDD-4FBD-8964-8FE6C279B76D}" dt="2024-03-30T03:01:39.724" v="736"/>
          <ac:spMkLst>
            <pc:docMk/>
            <pc:sldMk cId="3477865145" sldId="256"/>
            <ac:spMk id="30" creationId="{3EBE8569-6AEC-4B8C-8D53-2DE337CDBA65}"/>
          </ac:spMkLst>
        </pc:spChg>
        <pc:spChg chg="add del">
          <ac:chgData name="Varshitha Bommaraju" userId="a76e94bae3838fe0" providerId="LiveId" clId="{C6DF5E4F-BBDD-4FBD-8964-8FE6C279B76D}" dt="2024-03-30T03:05:19.195" v="761" actId="26606"/>
          <ac:spMkLst>
            <pc:docMk/>
            <pc:sldMk cId="3477865145" sldId="256"/>
            <ac:spMk id="31" creationId="{362810D9-2C5A-477D-949C-C191895477F3}"/>
          </ac:spMkLst>
        </pc:spChg>
        <pc:spChg chg="add del">
          <ac:chgData name="Varshitha Bommaraju" userId="a76e94bae3838fe0" providerId="LiveId" clId="{C6DF5E4F-BBDD-4FBD-8964-8FE6C279B76D}" dt="2024-03-30T03:01:39.724" v="736"/>
          <ac:spMkLst>
            <pc:docMk/>
            <pc:sldMk cId="3477865145" sldId="256"/>
            <ac:spMk id="32" creationId="{55D4142C-5077-457F-A6AD-3FECFDB39685}"/>
          </ac:spMkLst>
        </pc:spChg>
        <pc:spChg chg="add del">
          <ac:chgData name="Varshitha Bommaraju" userId="a76e94bae3838fe0" providerId="LiveId" clId="{C6DF5E4F-BBDD-4FBD-8964-8FE6C279B76D}" dt="2024-03-30T03:01:39.724" v="736"/>
          <ac:spMkLst>
            <pc:docMk/>
            <pc:sldMk cId="3477865145" sldId="256"/>
            <ac:spMk id="34" creationId="{7A5F0580-5EE9-419F-96EE-B6529EF6E7D0}"/>
          </ac:spMkLst>
        </pc:spChg>
        <pc:spChg chg="add del">
          <ac:chgData name="Varshitha Bommaraju" userId="a76e94bae3838fe0" providerId="LiveId" clId="{C6DF5E4F-BBDD-4FBD-8964-8FE6C279B76D}" dt="2024-03-30T03:05:19.195" v="761" actId="26606"/>
          <ac:spMkLst>
            <pc:docMk/>
            <pc:sldMk cId="3477865145" sldId="256"/>
            <ac:spMk id="35" creationId="{081E4A58-353D-44AE-B2FC-2A74E2E400F7}"/>
          </ac:spMkLst>
        </pc:spChg>
        <pc:spChg chg="add del">
          <ac:chgData name="Varshitha Bommaraju" userId="a76e94bae3838fe0" providerId="LiveId" clId="{C6DF5E4F-BBDD-4FBD-8964-8FE6C279B76D}" dt="2024-03-30T03:01:13.231" v="731" actId="26606"/>
          <ac:spMkLst>
            <pc:docMk/>
            <pc:sldMk cId="3477865145" sldId="256"/>
            <ac:spMk id="36" creationId="{657F69E0-C4B0-4BEC-A689-4F8D877F05D4}"/>
          </ac:spMkLst>
        </pc:spChg>
        <pc:spChg chg="add del">
          <ac:chgData name="Varshitha Bommaraju" userId="a76e94bae3838fe0" providerId="LiveId" clId="{C6DF5E4F-BBDD-4FBD-8964-8FE6C279B76D}" dt="2024-03-30T03:05:16.108" v="758" actId="26606"/>
          <ac:spMkLst>
            <pc:docMk/>
            <pc:sldMk cId="3477865145" sldId="256"/>
            <ac:spMk id="37" creationId="{9B7AD9F6-8CE7-4299-8FC6-328F4DCD3FF9}"/>
          </ac:spMkLst>
        </pc:spChg>
        <pc:spChg chg="add">
          <ac:chgData name="Varshitha Bommaraju" userId="a76e94bae3838fe0" providerId="LiveId" clId="{C6DF5E4F-BBDD-4FBD-8964-8FE6C279B76D}" dt="2024-03-30T03:08:39.698" v="795" actId="26606"/>
          <ac:spMkLst>
            <pc:docMk/>
            <pc:sldMk cId="3477865145" sldId="256"/>
            <ac:spMk id="38" creationId="{F5F0CD5C-72F3-4090-8A69-8E15CB432AC2}"/>
          </ac:spMkLst>
        </pc:spChg>
        <pc:spChg chg="add del">
          <ac:chgData name="Varshitha Bommaraju" userId="a76e94bae3838fe0" providerId="LiveId" clId="{C6DF5E4F-BBDD-4FBD-8964-8FE6C279B76D}" dt="2024-03-30T02:55:20.427" v="626" actId="26606"/>
          <ac:spMkLst>
            <pc:docMk/>
            <pc:sldMk cId="3477865145" sldId="256"/>
            <ac:spMk id="39" creationId="{86C16C40-7C29-4ACC-B851-7E08E459B596}"/>
          </ac:spMkLst>
        </pc:spChg>
        <pc:spChg chg="add del">
          <ac:chgData name="Varshitha Bommaraju" userId="a76e94bae3838fe0" providerId="LiveId" clId="{C6DF5E4F-BBDD-4FBD-8964-8FE6C279B76D}" dt="2024-03-30T03:01:13.231" v="731" actId="26606"/>
          <ac:spMkLst>
            <pc:docMk/>
            <pc:sldMk cId="3477865145" sldId="256"/>
            <ac:spMk id="41" creationId="{9F6380B4-6A1C-481E-8408-B4E6C75B9B81}"/>
          </ac:spMkLst>
        </pc:spChg>
        <pc:spChg chg="add del">
          <ac:chgData name="Varshitha Bommaraju" userId="a76e94bae3838fe0" providerId="LiveId" clId="{C6DF5E4F-BBDD-4FBD-8964-8FE6C279B76D}" dt="2024-03-30T03:05:16.108" v="758" actId="26606"/>
          <ac:spMkLst>
            <pc:docMk/>
            <pc:sldMk cId="3477865145" sldId="256"/>
            <ac:spMk id="42" creationId="{F49775AF-8896-43EE-92C6-83497D6DC56F}"/>
          </ac:spMkLst>
        </pc:spChg>
        <pc:spChg chg="add del mod">
          <ac:chgData name="Varshitha Bommaraju" userId="a76e94bae3838fe0" providerId="LiveId" clId="{C6DF5E4F-BBDD-4FBD-8964-8FE6C279B76D}" dt="2024-03-30T03:02:57.237" v="740" actId="6264"/>
          <ac:spMkLst>
            <pc:docMk/>
            <pc:sldMk cId="3477865145" sldId="256"/>
            <ac:spMk id="43" creationId="{5494EE75-1556-0F77-B71E-D84B5924597B}"/>
          </ac:spMkLst>
        </pc:spChg>
        <pc:spChg chg="add del">
          <ac:chgData name="Varshitha Bommaraju" userId="a76e94bae3838fe0" providerId="LiveId" clId="{C6DF5E4F-BBDD-4FBD-8964-8FE6C279B76D}" dt="2024-03-30T03:05:19.119" v="760" actId="26606"/>
          <ac:spMkLst>
            <pc:docMk/>
            <pc:sldMk cId="3477865145" sldId="256"/>
            <ac:spMk id="44" creationId="{AEDD7960-4866-4399-BEF6-DD1431AB4E34}"/>
          </ac:spMkLst>
        </pc:spChg>
        <pc:spChg chg="add del">
          <ac:chgData name="Varshitha Bommaraju" userId="a76e94bae3838fe0" providerId="LiveId" clId="{C6DF5E4F-BBDD-4FBD-8964-8FE6C279B76D}" dt="2024-03-30T03:05:19.119" v="760" actId="26606"/>
          <ac:spMkLst>
            <pc:docMk/>
            <pc:sldMk cId="3477865145" sldId="256"/>
            <ac:spMk id="45" creationId="{6B5E2835-4E47-45B3-9CFE-732FF7B05472}"/>
          </ac:spMkLst>
        </pc:spChg>
        <pc:spChg chg="add del">
          <ac:chgData name="Varshitha Bommaraju" userId="a76e94bae3838fe0" providerId="LiveId" clId="{C6DF5E4F-BBDD-4FBD-8964-8FE6C279B76D}" dt="2024-03-30T03:00:57.072" v="712" actId="26606"/>
          <ac:spMkLst>
            <pc:docMk/>
            <pc:sldMk cId="3477865145" sldId="256"/>
            <ac:spMk id="46" creationId="{8FC9BE17-9A7B-462D-AE50-3D8777387304}"/>
          </ac:spMkLst>
        </pc:spChg>
        <pc:spChg chg="add del">
          <ac:chgData name="Varshitha Bommaraju" userId="a76e94bae3838fe0" providerId="LiveId" clId="{C6DF5E4F-BBDD-4FBD-8964-8FE6C279B76D}" dt="2024-03-30T03:05:19.119" v="760" actId="26606"/>
          <ac:spMkLst>
            <pc:docMk/>
            <pc:sldMk cId="3477865145" sldId="256"/>
            <ac:spMk id="47" creationId="{5B45AD5D-AA52-4F7B-9362-576A39AD9E09}"/>
          </ac:spMkLst>
        </pc:spChg>
        <pc:spChg chg="add del">
          <ac:chgData name="Varshitha Bommaraju" userId="a76e94bae3838fe0" providerId="LiveId" clId="{C6DF5E4F-BBDD-4FBD-8964-8FE6C279B76D}" dt="2024-03-30T03:00:57.072" v="712" actId="26606"/>
          <ac:spMkLst>
            <pc:docMk/>
            <pc:sldMk cId="3477865145" sldId="256"/>
            <ac:spMk id="48" creationId="{3EBE8569-6AEC-4B8C-8D53-2DE337CDBA65}"/>
          </ac:spMkLst>
        </pc:spChg>
        <pc:spChg chg="add del">
          <ac:chgData name="Varshitha Bommaraju" userId="a76e94bae3838fe0" providerId="LiveId" clId="{C6DF5E4F-BBDD-4FBD-8964-8FE6C279B76D}" dt="2024-03-30T03:05:19.119" v="760" actId="26606"/>
          <ac:spMkLst>
            <pc:docMk/>
            <pc:sldMk cId="3477865145" sldId="256"/>
            <ac:spMk id="49" creationId="{55D4142C-5077-457F-A6AD-3FECFDB39685}"/>
          </ac:spMkLst>
        </pc:spChg>
        <pc:spChg chg="add del">
          <ac:chgData name="Varshitha Bommaraju" userId="a76e94bae3838fe0" providerId="LiveId" clId="{C6DF5E4F-BBDD-4FBD-8964-8FE6C279B76D}" dt="2024-03-30T03:00:57.072" v="712" actId="26606"/>
          <ac:spMkLst>
            <pc:docMk/>
            <pc:sldMk cId="3477865145" sldId="256"/>
            <ac:spMk id="50" creationId="{55D4142C-5077-457F-A6AD-3FECFDB39685}"/>
          </ac:spMkLst>
        </pc:spChg>
        <pc:spChg chg="add del">
          <ac:chgData name="Varshitha Bommaraju" userId="a76e94bae3838fe0" providerId="LiveId" clId="{C6DF5E4F-BBDD-4FBD-8964-8FE6C279B76D}" dt="2024-03-30T03:05:19.119" v="760" actId="26606"/>
          <ac:spMkLst>
            <pc:docMk/>
            <pc:sldMk cId="3477865145" sldId="256"/>
            <ac:spMk id="51" creationId="{7A5F0580-5EE9-419F-96EE-B6529EF6E7D0}"/>
          </ac:spMkLst>
        </pc:spChg>
        <pc:spChg chg="add del">
          <ac:chgData name="Varshitha Bommaraju" userId="a76e94bae3838fe0" providerId="LiveId" clId="{C6DF5E4F-BBDD-4FBD-8964-8FE6C279B76D}" dt="2024-03-30T03:00:57.072" v="712" actId="26606"/>
          <ac:spMkLst>
            <pc:docMk/>
            <pc:sldMk cId="3477865145" sldId="256"/>
            <ac:spMk id="52" creationId="{7A5F0580-5EE9-419F-96EE-B6529EF6E7D0}"/>
          </ac:spMkLst>
        </pc:spChg>
        <pc:spChg chg="add del">
          <ac:chgData name="Varshitha Bommaraju" userId="a76e94bae3838fe0" providerId="LiveId" clId="{C6DF5E4F-BBDD-4FBD-8964-8FE6C279B76D}" dt="2024-03-30T03:06:36.970" v="774"/>
          <ac:spMkLst>
            <pc:docMk/>
            <pc:sldMk cId="3477865145" sldId="256"/>
            <ac:spMk id="53" creationId="{9B7AD9F6-8CE7-4299-8FC6-328F4DCD3FF9}"/>
          </ac:spMkLst>
        </pc:spChg>
        <pc:spChg chg="add del">
          <ac:chgData name="Varshitha Bommaraju" userId="a76e94bae3838fe0" providerId="LiveId" clId="{C6DF5E4F-BBDD-4FBD-8964-8FE6C279B76D}" dt="2024-03-30T03:06:36.970" v="774"/>
          <ac:spMkLst>
            <pc:docMk/>
            <pc:sldMk cId="3477865145" sldId="256"/>
            <ac:spMk id="54" creationId="{F49775AF-8896-43EE-92C6-83497D6DC56F}"/>
          </ac:spMkLst>
        </pc:spChg>
        <pc:spChg chg="add">
          <ac:chgData name="Varshitha Bommaraju" userId="a76e94bae3838fe0" providerId="LiveId" clId="{C6DF5E4F-BBDD-4FBD-8964-8FE6C279B76D}" dt="2024-03-30T03:08:39.698" v="795" actId="26606"/>
          <ac:spMkLst>
            <pc:docMk/>
            <pc:sldMk cId="3477865145" sldId="256"/>
            <ac:spMk id="55" creationId="{217496A2-9394-4FB7-BA0E-717D2D2E7A43}"/>
          </ac:spMkLst>
        </pc:spChg>
        <pc:spChg chg="add">
          <ac:chgData name="Varshitha Bommaraju" userId="a76e94bae3838fe0" providerId="LiveId" clId="{C6DF5E4F-BBDD-4FBD-8964-8FE6C279B76D}" dt="2024-03-30T03:08:39.698" v="795" actId="26606"/>
          <ac:spMkLst>
            <pc:docMk/>
            <pc:sldMk cId="3477865145" sldId="256"/>
            <ac:spMk id="58" creationId="{67374FB5-CBB7-46FF-95B5-2251BC6856ED}"/>
          </ac:spMkLst>
        </pc:spChg>
        <pc:spChg chg="add">
          <ac:chgData name="Varshitha Bommaraju" userId="a76e94bae3838fe0" providerId="LiveId" clId="{C6DF5E4F-BBDD-4FBD-8964-8FE6C279B76D}" dt="2024-03-30T03:08:39.698" v="795" actId="26606"/>
          <ac:spMkLst>
            <pc:docMk/>
            <pc:sldMk cId="3477865145" sldId="256"/>
            <ac:spMk id="59" creationId="{34BCEAB7-D9E0-40A4-9254-8593BD346EAB}"/>
          </ac:spMkLst>
        </pc:spChg>
        <pc:spChg chg="add">
          <ac:chgData name="Varshitha Bommaraju" userId="a76e94bae3838fe0" providerId="LiveId" clId="{C6DF5E4F-BBDD-4FBD-8964-8FE6C279B76D}" dt="2024-03-30T03:08:39.698" v="795" actId="26606"/>
          <ac:spMkLst>
            <pc:docMk/>
            <pc:sldMk cId="3477865145" sldId="256"/>
            <ac:spMk id="60" creationId="{D567A354-BB63-405C-8E5F-2F510E670F16}"/>
          </ac:spMkLst>
        </pc:spChg>
        <pc:spChg chg="add">
          <ac:chgData name="Varshitha Bommaraju" userId="a76e94bae3838fe0" providerId="LiveId" clId="{C6DF5E4F-BBDD-4FBD-8964-8FE6C279B76D}" dt="2024-03-30T03:08:39.698" v="795" actId="26606"/>
          <ac:spMkLst>
            <pc:docMk/>
            <pc:sldMk cId="3477865145" sldId="256"/>
            <ac:spMk id="61" creationId="{9185A8D7-2F20-4F7A-97BE-21DB1654C7F7}"/>
          </ac:spMkLst>
        </pc:spChg>
        <pc:spChg chg="add">
          <ac:chgData name="Varshitha Bommaraju" userId="a76e94bae3838fe0" providerId="LiveId" clId="{C6DF5E4F-BBDD-4FBD-8964-8FE6C279B76D}" dt="2024-03-30T03:08:39.698" v="795" actId="26606"/>
          <ac:spMkLst>
            <pc:docMk/>
            <pc:sldMk cId="3477865145" sldId="256"/>
            <ac:spMk id="62" creationId="{CB65BD56-22B3-4E13-BFCA-B8E8BEB92D6C}"/>
          </ac:spMkLst>
        </pc:spChg>
        <pc:spChg chg="add">
          <ac:chgData name="Varshitha Bommaraju" userId="a76e94bae3838fe0" providerId="LiveId" clId="{C6DF5E4F-BBDD-4FBD-8964-8FE6C279B76D}" dt="2024-03-30T03:08:39.698" v="795" actId="26606"/>
          <ac:spMkLst>
            <pc:docMk/>
            <pc:sldMk cId="3477865145" sldId="256"/>
            <ac:spMk id="63" creationId="{6790ED68-BCA0-4247-A72F-1CB85DF068C3}"/>
          </ac:spMkLst>
        </pc:spChg>
        <pc:spChg chg="add">
          <ac:chgData name="Varshitha Bommaraju" userId="a76e94bae3838fe0" providerId="LiveId" clId="{C6DF5E4F-BBDD-4FBD-8964-8FE6C279B76D}" dt="2024-03-30T03:08:39.698" v="795" actId="26606"/>
          <ac:spMkLst>
            <pc:docMk/>
            <pc:sldMk cId="3477865145" sldId="256"/>
            <ac:spMk id="64" creationId="{DD0F2B3F-DC55-4FA7-B667-1ACD07920937}"/>
          </ac:spMkLst>
        </pc:spChg>
        <pc:grpChg chg="add del">
          <ac:chgData name="Varshitha Bommaraju" userId="a76e94bae3838fe0" providerId="LiveId" clId="{C6DF5E4F-BBDD-4FBD-8964-8FE6C279B76D}" dt="2024-03-30T02:55:20.427" v="626" actId="26606"/>
          <ac:grpSpMkLst>
            <pc:docMk/>
            <pc:sldMk cId="3477865145" sldId="256"/>
            <ac:grpSpMk id="33" creationId="{09EA7EA7-74F5-4EE2-8E3D-1A10308259D7}"/>
          </ac:grpSpMkLst>
        </pc:grpChg>
        <pc:grpChg chg="add del">
          <ac:chgData name="Varshitha Bommaraju" userId="a76e94bae3838fe0" providerId="LiveId" clId="{C6DF5E4F-BBDD-4FBD-8964-8FE6C279B76D}" dt="2024-03-30T02:55:20.427" v="626" actId="26606"/>
          <ac:grpSpMkLst>
            <pc:docMk/>
            <pc:sldMk cId="3477865145" sldId="256"/>
            <ac:grpSpMk id="40" creationId="{CDD733AE-DD5E-4C77-8BCD-72BF12A06BB1}"/>
          </ac:grpSpMkLst>
        </pc:grpChg>
        <pc:picChg chg="add del">
          <ac:chgData name="Varshitha Bommaraju" userId="a76e94bae3838fe0" providerId="LiveId" clId="{C6DF5E4F-BBDD-4FBD-8964-8FE6C279B76D}" dt="2024-03-30T02:55:54.082" v="640" actId="26606"/>
          <ac:picMkLst>
            <pc:docMk/>
            <pc:sldMk cId="3477865145" sldId="256"/>
            <ac:picMk id="5" creationId="{32DE9FF8-55B8-D24D-C90A-A7E2AC8C76EF}"/>
          </ac:picMkLst>
        </pc:picChg>
        <pc:picChg chg="add mod ord">
          <ac:chgData name="Varshitha Bommaraju" userId="a76e94bae3838fe0" providerId="LiveId" clId="{C6DF5E4F-BBDD-4FBD-8964-8FE6C279B76D}" dt="2024-03-30T03:08:39.698" v="795" actId="26606"/>
          <ac:picMkLst>
            <pc:docMk/>
            <pc:sldMk cId="3477865145" sldId="256"/>
            <ac:picMk id="6" creationId="{6CC65FA3-4BBC-4594-045E-C6593CE8688D}"/>
          </ac:picMkLst>
        </pc:picChg>
        <pc:cxnChg chg="add del">
          <ac:chgData name="Varshitha Bommaraju" userId="a76e94bae3838fe0" providerId="LiveId" clId="{C6DF5E4F-BBDD-4FBD-8964-8FE6C279B76D}" dt="2024-03-30T02:55:15.611" v="623" actId="26606"/>
          <ac:cxnSpMkLst>
            <pc:docMk/>
            <pc:sldMk cId="3477865145" sldId="256"/>
            <ac:cxnSpMk id="10" creationId="{EB898B32-3891-4C3A-8F58-C5969D2E9033}"/>
          </ac:cxnSpMkLst>
        </pc:cxnChg>
        <pc:cxnChg chg="add del">
          <ac:chgData name="Varshitha Bommaraju" userId="a76e94bae3838fe0" providerId="LiveId" clId="{C6DF5E4F-BBDD-4FBD-8964-8FE6C279B76D}" dt="2024-03-30T02:55:15.611" v="623" actId="26606"/>
          <ac:cxnSpMkLst>
            <pc:docMk/>
            <pc:sldMk cId="3477865145" sldId="256"/>
            <ac:cxnSpMk id="12" creationId="{4AE4806D-B8F9-4679-A68A-9BD21C01A301}"/>
          </ac:cxnSpMkLst>
        </pc:cxnChg>
        <pc:cxnChg chg="add del">
          <ac:chgData name="Varshitha Bommaraju" userId="a76e94bae3838fe0" providerId="LiveId" clId="{C6DF5E4F-BBDD-4FBD-8964-8FE6C279B76D}" dt="2024-03-30T02:58:09.383" v="653" actId="26606"/>
          <ac:cxnSpMkLst>
            <pc:docMk/>
            <pc:sldMk cId="3477865145" sldId="256"/>
            <ac:cxnSpMk id="13" creationId="{249EDD1B-F94D-B4E6-ACAA-566B9A26FDE3}"/>
          </ac:cxnSpMkLst>
        </pc:cxnChg>
        <pc:cxnChg chg="add">
          <ac:chgData name="Varshitha Bommaraju" userId="a76e94bae3838fe0" providerId="LiveId" clId="{C6DF5E4F-BBDD-4FBD-8964-8FE6C279B76D}" dt="2024-03-30T03:08:39.698" v="795" actId="26606"/>
          <ac:cxnSpMkLst>
            <pc:docMk/>
            <pc:sldMk cId="3477865145" sldId="256"/>
            <ac:cxnSpMk id="56" creationId="{D02CF681-4765-4E88-802F-B2474DCD516A}"/>
          </ac:cxnSpMkLst>
        </pc:cxnChg>
        <pc:cxnChg chg="add">
          <ac:chgData name="Varshitha Bommaraju" userId="a76e94bae3838fe0" providerId="LiveId" clId="{C6DF5E4F-BBDD-4FBD-8964-8FE6C279B76D}" dt="2024-03-30T03:08:39.698" v="795" actId="26606"/>
          <ac:cxnSpMkLst>
            <pc:docMk/>
            <pc:sldMk cId="3477865145" sldId="256"/>
            <ac:cxnSpMk id="57" creationId="{3D57B2BA-243C-45C7-A5D8-46CA719437FC}"/>
          </ac:cxnSpMkLst>
        </pc:cxnChg>
      </pc:sldChg>
      <pc:sldChg chg="addSp modSp new mod setBg">
        <pc:chgData name="Varshitha Bommaraju" userId="a76e94bae3838fe0" providerId="LiveId" clId="{C6DF5E4F-BBDD-4FBD-8964-8FE6C279B76D}" dt="2024-03-30T03:11:16.125" v="807" actId="207"/>
        <pc:sldMkLst>
          <pc:docMk/>
          <pc:sldMk cId="3008017387" sldId="257"/>
        </pc:sldMkLst>
        <pc:spChg chg="mod">
          <ac:chgData name="Varshitha Bommaraju" userId="a76e94bae3838fe0" providerId="LiveId" clId="{C6DF5E4F-BBDD-4FBD-8964-8FE6C279B76D}" dt="2024-03-30T03:11:16.125" v="807" actId="207"/>
          <ac:spMkLst>
            <pc:docMk/>
            <pc:sldMk cId="3008017387" sldId="257"/>
            <ac:spMk id="2" creationId="{AD84830D-5DE3-94F2-536D-B89B423289BA}"/>
          </ac:spMkLst>
        </pc:spChg>
        <pc:spChg chg="mod">
          <ac:chgData name="Varshitha Bommaraju" userId="a76e94bae3838fe0" providerId="LiveId" clId="{C6DF5E4F-BBDD-4FBD-8964-8FE6C279B76D}" dt="2024-03-30T03:08:28.572" v="794" actId="26606"/>
          <ac:spMkLst>
            <pc:docMk/>
            <pc:sldMk cId="3008017387" sldId="257"/>
            <ac:spMk id="3" creationId="{B013C2D0-E14A-F995-1F52-E7964B3529CA}"/>
          </ac:spMkLst>
        </pc:spChg>
        <pc:spChg chg="add">
          <ac:chgData name="Varshitha Bommaraju" userId="a76e94bae3838fe0" providerId="LiveId" clId="{C6DF5E4F-BBDD-4FBD-8964-8FE6C279B76D}" dt="2024-03-30T02:07:05.479" v="43"/>
          <ac:spMkLst>
            <pc:docMk/>
            <pc:sldMk cId="3008017387" sldId="257"/>
            <ac:spMk id="4" creationId="{65148844-2BD1-1BA0-568D-353B70FEEC6A}"/>
          </ac:spMkLst>
        </pc:spChg>
        <pc:spChg chg="add mod">
          <ac:chgData name="Varshitha Bommaraju" userId="a76e94bae3838fe0" providerId="LiveId" clId="{C6DF5E4F-BBDD-4FBD-8964-8FE6C279B76D}" dt="2024-03-30T02:07:10.331" v="45"/>
          <ac:spMkLst>
            <pc:docMk/>
            <pc:sldMk cId="3008017387" sldId="257"/>
            <ac:spMk id="5" creationId="{6DD77301-6D61-12C8-29C5-FDB8B3CC6AC9}"/>
          </ac:spMkLst>
        </pc:spChg>
        <pc:spChg chg="add">
          <ac:chgData name="Varshitha Bommaraju" userId="a76e94bae3838fe0" providerId="LiveId" clId="{C6DF5E4F-BBDD-4FBD-8964-8FE6C279B76D}" dt="2024-03-30T02:07:14.900" v="46"/>
          <ac:spMkLst>
            <pc:docMk/>
            <pc:sldMk cId="3008017387" sldId="257"/>
            <ac:spMk id="6" creationId="{292494A8-CBC4-1427-0160-FCC8A7A217F5}"/>
          </ac:spMkLst>
        </pc:spChg>
        <pc:spChg chg="add">
          <ac:chgData name="Varshitha Bommaraju" userId="a76e94bae3838fe0" providerId="LiveId" clId="{C6DF5E4F-BBDD-4FBD-8964-8FE6C279B76D}" dt="2024-03-30T02:08:00.423" v="49"/>
          <ac:spMkLst>
            <pc:docMk/>
            <pc:sldMk cId="3008017387" sldId="257"/>
            <ac:spMk id="7" creationId="{828A972F-6CAC-33F2-CFFB-29445221442A}"/>
          </ac:spMkLst>
        </pc:spChg>
        <pc:spChg chg="add mod">
          <ac:chgData name="Varshitha Bommaraju" userId="a76e94bae3838fe0" providerId="LiveId" clId="{C6DF5E4F-BBDD-4FBD-8964-8FE6C279B76D}" dt="2024-03-30T02:08:15.272" v="51"/>
          <ac:spMkLst>
            <pc:docMk/>
            <pc:sldMk cId="3008017387" sldId="257"/>
            <ac:spMk id="8" creationId="{4BB1AA75-44A4-315F-A3BB-926594785DD2}"/>
          </ac:spMkLst>
        </pc:spChg>
        <pc:spChg chg="add">
          <ac:chgData name="Varshitha Bommaraju" userId="a76e94bae3838fe0" providerId="LiveId" clId="{C6DF5E4F-BBDD-4FBD-8964-8FE6C279B76D}" dt="2024-03-30T03:08:28.572" v="794" actId="26606"/>
          <ac:spMkLst>
            <pc:docMk/>
            <pc:sldMk cId="3008017387" sldId="257"/>
            <ac:spMk id="9" creationId="{BDDE9CD4-0E0A-4129-8689-A89C4E9A666D}"/>
          </ac:spMkLst>
        </pc:spChg>
        <pc:grpChg chg="add">
          <ac:chgData name="Varshitha Bommaraju" userId="a76e94bae3838fe0" providerId="LiveId" clId="{C6DF5E4F-BBDD-4FBD-8964-8FE6C279B76D}" dt="2024-03-30T03:08:28.572" v="794" actId="26606"/>
          <ac:grpSpMkLst>
            <pc:docMk/>
            <pc:sldMk cId="3008017387" sldId="257"/>
            <ac:grpSpMk id="11" creationId="{85DB3CA2-FA66-42B9-90EF-394894352D8C}"/>
          </ac:grpSpMkLst>
        </pc:grpChg>
        <pc:picChg chg="add">
          <ac:chgData name="Varshitha Bommaraju" userId="a76e94bae3838fe0" providerId="LiveId" clId="{C6DF5E4F-BBDD-4FBD-8964-8FE6C279B76D}" dt="2024-03-30T03:08:28.572" v="794" actId="26606"/>
          <ac:picMkLst>
            <pc:docMk/>
            <pc:sldMk cId="3008017387" sldId="257"/>
            <ac:picMk id="10" creationId="{876FD5A8-F040-E20D-8FA9-860FD02E4D25}"/>
          </ac:picMkLst>
        </pc:picChg>
      </pc:sldChg>
      <pc:sldChg chg="addSp delSp modSp new mod">
        <pc:chgData name="Varshitha Bommaraju" userId="a76e94bae3838fe0" providerId="LiveId" clId="{C6DF5E4F-BBDD-4FBD-8964-8FE6C279B76D}" dt="2024-03-30T03:11:23.257" v="808" actId="207"/>
        <pc:sldMkLst>
          <pc:docMk/>
          <pc:sldMk cId="1785311085" sldId="258"/>
        </pc:sldMkLst>
        <pc:spChg chg="mod">
          <ac:chgData name="Varshitha Bommaraju" userId="a76e94bae3838fe0" providerId="LiveId" clId="{C6DF5E4F-BBDD-4FBD-8964-8FE6C279B76D}" dt="2024-03-30T03:11:23.257" v="808" actId="207"/>
          <ac:spMkLst>
            <pc:docMk/>
            <pc:sldMk cId="1785311085" sldId="258"/>
            <ac:spMk id="2" creationId="{810BA403-B8BD-3E49-D49D-D174A45A720C}"/>
          </ac:spMkLst>
        </pc:spChg>
        <pc:spChg chg="mod">
          <ac:chgData name="Varshitha Bommaraju" userId="a76e94bae3838fe0" providerId="LiveId" clId="{C6DF5E4F-BBDD-4FBD-8964-8FE6C279B76D}" dt="2024-03-30T03:06:56.021" v="777" actId="27636"/>
          <ac:spMkLst>
            <pc:docMk/>
            <pc:sldMk cId="1785311085" sldId="258"/>
            <ac:spMk id="3" creationId="{3B619F89-F776-C946-F737-C92C9C84D3D8}"/>
          </ac:spMkLst>
        </pc:spChg>
        <pc:spChg chg="add del">
          <ac:chgData name="Varshitha Bommaraju" userId="a76e94bae3838fe0" providerId="LiveId" clId="{C6DF5E4F-BBDD-4FBD-8964-8FE6C279B76D}" dt="2024-03-30T02:15:45.005" v="90" actId="22"/>
          <ac:spMkLst>
            <pc:docMk/>
            <pc:sldMk cId="1785311085" sldId="258"/>
            <ac:spMk id="5" creationId="{92D3F76C-3AB6-DFB0-E882-574D15B4FBA9}"/>
          </ac:spMkLst>
        </pc:spChg>
      </pc:sldChg>
      <pc:sldChg chg="addSp delSp modSp new mod setBg">
        <pc:chgData name="Varshitha Bommaraju" userId="a76e94bae3838fe0" providerId="LiveId" clId="{C6DF5E4F-BBDD-4FBD-8964-8FE6C279B76D}" dt="2024-03-30T03:11:54.750" v="813" actId="1076"/>
        <pc:sldMkLst>
          <pc:docMk/>
          <pc:sldMk cId="1875315974" sldId="259"/>
        </pc:sldMkLst>
        <pc:spChg chg="mod">
          <ac:chgData name="Varshitha Bommaraju" userId="a76e94bae3838fe0" providerId="LiveId" clId="{C6DF5E4F-BBDD-4FBD-8964-8FE6C279B76D}" dt="2024-03-30T03:11:31.061" v="809" actId="207"/>
          <ac:spMkLst>
            <pc:docMk/>
            <pc:sldMk cId="1875315974" sldId="259"/>
            <ac:spMk id="2" creationId="{9EB3CE7D-590E-7338-CFED-76CB91F2EA04}"/>
          </ac:spMkLst>
        </pc:spChg>
        <pc:spChg chg="add del mod">
          <ac:chgData name="Varshitha Bommaraju" userId="a76e94bae3838fe0" providerId="LiveId" clId="{C6DF5E4F-BBDD-4FBD-8964-8FE6C279B76D}" dt="2024-03-30T03:08:11.064" v="793" actId="26606"/>
          <ac:spMkLst>
            <pc:docMk/>
            <pc:sldMk cId="1875315974" sldId="259"/>
            <ac:spMk id="3" creationId="{B5D36BF1-0434-0819-E626-F20289085A68}"/>
          </ac:spMkLst>
        </pc:spChg>
        <pc:spChg chg="add mod">
          <ac:chgData name="Varshitha Bommaraju" userId="a76e94bae3838fe0" providerId="LiveId" clId="{C6DF5E4F-BBDD-4FBD-8964-8FE6C279B76D}" dt="2024-03-30T03:11:54.750" v="813" actId="1076"/>
          <ac:spMkLst>
            <pc:docMk/>
            <pc:sldMk cId="1875315974" sldId="259"/>
            <ac:spMk id="4" creationId="{B53F1D06-D79F-608B-B0F2-A9F56C66D571}"/>
          </ac:spMkLst>
        </pc:spChg>
        <pc:spChg chg="add del">
          <ac:chgData name="Varshitha Bommaraju" userId="a76e94bae3838fe0" providerId="LiveId" clId="{C6DF5E4F-BBDD-4FBD-8964-8FE6C279B76D}" dt="2024-03-30T03:08:11.054" v="792" actId="26606"/>
          <ac:spMkLst>
            <pc:docMk/>
            <pc:sldMk cId="1875315974" sldId="259"/>
            <ac:spMk id="14" creationId="{B2205F6E-03C6-4E92-877C-E2482F6599AA}"/>
          </ac:spMkLst>
        </pc:spChg>
        <pc:spChg chg="add del">
          <ac:chgData name="Varshitha Bommaraju" userId="a76e94bae3838fe0" providerId="LiveId" clId="{C6DF5E4F-BBDD-4FBD-8964-8FE6C279B76D}" dt="2024-03-30T03:08:11.054" v="792" actId="26606"/>
          <ac:spMkLst>
            <pc:docMk/>
            <pc:sldMk cId="1875315974" sldId="259"/>
            <ac:spMk id="15" creationId="{9F4444CE-BC8D-4D61-B303-4C05614E62AB}"/>
          </ac:spMkLst>
        </pc:spChg>
        <pc:spChg chg="add del">
          <ac:chgData name="Varshitha Bommaraju" userId="a76e94bae3838fe0" providerId="LiveId" clId="{C6DF5E4F-BBDD-4FBD-8964-8FE6C279B76D}" dt="2024-03-30T03:08:11.054" v="792" actId="26606"/>
          <ac:spMkLst>
            <pc:docMk/>
            <pc:sldMk cId="1875315974" sldId="259"/>
            <ac:spMk id="16" creationId="{73772B81-181F-48B7-8826-4D9686D15DF5}"/>
          </ac:spMkLst>
        </pc:spChg>
        <pc:spChg chg="add del">
          <ac:chgData name="Varshitha Bommaraju" userId="a76e94bae3838fe0" providerId="LiveId" clId="{C6DF5E4F-BBDD-4FBD-8964-8FE6C279B76D}" dt="2024-03-30T03:08:11.054" v="792" actId="26606"/>
          <ac:spMkLst>
            <pc:docMk/>
            <pc:sldMk cId="1875315974" sldId="259"/>
            <ac:spMk id="17" creationId="{B5D36BF1-0434-0819-E626-F20289085A68}"/>
          </ac:spMkLst>
        </pc:spChg>
        <pc:spChg chg="add mod">
          <ac:chgData name="Varshitha Bommaraju" userId="a76e94bae3838fe0" providerId="LiveId" clId="{C6DF5E4F-BBDD-4FBD-8964-8FE6C279B76D}" dt="2024-03-30T03:11:49.302" v="812" actId="14100"/>
          <ac:spMkLst>
            <pc:docMk/>
            <pc:sldMk cId="1875315974" sldId="259"/>
            <ac:spMk id="19" creationId="{B5D36BF1-0434-0819-E626-F20289085A68}"/>
          </ac:spMkLst>
        </pc:spChg>
        <pc:graphicFrameChg chg="add del">
          <ac:chgData name="Varshitha Bommaraju" userId="a76e94bae3838fe0" providerId="LiveId" clId="{C6DF5E4F-BBDD-4FBD-8964-8FE6C279B76D}" dt="2024-03-30T03:08:02.434" v="784" actId="26606"/>
          <ac:graphicFrameMkLst>
            <pc:docMk/>
            <pc:sldMk cId="1875315974" sldId="259"/>
            <ac:graphicFrameMk id="6" creationId="{2D11D738-FD5D-038E-4809-446AB36272C5}"/>
          </ac:graphicFrameMkLst>
        </pc:graphicFrameChg>
        <pc:graphicFrameChg chg="add del">
          <ac:chgData name="Varshitha Bommaraju" userId="a76e94bae3838fe0" providerId="LiveId" clId="{C6DF5E4F-BBDD-4FBD-8964-8FE6C279B76D}" dt="2024-03-30T03:08:04.146" v="786" actId="26606"/>
          <ac:graphicFrameMkLst>
            <pc:docMk/>
            <pc:sldMk cId="1875315974" sldId="259"/>
            <ac:graphicFrameMk id="8" creationId="{D97238BF-3F6C-0FE5-662D-E4C9E1E50EE9}"/>
          </ac:graphicFrameMkLst>
        </pc:graphicFrameChg>
        <pc:graphicFrameChg chg="add del">
          <ac:chgData name="Varshitha Bommaraju" userId="a76e94bae3838fe0" providerId="LiveId" clId="{C6DF5E4F-BBDD-4FBD-8964-8FE6C279B76D}" dt="2024-03-30T03:08:06.408" v="788" actId="26606"/>
          <ac:graphicFrameMkLst>
            <pc:docMk/>
            <pc:sldMk cId="1875315974" sldId="259"/>
            <ac:graphicFrameMk id="10" creationId="{0A44E687-88AE-3E97-340A-4A418CA855E0}"/>
          </ac:graphicFrameMkLst>
        </pc:graphicFrameChg>
        <pc:graphicFrameChg chg="add del">
          <ac:chgData name="Varshitha Bommaraju" userId="a76e94bae3838fe0" providerId="LiveId" clId="{C6DF5E4F-BBDD-4FBD-8964-8FE6C279B76D}" dt="2024-03-30T03:08:08.599" v="790" actId="26606"/>
          <ac:graphicFrameMkLst>
            <pc:docMk/>
            <pc:sldMk cId="1875315974" sldId="259"/>
            <ac:graphicFrameMk id="12" creationId="{DF1BE24C-7A96-45B6-ECB1-EC9F55017A3A}"/>
          </ac:graphicFrameMkLst>
        </pc:graphicFrameChg>
      </pc:sldChg>
      <pc:sldChg chg="addSp delSp modSp new mod">
        <pc:chgData name="Varshitha Bommaraju" userId="a76e94bae3838fe0" providerId="LiveId" clId="{C6DF5E4F-BBDD-4FBD-8964-8FE6C279B76D}" dt="2024-03-30T03:12:02.828" v="814" actId="207"/>
        <pc:sldMkLst>
          <pc:docMk/>
          <pc:sldMk cId="215839190" sldId="260"/>
        </pc:sldMkLst>
        <pc:spChg chg="mod">
          <ac:chgData name="Varshitha Bommaraju" userId="a76e94bae3838fe0" providerId="LiveId" clId="{C6DF5E4F-BBDD-4FBD-8964-8FE6C279B76D}" dt="2024-03-30T03:12:02.828" v="814" actId="207"/>
          <ac:spMkLst>
            <pc:docMk/>
            <pc:sldMk cId="215839190" sldId="260"/>
            <ac:spMk id="2" creationId="{30C76ACA-F470-869B-D37E-FC0CA04B6579}"/>
          </ac:spMkLst>
        </pc:spChg>
        <pc:spChg chg="add del mod">
          <ac:chgData name="Varshitha Bommaraju" userId="a76e94bae3838fe0" providerId="LiveId" clId="{C6DF5E4F-BBDD-4FBD-8964-8FE6C279B76D}" dt="2024-03-30T02:51:13.528" v="593" actId="255"/>
          <ac:spMkLst>
            <pc:docMk/>
            <pc:sldMk cId="215839190" sldId="260"/>
            <ac:spMk id="3" creationId="{E6FA9E30-7DDC-6CCB-140F-02F3ADA96753}"/>
          </ac:spMkLst>
        </pc:spChg>
        <pc:spChg chg="add mod">
          <ac:chgData name="Varshitha Bommaraju" userId="a76e94bae3838fe0" providerId="LiveId" clId="{C6DF5E4F-BBDD-4FBD-8964-8FE6C279B76D}" dt="2024-03-30T02:38:54.647" v="487"/>
          <ac:spMkLst>
            <pc:docMk/>
            <pc:sldMk cId="215839190" sldId="260"/>
            <ac:spMk id="4" creationId="{F50DF27D-3AAC-AA1D-F8A0-0D8F48FFB781}"/>
          </ac:spMkLst>
        </pc:spChg>
        <pc:spChg chg="add">
          <ac:chgData name="Varshitha Bommaraju" userId="a76e94bae3838fe0" providerId="LiveId" clId="{C6DF5E4F-BBDD-4FBD-8964-8FE6C279B76D}" dt="2024-03-30T02:39:31.699" v="494"/>
          <ac:spMkLst>
            <pc:docMk/>
            <pc:sldMk cId="215839190" sldId="260"/>
            <ac:spMk id="5" creationId="{C649C090-6DD1-4B1D-CB8E-B80909DFBEE6}"/>
          </ac:spMkLst>
        </pc:spChg>
        <pc:spChg chg="add mod">
          <ac:chgData name="Varshitha Bommaraju" userId="a76e94bae3838fe0" providerId="LiveId" clId="{C6DF5E4F-BBDD-4FBD-8964-8FE6C279B76D}" dt="2024-03-30T02:43:16.066" v="521" actId="1076"/>
          <ac:spMkLst>
            <pc:docMk/>
            <pc:sldMk cId="215839190" sldId="260"/>
            <ac:spMk id="6" creationId="{CBE9E71A-756A-5E88-BD47-CDEB52DF3E73}"/>
          </ac:spMkLst>
        </pc:spChg>
        <pc:spChg chg="add mod">
          <ac:chgData name="Varshitha Bommaraju" userId="a76e94bae3838fe0" providerId="LiveId" clId="{C6DF5E4F-BBDD-4FBD-8964-8FE6C279B76D}" dt="2024-03-30T02:43:21.751" v="522" actId="1076"/>
          <ac:spMkLst>
            <pc:docMk/>
            <pc:sldMk cId="215839190" sldId="260"/>
            <ac:spMk id="8" creationId="{881C0E0D-5CC6-AFC7-B285-DD52913F04B3}"/>
          </ac:spMkLst>
        </pc:spChg>
        <pc:spChg chg="add mod">
          <ac:chgData name="Varshitha Bommaraju" userId="a76e94bae3838fe0" providerId="LiveId" clId="{C6DF5E4F-BBDD-4FBD-8964-8FE6C279B76D}" dt="2024-03-30T02:43:11.508" v="520" actId="1076"/>
          <ac:spMkLst>
            <pc:docMk/>
            <pc:sldMk cId="215839190" sldId="260"/>
            <ac:spMk id="9" creationId="{B134C5C0-23BB-F809-8725-32EA286DA123}"/>
          </ac:spMkLst>
        </pc:spChg>
        <pc:spChg chg="add mod">
          <ac:chgData name="Varshitha Bommaraju" userId="a76e94bae3838fe0" providerId="LiveId" clId="{C6DF5E4F-BBDD-4FBD-8964-8FE6C279B76D}" dt="2024-03-30T02:43:26.184" v="523" actId="1076"/>
          <ac:spMkLst>
            <pc:docMk/>
            <pc:sldMk cId="215839190" sldId="260"/>
            <ac:spMk id="10" creationId="{84D6A6E7-D0A2-64BE-D32D-D13951488124}"/>
          </ac:spMkLst>
        </pc:spChg>
        <pc:spChg chg="add mod">
          <ac:chgData name="Varshitha Bommaraju" userId="a76e94bae3838fe0" providerId="LiveId" clId="{C6DF5E4F-BBDD-4FBD-8964-8FE6C279B76D}" dt="2024-03-30T02:42:21.677" v="510" actId="14100"/>
          <ac:spMkLst>
            <pc:docMk/>
            <pc:sldMk cId="215839190" sldId="260"/>
            <ac:spMk id="11" creationId="{2789563C-2CFF-FE04-5783-539EAD5564E3}"/>
          </ac:spMkLst>
        </pc:spChg>
        <pc:picChg chg="add mod">
          <ac:chgData name="Varshitha Bommaraju" userId="a76e94bae3838fe0" providerId="LiveId" clId="{C6DF5E4F-BBDD-4FBD-8964-8FE6C279B76D}" dt="2024-03-30T02:40:50.921" v="500"/>
          <ac:picMkLst>
            <pc:docMk/>
            <pc:sldMk cId="215839190" sldId="260"/>
            <ac:picMk id="7" creationId="{E9BE0020-3457-AB1D-D564-6BEC8FF3C9C1}"/>
          </ac:picMkLst>
        </pc:picChg>
        <pc:picChg chg="add mod">
          <ac:chgData name="Varshitha Bommaraju" userId="a76e94bae3838fe0" providerId="LiveId" clId="{C6DF5E4F-BBDD-4FBD-8964-8FE6C279B76D}" dt="2024-03-30T02:42:35.035" v="512" actId="1076"/>
          <ac:picMkLst>
            <pc:docMk/>
            <pc:sldMk cId="215839190" sldId="260"/>
            <ac:picMk id="12" creationId="{7C356C0F-6157-6AF5-71A6-3FC1E201EA0A}"/>
          </ac:picMkLst>
        </pc:picChg>
        <pc:picChg chg="add mod">
          <ac:chgData name="Varshitha Bommaraju" userId="a76e94bae3838fe0" providerId="LiveId" clId="{C6DF5E4F-BBDD-4FBD-8964-8FE6C279B76D}" dt="2024-03-30T02:42:46" v="514" actId="1076"/>
          <ac:picMkLst>
            <pc:docMk/>
            <pc:sldMk cId="215839190" sldId="260"/>
            <ac:picMk id="13" creationId="{89006B8C-AFC5-F292-30A1-417F4C6CDFA0}"/>
          </ac:picMkLst>
        </pc:picChg>
      </pc:sldChg>
      <pc:sldChg chg="addSp delSp modSp new mod setBg">
        <pc:chgData name="Varshitha Bommaraju" userId="a76e94bae3838fe0" providerId="LiveId" clId="{C6DF5E4F-BBDD-4FBD-8964-8FE6C279B76D}" dt="2024-03-30T03:12:14.665" v="815" actId="207"/>
        <pc:sldMkLst>
          <pc:docMk/>
          <pc:sldMk cId="4164949152" sldId="261"/>
        </pc:sldMkLst>
        <pc:spChg chg="mod">
          <ac:chgData name="Varshitha Bommaraju" userId="a76e94bae3838fe0" providerId="LiveId" clId="{C6DF5E4F-BBDD-4FBD-8964-8FE6C279B76D}" dt="2024-03-30T03:12:14.665" v="815" actId="207"/>
          <ac:spMkLst>
            <pc:docMk/>
            <pc:sldMk cId="4164949152" sldId="261"/>
            <ac:spMk id="2" creationId="{028337C4-FCDD-533E-D1D5-646B90573D05}"/>
          </ac:spMkLst>
        </pc:spChg>
        <pc:spChg chg="add del mod">
          <ac:chgData name="Varshitha Bommaraju" userId="a76e94bae3838fe0" providerId="LiveId" clId="{C6DF5E4F-BBDD-4FBD-8964-8FE6C279B76D}" dt="2024-03-30T03:07:34.055" v="782" actId="26606"/>
          <ac:spMkLst>
            <pc:docMk/>
            <pc:sldMk cId="4164949152" sldId="261"/>
            <ac:spMk id="3" creationId="{749B8E6F-21E7-3FE7-5A0C-3B6DB2C547EA}"/>
          </ac:spMkLst>
        </pc:spChg>
        <pc:spChg chg="add mod">
          <ac:chgData name="Varshitha Bommaraju" userId="a76e94bae3838fe0" providerId="LiveId" clId="{C6DF5E4F-BBDD-4FBD-8964-8FE6C279B76D}" dt="2024-03-30T02:48:32.304" v="549"/>
          <ac:spMkLst>
            <pc:docMk/>
            <pc:sldMk cId="4164949152" sldId="261"/>
            <ac:spMk id="4" creationId="{D271C5F5-63E6-092C-28AC-127EFC36A2F0}"/>
          </ac:spMkLst>
        </pc:spChg>
        <pc:spChg chg="add del">
          <ac:chgData name="Varshitha Bommaraju" userId="a76e94bae3838fe0" providerId="LiveId" clId="{C6DF5E4F-BBDD-4FBD-8964-8FE6C279B76D}" dt="2024-03-30T03:07:34.028" v="781" actId="26606"/>
          <ac:spMkLst>
            <pc:docMk/>
            <pc:sldMk cId="4164949152" sldId="261"/>
            <ac:spMk id="9" creationId="{9F4444CE-BC8D-4D61-B303-4C05614E62AB}"/>
          </ac:spMkLst>
        </pc:spChg>
        <pc:spChg chg="add del">
          <ac:chgData name="Varshitha Bommaraju" userId="a76e94bae3838fe0" providerId="LiveId" clId="{C6DF5E4F-BBDD-4FBD-8964-8FE6C279B76D}" dt="2024-03-30T03:07:34.028" v="781" actId="26606"/>
          <ac:spMkLst>
            <pc:docMk/>
            <pc:sldMk cId="4164949152" sldId="261"/>
            <ac:spMk id="11" creationId="{73772B81-181F-48B7-8826-4D9686D15DF5}"/>
          </ac:spMkLst>
        </pc:spChg>
        <pc:spChg chg="add del">
          <ac:chgData name="Varshitha Bommaraju" userId="a76e94bae3838fe0" providerId="LiveId" clId="{C6DF5E4F-BBDD-4FBD-8964-8FE6C279B76D}" dt="2024-03-30T03:07:34.028" v="781" actId="26606"/>
          <ac:spMkLst>
            <pc:docMk/>
            <pc:sldMk cId="4164949152" sldId="261"/>
            <ac:spMk id="13" creationId="{B2205F6E-03C6-4E92-877C-E2482F6599AA}"/>
          </ac:spMkLst>
        </pc:spChg>
        <pc:graphicFrameChg chg="add del">
          <ac:chgData name="Varshitha Bommaraju" userId="a76e94bae3838fe0" providerId="LiveId" clId="{C6DF5E4F-BBDD-4FBD-8964-8FE6C279B76D}" dt="2024-03-30T03:07:34.028" v="781" actId="26606"/>
          <ac:graphicFrameMkLst>
            <pc:docMk/>
            <pc:sldMk cId="4164949152" sldId="261"/>
            <ac:graphicFrameMk id="5" creationId="{8D45D3D3-EFB1-7BD4-3B1E-F805CAF41EE9}"/>
          </ac:graphicFrameMkLst>
        </pc:graphicFrameChg>
        <pc:graphicFrameChg chg="add">
          <ac:chgData name="Varshitha Bommaraju" userId="a76e94bae3838fe0" providerId="LiveId" clId="{C6DF5E4F-BBDD-4FBD-8964-8FE6C279B76D}" dt="2024-03-30T03:07:34.055" v="782" actId="26606"/>
          <ac:graphicFrameMkLst>
            <pc:docMk/>
            <pc:sldMk cId="4164949152" sldId="261"/>
            <ac:graphicFrameMk id="15" creationId="{EB35A14D-E363-01BD-96F5-8D83E34DC775}"/>
          </ac:graphicFrameMkLst>
        </pc:graphicFrameChg>
      </pc:sldChg>
    </pc:docChg>
  </pc:docChgLst>
  <pc:docChgLst>
    <pc:chgData name="Varshitha Bommaraju" userId="a76e94bae3838fe0" providerId="LiveId" clId="{B3EA42FE-C72C-4067-B906-7188B2666A2C}"/>
    <pc:docChg chg="undo custSel addSld modSld sldOrd">
      <pc:chgData name="Varshitha Bommaraju" userId="a76e94bae3838fe0" providerId="LiveId" clId="{B3EA42FE-C72C-4067-B906-7188B2666A2C}" dt="2024-05-01T23:22:31.219" v="583" actId="6549"/>
      <pc:docMkLst>
        <pc:docMk/>
      </pc:docMkLst>
      <pc:sldChg chg="modSp mod">
        <pc:chgData name="Varshitha Bommaraju" userId="a76e94bae3838fe0" providerId="LiveId" clId="{B3EA42FE-C72C-4067-B906-7188B2666A2C}" dt="2024-04-25T21:48:44.282" v="0" actId="20577"/>
        <pc:sldMkLst>
          <pc:docMk/>
          <pc:sldMk cId="3008017387" sldId="257"/>
        </pc:sldMkLst>
        <pc:spChg chg="mod">
          <ac:chgData name="Varshitha Bommaraju" userId="a76e94bae3838fe0" providerId="LiveId" clId="{B3EA42FE-C72C-4067-B906-7188B2666A2C}" dt="2024-04-25T21:48:44.282" v="0" actId="20577"/>
          <ac:spMkLst>
            <pc:docMk/>
            <pc:sldMk cId="3008017387" sldId="257"/>
            <ac:spMk id="3" creationId="{B013C2D0-E14A-F995-1F52-E7964B3529CA}"/>
          </ac:spMkLst>
        </pc:spChg>
      </pc:sldChg>
      <pc:sldChg chg="modSp mod">
        <pc:chgData name="Varshitha Bommaraju" userId="a76e94bae3838fe0" providerId="LiveId" clId="{B3EA42FE-C72C-4067-B906-7188B2666A2C}" dt="2024-05-01T23:22:31.219" v="583" actId="6549"/>
        <pc:sldMkLst>
          <pc:docMk/>
          <pc:sldMk cId="1875315974" sldId="259"/>
        </pc:sldMkLst>
        <pc:spChg chg="mod">
          <ac:chgData name="Varshitha Bommaraju" userId="a76e94bae3838fe0" providerId="LiveId" clId="{B3EA42FE-C72C-4067-B906-7188B2666A2C}" dt="2024-05-01T23:22:31.219" v="583" actId="6549"/>
          <ac:spMkLst>
            <pc:docMk/>
            <pc:sldMk cId="1875315974" sldId="259"/>
            <ac:spMk id="19" creationId="{B5D36BF1-0434-0819-E626-F20289085A68}"/>
          </ac:spMkLst>
        </pc:spChg>
      </pc:sldChg>
      <pc:sldChg chg="addSp delSp modSp new mod">
        <pc:chgData name="Varshitha Bommaraju" userId="a76e94bae3838fe0" providerId="LiveId" clId="{B3EA42FE-C72C-4067-B906-7188B2666A2C}" dt="2024-04-26T03:41:55.597" v="284" actId="20577"/>
        <pc:sldMkLst>
          <pc:docMk/>
          <pc:sldMk cId="4030899361" sldId="262"/>
        </pc:sldMkLst>
        <pc:spChg chg="mod">
          <ac:chgData name="Varshitha Bommaraju" userId="a76e94bae3838fe0" providerId="LiveId" clId="{B3EA42FE-C72C-4067-B906-7188B2666A2C}" dt="2024-04-26T03:41:55.597" v="284" actId="20577"/>
          <ac:spMkLst>
            <pc:docMk/>
            <pc:sldMk cId="4030899361" sldId="262"/>
            <ac:spMk id="2" creationId="{07AB778E-3F45-5926-D925-1214281A5D50}"/>
          </ac:spMkLst>
        </pc:spChg>
        <pc:spChg chg="mod">
          <ac:chgData name="Varshitha Bommaraju" userId="a76e94bae3838fe0" providerId="LiveId" clId="{B3EA42FE-C72C-4067-B906-7188B2666A2C}" dt="2024-04-26T03:25:34.264" v="49" actId="1076"/>
          <ac:spMkLst>
            <pc:docMk/>
            <pc:sldMk cId="4030899361" sldId="262"/>
            <ac:spMk id="3" creationId="{02B7BA5F-FF4E-A17A-F420-D7232904FD2A}"/>
          </ac:spMkLst>
        </pc:spChg>
        <pc:spChg chg="mod">
          <ac:chgData name="Varshitha Bommaraju" userId="a76e94bae3838fe0" providerId="LiveId" clId="{B3EA42FE-C72C-4067-B906-7188B2666A2C}" dt="2024-04-26T03:24:49.682" v="44"/>
          <ac:spMkLst>
            <pc:docMk/>
            <pc:sldMk cId="4030899361" sldId="262"/>
            <ac:spMk id="7" creationId="{A3CD14D9-2B14-90AC-B61B-15092E4BE6C1}"/>
          </ac:spMkLst>
        </pc:spChg>
        <pc:spChg chg="mod">
          <ac:chgData name="Varshitha Bommaraju" userId="a76e94bae3838fe0" providerId="LiveId" clId="{B3EA42FE-C72C-4067-B906-7188B2666A2C}" dt="2024-04-26T03:24:49.682" v="44"/>
          <ac:spMkLst>
            <pc:docMk/>
            <pc:sldMk cId="4030899361" sldId="262"/>
            <ac:spMk id="8" creationId="{45B114F5-D461-EE57-2415-294E43C1D7CA}"/>
          </ac:spMkLst>
        </pc:spChg>
        <pc:spChg chg="mod">
          <ac:chgData name="Varshitha Bommaraju" userId="a76e94bae3838fe0" providerId="LiveId" clId="{B3EA42FE-C72C-4067-B906-7188B2666A2C}" dt="2024-04-26T03:24:49.682" v="44"/>
          <ac:spMkLst>
            <pc:docMk/>
            <pc:sldMk cId="4030899361" sldId="262"/>
            <ac:spMk id="9" creationId="{03C1BC80-597A-A53C-05A7-ADF126A501A5}"/>
          </ac:spMkLst>
        </pc:spChg>
        <pc:spChg chg="mod">
          <ac:chgData name="Varshitha Bommaraju" userId="a76e94bae3838fe0" providerId="LiveId" clId="{B3EA42FE-C72C-4067-B906-7188B2666A2C}" dt="2024-04-26T03:24:49.682" v="44"/>
          <ac:spMkLst>
            <pc:docMk/>
            <pc:sldMk cId="4030899361" sldId="262"/>
            <ac:spMk id="10" creationId="{4251BFB3-B681-DFD2-947D-B9D426EE8D1A}"/>
          </ac:spMkLst>
        </pc:spChg>
        <pc:spChg chg="add del mod">
          <ac:chgData name="Varshitha Bommaraju" userId="a76e94bae3838fe0" providerId="LiveId" clId="{B3EA42FE-C72C-4067-B906-7188B2666A2C}" dt="2024-04-26T03:26:13.736" v="59" actId="478"/>
          <ac:spMkLst>
            <pc:docMk/>
            <pc:sldMk cId="4030899361" sldId="262"/>
            <ac:spMk id="11" creationId="{8BD4D984-4E0B-1CA8-0CB3-A4802845B77F}"/>
          </ac:spMkLst>
        </pc:spChg>
        <pc:spChg chg="mod">
          <ac:chgData name="Varshitha Bommaraju" userId="a76e94bae3838fe0" providerId="LiveId" clId="{B3EA42FE-C72C-4067-B906-7188B2666A2C}" dt="2024-04-26T03:26:57.102" v="65"/>
          <ac:spMkLst>
            <pc:docMk/>
            <pc:sldMk cId="4030899361" sldId="262"/>
            <ac:spMk id="14" creationId="{D4E615EB-F836-1E7E-BE1C-D8F8190170F9}"/>
          </ac:spMkLst>
        </pc:spChg>
        <pc:spChg chg="mod">
          <ac:chgData name="Varshitha Bommaraju" userId="a76e94bae3838fe0" providerId="LiveId" clId="{B3EA42FE-C72C-4067-B906-7188B2666A2C}" dt="2024-04-26T03:26:57.102" v="65"/>
          <ac:spMkLst>
            <pc:docMk/>
            <pc:sldMk cId="4030899361" sldId="262"/>
            <ac:spMk id="15" creationId="{88C519E7-E246-029E-F4E1-76778674C792}"/>
          </ac:spMkLst>
        </pc:spChg>
        <pc:spChg chg="add mod">
          <ac:chgData name="Varshitha Bommaraju" userId="a76e94bae3838fe0" providerId="LiveId" clId="{B3EA42FE-C72C-4067-B906-7188B2666A2C}" dt="2024-04-26T03:33:10.952" v="132" actId="1076"/>
          <ac:spMkLst>
            <pc:docMk/>
            <pc:sldMk cId="4030899361" sldId="262"/>
            <ac:spMk id="16" creationId="{1265A236-606D-C5E8-C3A8-930E20F29B4E}"/>
          </ac:spMkLst>
        </pc:spChg>
        <pc:spChg chg="mod">
          <ac:chgData name="Varshitha Bommaraju" userId="a76e94bae3838fe0" providerId="LiveId" clId="{B3EA42FE-C72C-4067-B906-7188B2666A2C}" dt="2024-04-26T03:27:20.062" v="69"/>
          <ac:spMkLst>
            <pc:docMk/>
            <pc:sldMk cId="4030899361" sldId="262"/>
            <ac:spMk id="18" creationId="{BD9DF08C-A222-D6C4-AF3B-E7E8F0D1DB1F}"/>
          </ac:spMkLst>
        </pc:spChg>
        <pc:spChg chg="mod">
          <ac:chgData name="Varshitha Bommaraju" userId="a76e94bae3838fe0" providerId="LiveId" clId="{B3EA42FE-C72C-4067-B906-7188B2666A2C}" dt="2024-04-26T03:27:20.062" v="69"/>
          <ac:spMkLst>
            <pc:docMk/>
            <pc:sldMk cId="4030899361" sldId="262"/>
            <ac:spMk id="19" creationId="{E73459C8-5E24-AE2C-56A0-CEEF8BF391C8}"/>
          </ac:spMkLst>
        </pc:spChg>
        <pc:spChg chg="mod">
          <ac:chgData name="Varshitha Bommaraju" userId="a76e94bae3838fe0" providerId="LiveId" clId="{B3EA42FE-C72C-4067-B906-7188B2666A2C}" dt="2024-04-26T03:27:20.062" v="69"/>
          <ac:spMkLst>
            <pc:docMk/>
            <pc:sldMk cId="4030899361" sldId="262"/>
            <ac:spMk id="20" creationId="{E6A8ED9B-967A-3D61-9879-D166AA679D58}"/>
          </ac:spMkLst>
        </pc:spChg>
        <pc:spChg chg="add mod">
          <ac:chgData name="Varshitha Bommaraju" userId="a76e94bae3838fe0" providerId="LiveId" clId="{B3EA42FE-C72C-4067-B906-7188B2666A2C}" dt="2024-04-26T03:29:32.393" v="102" actId="1076"/>
          <ac:spMkLst>
            <pc:docMk/>
            <pc:sldMk cId="4030899361" sldId="262"/>
            <ac:spMk id="21" creationId="{747B24F4-BEB4-0372-AAE2-2CBD96E0762D}"/>
          </ac:spMkLst>
        </pc:spChg>
        <pc:spChg chg="add mod">
          <ac:chgData name="Varshitha Bommaraju" userId="a76e94bae3838fe0" providerId="LiveId" clId="{B3EA42FE-C72C-4067-B906-7188B2666A2C}" dt="2024-04-26T03:30:57.073" v="118" actId="1076"/>
          <ac:spMkLst>
            <pc:docMk/>
            <pc:sldMk cId="4030899361" sldId="262"/>
            <ac:spMk id="22" creationId="{92B4302C-E4C1-6A0E-6466-4AB65A921977}"/>
          </ac:spMkLst>
        </pc:spChg>
        <pc:spChg chg="add mod">
          <ac:chgData name="Varshitha Bommaraju" userId="a76e94bae3838fe0" providerId="LiveId" clId="{B3EA42FE-C72C-4067-B906-7188B2666A2C}" dt="2024-04-26T03:31:13.762" v="121" actId="1076"/>
          <ac:spMkLst>
            <pc:docMk/>
            <pc:sldMk cId="4030899361" sldId="262"/>
            <ac:spMk id="23" creationId="{1BC3CF95-583B-A054-BCFD-DB91ECFC657F}"/>
          </ac:spMkLst>
        </pc:spChg>
        <pc:spChg chg="add mod">
          <ac:chgData name="Varshitha Bommaraju" userId="a76e94bae3838fe0" providerId="LiveId" clId="{B3EA42FE-C72C-4067-B906-7188B2666A2C}" dt="2024-04-26T03:31:02.353" v="119" actId="1076"/>
          <ac:spMkLst>
            <pc:docMk/>
            <pc:sldMk cId="4030899361" sldId="262"/>
            <ac:spMk id="24" creationId="{E003E4AE-C931-8FC8-33C2-3AEB5C98BAF6}"/>
          </ac:spMkLst>
        </pc:spChg>
        <pc:spChg chg="mod">
          <ac:chgData name="Varshitha Bommaraju" userId="a76e94bae3838fe0" providerId="LiveId" clId="{B3EA42FE-C72C-4067-B906-7188B2666A2C}" dt="2024-04-26T03:29:06.818" v="94"/>
          <ac:spMkLst>
            <pc:docMk/>
            <pc:sldMk cId="4030899361" sldId="262"/>
            <ac:spMk id="26" creationId="{B5ACF951-D97E-21D3-5BDF-4716CC119394}"/>
          </ac:spMkLst>
        </pc:spChg>
        <pc:spChg chg="mod">
          <ac:chgData name="Varshitha Bommaraju" userId="a76e94bae3838fe0" providerId="LiveId" clId="{B3EA42FE-C72C-4067-B906-7188B2666A2C}" dt="2024-04-26T03:29:06.818" v="94"/>
          <ac:spMkLst>
            <pc:docMk/>
            <pc:sldMk cId="4030899361" sldId="262"/>
            <ac:spMk id="27" creationId="{0A5B9E98-2905-1F68-59B1-D5B2DF79C54A}"/>
          </ac:spMkLst>
        </pc:spChg>
        <pc:spChg chg="mod">
          <ac:chgData name="Varshitha Bommaraju" userId="a76e94bae3838fe0" providerId="LiveId" clId="{B3EA42FE-C72C-4067-B906-7188B2666A2C}" dt="2024-04-26T03:29:06.818" v="94"/>
          <ac:spMkLst>
            <pc:docMk/>
            <pc:sldMk cId="4030899361" sldId="262"/>
            <ac:spMk id="28" creationId="{DDFA1FE3-E1CC-4DC6-1654-F9967D23B8D4}"/>
          </ac:spMkLst>
        </pc:spChg>
        <pc:spChg chg="mod">
          <ac:chgData name="Varshitha Bommaraju" userId="a76e94bae3838fe0" providerId="LiveId" clId="{B3EA42FE-C72C-4067-B906-7188B2666A2C}" dt="2024-04-26T03:29:06.818" v="94"/>
          <ac:spMkLst>
            <pc:docMk/>
            <pc:sldMk cId="4030899361" sldId="262"/>
            <ac:spMk id="29" creationId="{00A3B342-09FC-9B3D-6EA7-9E2C09DAA899}"/>
          </ac:spMkLst>
        </pc:spChg>
        <pc:spChg chg="mod">
          <ac:chgData name="Varshitha Bommaraju" userId="a76e94bae3838fe0" providerId="LiveId" clId="{B3EA42FE-C72C-4067-B906-7188B2666A2C}" dt="2024-04-26T03:29:17.421" v="97"/>
          <ac:spMkLst>
            <pc:docMk/>
            <pc:sldMk cId="4030899361" sldId="262"/>
            <ac:spMk id="31" creationId="{EED074BD-3442-A90E-1715-66273AA92476}"/>
          </ac:spMkLst>
        </pc:spChg>
        <pc:spChg chg="mod">
          <ac:chgData name="Varshitha Bommaraju" userId="a76e94bae3838fe0" providerId="LiveId" clId="{B3EA42FE-C72C-4067-B906-7188B2666A2C}" dt="2024-04-26T03:29:17.421" v="97"/>
          <ac:spMkLst>
            <pc:docMk/>
            <pc:sldMk cId="4030899361" sldId="262"/>
            <ac:spMk id="32" creationId="{61D9F895-C5D6-F52B-4B94-A01909EADC0A}"/>
          </ac:spMkLst>
        </pc:spChg>
        <pc:spChg chg="mod">
          <ac:chgData name="Varshitha Bommaraju" userId="a76e94bae3838fe0" providerId="LiveId" clId="{B3EA42FE-C72C-4067-B906-7188B2666A2C}" dt="2024-04-26T03:30:29.124" v="113"/>
          <ac:spMkLst>
            <pc:docMk/>
            <pc:sldMk cId="4030899361" sldId="262"/>
            <ac:spMk id="34" creationId="{13D60BA3-AF70-A435-FAED-83144AF93F16}"/>
          </ac:spMkLst>
        </pc:spChg>
        <pc:spChg chg="mod">
          <ac:chgData name="Varshitha Bommaraju" userId="a76e94bae3838fe0" providerId="LiveId" clId="{B3EA42FE-C72C-4067-B906-7188B2666A2C}" dt="2024-04-26T03:30:29.124" v="113"/>
          <ac:spMkLst>
            <pc:docMk/>
            <pc:sldMk cId="4030899361" sldId="262"/>
            <ac:spMk id="35" creationId="{3594CB22-8303-AA01-6973-8E91ED9D9F51}"/>
          </ac:spMkLst>
        </pc:spChg>
        <pc:spChg chg="mod">
          <ac:chgData name="Varshitha Bommaraju" userId="a76e94bae3838fe0" providerId="LiveId" clId="{B3EA42FE-C72C-4067-B906-7188B2666A2C}" dt="2024-04-26T03:30:29.124" v="113"/>
          <ac:spMkLst>
            <pc:docMk/>
            <pc:sldMk cId="4030899361" sldId="262"/>
            <ac:spMk id="36" creationId="{137AC828-45ED-AABC-D11A-417C8DC09543}"/>
          </ac:spMkLst>
        </pc:spChg>
        <pc:spChg chg="mod">
          <ac:chgData name="Varshitha Bommaraju" userId="a76e94bae3838fe0" providerId="LiveId" clId="{B3EA42FE-C72C-4067-B906-7188B2666A2C}" dt="2024-04-26T03:30:29.124" v="113"/>
          <ac:spMkLst>
            <pc:docMk/>
            <pc:sldMk cId="4030899361" sldId="262"/>
            <ac:spMk id="37" creationId="{F27974FF-FFE6-C10D-44DF-67A60F48AC4E}"/>
          </ac:spMkLst>
        </pc:spChg>
        <pc:spChg chg="mod">
          <ac:chgData name="Varshitha Bommaraju" userId="a76e94bae3838fe0" providerId="LiveId" clId="{B3EA42FE-C72C-4067-B906-7188B2666A2C}" dt="2024-04-26T03:30:29.124" v="113"/>
          <ac:spMkLst>
            <pc:docMk/>
            <pc:sldMk cId="4030899361" sldId="262"/>
            <ac:spMk id="38" creationId="{437D4377-BA96-1B5F-B727-3F50D4A630DD}"/>
          </ac:spMkLst>
        </pc:spChg>
        <pc:spChg chg="mod">
          <ac:chgData name="Varshitha Bommaraju" userId="a76e94bae3838fe0" providerId="LiveId" clId="{B3EA42FE-C72C-4067-B906-7188B2666A2C}" dt="2024-04-26T03:30:29.124" v="113"/>
          <ac:spMkLst>
            <pc:docMk/>
            <pc:sldMk cId="4030899361" sldId="262"/>
            <ac:spMk id="39" creationId="{0E3388CA-A6C3-8E7A-8551-C9D0A4C43385}"/>
          </ac:spMkLst>
        </pc:spChg>
        <pc:spChg chg="mod">
          <ac:chgData name="Varshitha Bommaraju" userId="a76e94bae3838fe0" providerId="LiveId" clId="{B3EA42FE-C72C-4067-B906-7188B2666A2C}" dt="2024-04-26T03:30:29.124" v="113"/>
          <ac:spMkLst>
            <pc:docMk/>
            <pc:sldMk cId="4030899361" sldId="262"/>
            <ac:spMk id="40" creationId="{9EC972F9-9EF8-03E7-1F66-2D4D06D1E107}"/>
          </ac:spMkLst>
        </pc:spChg>
        <pc:spChg chg="mod">
          <ac:chgData name="Varshitha Bommaraju" userId="a76e94bae3838fe0" providerId="LiveId" clId="{B3EA42FE-C72C-4067-B906-7188B2666A2C}" dt="2024-04-26T03:30:40.061" v="115"/>
          <ac:spMkLst>
            <pc:docMk/>
            <pc:sldMk cId="4030899361" sldId="262"/>
            <ac:spMk id="42" creationId="{BFC08197-B9A0-EB8E-4470-42BBC779AFA8}"/>
          </ac:spMkLst>
        </pc:spChg>
        <pc:spChg chg="mod">
          <ac:chgData name="Varshitha Bommaraju" userId="a76e94bae3838fe0" providerId="LiveId" clId="{B3EA42FE-C72C-4067-B906-7188B2666A2C}" dt="2024-04-26T03:30:40.061" v="115"/>
          <ac:spMkLst>
            <pc:docMk/>
            <pc:sldMk cId="4030899361" sldId="262"/>
            <ac:spMk id="43" creationId="{0935A217-F35E-4460-F67D-BF12B1BD39CB}"/>
          </ac:spMkLst>
        </pc:spChg>
        <pc:spChg chg="mod">
          <ac:chgData name="Varshitha Bommaraju" userId="a76e94bae3838fe0" providerId="LiveId" clId="{B3EA42FE-C72C-4067-B906-7188B2666A2C}" dt="2024-04-26T03:30:40.061" v="115"/>
          <ac:spMkLst>
            <pc:docMk/>
            <pc:sldMk cId="4030899361" sldId="262"/>
            <ac:spMk id="44" creationId="{17252AC1-6A28-9060-A2FF-5BB5AAAB1E67}"/>
          </ac:spMkLst>
        </pc:spChg>
        <pc:spChg chg="mod">
          <ac:chgData name="Varshitha Bommaraju" userId="a76e94bae3838fe0" providerId="LiveId" clId="{B3EA42FE-C72C-4067-B906-7188B2666A2C}" dt="2024-04-26T03:30:40.061" v="115"/>
          <ac:spMkLst>
            <pc:docMk/>
            <pc:sldMk cId="4030899361" sldId="262"/>
            <ac:spMk id="45" creationId="{13A77C08-FF57-1A8A-323A-BDABD647C9A8}"/>
          </ac:spMkLst>
        </pc:spChg>
        <pc:spChg chg="mod">
          <ac:chgData name="Varshitha Bommaraju" userId="a76e94bae3838fe0" providerId="LiveId" clId="{B3EA42FE-C72C-4067-B906-7188B2666A2C}" dt="2024-04-26T03:30:40.061" v="115"/>
          <ac:spMkLst>
            <pc:docMk/>
            <pc:sldMk cId="4030899361" sldId="262"/>
            <ac:spMk id="46" creationId="{AEA430ED-7984-DD4E-A8BF-0CC8B260C48E}"/>
          </ac:spMkLst>
        </pc:spChg>
        <pc:spChg chg="mod">
          <ac:chgData name="Varshitha Bommaraju" userId="a76e94bae3838fe0" providerId="LiveId" clId="{B3EA42FE-C72C-4067-B906-7188B2666A2C}" dt="2024-04-26T03:30:40.061" v="115"/>
          <ac:spMkLst>
            <pc:docMk/>
            <pc:sldMk cId="4030899361" sldId="262"/>
            <ac:spMk id="47" creationId="{64A1A749-1A24-1733-0E7B-6410A6FBAA31}"/>
          </ac:spMkLst>
        </pc:spChg>
        <pc:spChg chg="mod">
          <ac:chgData name="Varshitha Bommaraju" userId="a76e94bae3838fe0" providerId="LiveId" clId="{B3EA42FE-C72C-4067-B906-7188B2666A2C}" dt="2024-04-26T03:30:40.061" v="115"/>
          <ac:spMkLst>
            <pc:docMk/>
            <pc:sldMk cId="4030899361" sldId="262"/>
            <ac:spMk id="48" creationId="{7DACE51C-CB06-2A97-384E-1F02DA458C5B}"/>
          </ac:spMkLst>
        </pc:spChg>
        <pc:spChg chg="mod">
          <ac:chgData name="Varshitha Bommaraju" userId="a76e94bae3838fe0" providerId="LiveId" clId="{B3EA42FE-C72C-4067-B906-7188B2666A2C}" dt="2024-04-26T03:30:40.061" v="115"/>
          <ac:spMkLst>
            <pc:docMk/>
            <pc:sldMk cId="4030899361" sldId="262"/>
            <ac:spMk id="49" creationId="{D07FD749-7754-50A9-6098-B3DD206C54E4}"/>
          </ac:spMkLst>
        </pc:spChg>
        <pc:spChg chg="mod">
          <ac:chgData name="Varshitha Bommaraju" userId="a76e94bae3838fe0" providerId="LiveId" clId="{B3EA42FE-C72C-4067-B906-7188B2666A2C}" dt="2024-04-26T03:30:40.061" v="115"/>
          <ac:spMkLst>
            <pc:docMk/>
            <pc:sldMk cId="4030899361" sldId="262"/>
            <ac:spMk id="50" creationId="{874ED755-3C6C-95DE-DBEC-BBD321767675}"/>
          </ac:spMkLst>
        </pc:spChg>
        <pc:spChg chg="mod">
          <ac:chgData name="Varshitha Bommaraju" userId="a76e94bae3838fe0" providerId="LiveId" clId="{B3EA42FE-C72C-4067-B906-7188B2666A2C}" dt="2024-04-26T03:30:40.061" v="115"/>
          <ac:spMkLst>
            <pc:docMk/>
            <pc:sldMk cId="4030899361" sldId="262"/>
            <ac:spMk id="51" creationId="{03DCCE4C-3E51-AE0C-70E0-34D7DE3F071D}"/>
          </ac:spMkLst>
        </pc:spChg>
        <pc:spChg chg="mod">
          <ac:chgData name="Varshitha Bommaraju" userId="a76e94bae3838fe0" providerId="LiveId" clId="{B3EA42FE-C72C-4067-B906-7188B2666A2C}" dt="2024-04-26T03:30:40.061" v="115"/>
          <ac:spMkLst>
            <pc:docMk/>
            <pc:sldMk cId="4030899361" sldId="262"/>
            <ac:spMk id="52" creationId="{F231EE5F-3EE1-8893-CCF9-70BE626CF956}"/>
          </ac:spMkLst>
        </pc:spChg>
        <pc:spChg chg="mod">
          <ac:chgData name="Varshitha Bommaraju" userId="a76e94bae3838fe0" providerId="LiveId" clId="{B3EA42FE-C72C-4067-B906-7188B2666A2C}" dt="2024-04-26T03:30:40.061" v="115"/>
          <ac:spMkLst>
            <pc:docMk/>
            <pc:sldMk cId="4030899361" sldId="262"/>
            <ac:spMk id="53" creationId="{DD0C5218-7960-7EE3-253F-20BA6234C0BE}"/>
          </ac:spMkLst>
        </pc:spChg>
        <pc:spChg chg="add del mod">
          <ac:chgData name="Varshitha Bommaraju" userId="a76e94bae3838fe0" providerId="LiveId" clId="{B3EA42FE-C72C-4067-B906-7188B2666A2C}" dt="2024-04-26T03:36:08.023" v="187" actId="478"/>
          <ac:spMkLst>
            <pc:docMk/>
            <pc:sldMk cId="4030899361" sldId="262"/>
            <ac:spMk id="71" creationId="{37D44681-E274-DE7B-BD93-D7E40FE6F963}"/>
          </ac:spMkLst>
        </pc:spChg>
        <pc:spChg chg="add del mod">
          <ac:chgData name="Varshitha Bommaraju" userId="a76e94bae3838fe0" providerId="LiveId" clId="{B3EA42FE-C72C-4067-B906-7188B2666A2C}" dt="2024-04-26T03:34:44.398" v="139"/>
          <ac:spMkLst>
            <pc:docMk/>
            <pc:sldMk cId="4030899361" sldId="262"/>
            <ac:spMk id="72" creationId="{DAB84D87-B0DD-D34F-F71A-A572487F096F}"/>
          </ac:spMkLst>
        </pc:spChg>
        <pc:spChg chg="add del mod">
          <ac:chgData name="Varshitha Bommaraju" userId="a76e94bae3838fe0" providerId="LiveId" clId="{B3EA42FE-C72C-4067-B906-7188B2666A2C}" dt="2024-04-26T03:35:02.882" v="144"/>
          <ac:spMkLst>
            <pc:docMk/>
            <pc:sldMk cId="4030899361" sldId="262"/>
            <ac:spMk id="73" creationId="{4DCA0481-11F3-E1BB-53DD-41DB6DF2D96F}"/>
          </ac:spMkLst>
        </pc:spChg>
        <pc:spChg chg="add mod">
          <ac:chgData name="Varshitha Bommaraju" userId="a76e94bae3838fe0" providerId="LiveId" clId="{B3EA42FE-C72C-4067-B906-7188B2666A2C}" dt="2024-04-26T03:37:32.142" v="245" actId="14100"/>
          <ac:spMkLst>
            <pc:docMk/>
            <pc:sldMk cId="4030899361" sldId="262"/>
            <ac:spMk id="74" creationId="{A837613F-19EB-E31D-5ED6-DC4F00B7C1A4}"/>
          </ac:spMkLst>
        </pc:spChg>
        <pc:spChg chg="add mod">
          <ac:chgData name="Varshitha Bommaraju" userId="a76e94bae3838fe0" providerId="LiveId" clId="{B3EA42FE-C72C-4067-B906-7188B2666A2C}" dt="2024-04-26T03:38:08.597" v="261" actId="1076"/>
          <ac:spMkLst>
            <pc:docMk/>
            <pc:sldMk cId="4030899361" sldId="262"/>
            <ac:spMk id="75" creationId="{4C0984CC-9A2B-E89E-33F4-02730B0D86C3}"/>
          </ac:spMkLst>
        </pc:spChg>
        <pc:spChg chg="add mod">
          <ac:chgData name="Varshitha Bommaraju" userId="a76e94bae3838fe0" providerId="LiveId" clId="{B3EA42FE-C72C-4067-B906-7188B2666A2C}" dt="2024-04-26T03:36:35.972" v="207" actId="14100"/>
          <ac:spMkLst>
            <pc:docMk/>
            <pc:sldMk cId="4030899361" sldId="262"/>
            <ac:spMk id="76" creationId="{30092861-9590-4798-1E1B-848A248C7631}"/>
          </ac:spMkLst>
        </pc:spChg>
        <pc:spChg chg="add mod">
          <ac:chgData name="Varshitha Bommaraju" userId="a76e94bae3838fe0" providerId="LiveId" clId="{B3EA42FE-C72C-4067-B906-7188B2666A2C}" dt="2024-04-26T03:36:29.092" v="206" actId="14100"/>
          <ac:spMkLst>
            <pc:docMk/>
            <pc:sldMk cId="4030899361" sldId="262"/>
            <ac:spMk id="77" creationId="{D1B600A7-A816-46EA-AC29-26CAC4E022F9}"/>
          </ac:spMkLst>
        </pc:spChg>
        <pc:spChg chg="add mod">
          <ac:chgData name="Varshitha Bommaraju" userId="a76e94bae3838fe0" providerId="LiveId" clId="{B3EA42FE-C72C-4067-B906-7188B2666A2C}" dt="2024-04-26T03:37:10.104" v="226" actId="1076"/>
          <ac:spMkLst>
            <pc:docMk/>
            <pc:sldMk cId="4030899361" sldId="262"/>
            <ac:spMk id="78" creationId="{FAA0CCB7-4EC1-E652-EE18-97073DF635C6}"/>
          </ac:spMkLst>
        </pc:spChg>
        <pc:grpChg chg="add del mod">
          <ac:chgData name="Varshitha Bommaraju" userId="a76e94bae3838fe0" providerId="LiveId" clId="{B3EA42FE-C72C-4067-B906-7188B2666A2C}" dt="2024-04-26T03:29:12.213" v="96" actId="478"/>
          <ac:grpSpMkLst>
            <pc:docMk/>
            <pc:sldMk cId="4030899361" sldId="262"/>
            <ac:grpSpMk id="6" creationId="{0F4F53B7-D5CE-0AAB-EA0E-3C0E6E3C3398}"/>
          </ac:grpSpMkLst>
        </pc:grpChg>
        <pc:grpChg chg="add del mod">
          <ac:chgData name="Varshitha Bommaraju" userId="a76e94bae3838fe0" providerId="LiveId" clId="{B3EA42FE-C72C-4067-B906-7188B2666A2C}" dt="2024-04-26T03:29:30.122" v="101" actId="478"/>
          <ac:grpSpMkLst>
            <pc:docMk/>
            <pc:sldMk cId="4030899361" sldId="262"/>
            <ac:grpSpMk id="13" creationId="{90566F77-807B-0A77-B9DD-563E7D7A248B}"/>
          </ac:grpSpMkLst>
        </pc:grpChg>
        <pc:grpChg chg="add mod">
          <ac:chgData name="Varshitha Bommaraju" userId="a76e94bae3838fe0" providerId="LiveId" clId="{B3EA42FE-C72C-4067-B906-7188B2666A2C}" dt="2024-04-26T03:30:48.843" v="117" actId="1076"/>
          <ac:grpSpMkLst>
            <pc:docMk/>
            <pc:sldMk cId="4030899361" sldId="262"/>
            <ac:grpSpMk id="17" creationId="{39AD0E38-C899-A84B-E8C5-E1E524AD5DFD}"/>
          </ac:grpSpMkLst>
        </pc:grpChg>
        <pc:grpChg chg="add mod">
          <ac:chgData name="Varshitha Bommaraju" userId="a76e94bae3838fe0" providerId="LiveId" clId="{B3EA42FE-C72C-4067-B906-7188B2666A2C}" dt="2024-04-26T03:30:12.314" v="111" actId="1076"/>
          <ac:grpSpMkLst>
            <pc:docMk/>
            <pc:sldMk cId="4030899361" sldId="262"/>
            <ac:grpSpMk id="25" creationId="{B9D9D0A9-37BD-3E43-6439-5E547AD2DD53}"/>
          </ac:grpSpMkLst>
        </pc:grpChg>
        <pc:grpChg chg="add mod">
          <ac:chgData name="Varshitha Bommaraju" userId="a76e94bae3838fe0" providerId="LiveId" clId="{B3EA42FE-C72C-4067-B906-7188B2666A2C}" dt="2024-04-26T03:29:35.520" v="103" actId="1076"/>
          <ac:grpSpMkLst>
            <pc:docMk/>
            <pc:sldMk cId="4030899361" sldId="262"/>
            <ac:grpSpMk id="30" creationId="{CFC0AD24-774B-2E25-4E9E-541C0178ED1A}"/>
          </ac:grpSpMkLst>
        </pc:grpChg>
        <pc:grpChg chg="add mod">
          <ac:chgData name="Varshitha Bommaraju" userId="a76e94bae3838fe0" providerId="LiveId" clId="{B3EA42FE-C72C-4067-B906-7188B2666A2C}" dt="2024-04-26T03:30:32.352" v="114" actId="1076"/>
          <ac:grpSpMkLst>
            <pc:docMk/>
            <pc:sldMk cId="4030899361" sldId="262"/>
            <ac:grpSpMk id="33" creationId="{F4CC675F-9545-7721-B098-F3CA3571D91F}"/>
          </ac:grpSpMkLst>
        </pc:grpChg>
        <pc:grpChg chg="add mod">
          <ac:chgData name="Varshitha Bommaraju" userId="a76e94bae3838fe0" providerId="LiveId" clId="{B3EA42FE-C72C-4067-B906-7188B2666A2C}" dt="2024-04-26T03:30:43.842" v="116" actId="1076"/>
          <ac:grpSpMkLst>
            <pc:docMk/>
            <pc:sldMk cId="4030899361" sldId="262"/>
            <ac:grpSpMk id="41" creationId="{336D1510-F104-7A5C-6061-0FE714C06EAA}"/>
          </ac:grpSpMkLst>
        </pc:grpChg>
        <pc:cxnChg chg="add del mod">
          <ac:chgData name="Varshitha Bommaraju" userId="a76e94bae3838fe0" providerId="LiveId" clId="{B3EA42FE-C72C-4067-B906-7188B2666A2C}" dt="2024-04-26T03:28:55.149" v="91" actId="478"/>
          <ac:cxnSpMkLst>
            <pc:docMk/>
            <pc:sldMk cId="4030899361" sldId="262"/>
            <ac:cxnSpMk id="12" creationId="{CF670292-407A-A6F1-BE9C-71FD8809AD45}"/>
          </ac:cxnSpMkLst>
        </pc:cxnChg>
        <pc:cxnChg chg="add">
          <ac:chgData name="Varshitha Bommaraju" userId="a76e94bae3838fe0" providerId="LiveId" clId="{B3EA42FE-C72C-4067-B906-7188B2666A2C}" dt="2024-04-26T03:31:30.235" v="122" actId="11529"/>
          <ac:cxnSpMkLst>
            <pc:docMk/>
            <pc:sldMk cId="4030899361" sldId="262"/>
            <ac:cxnSpMk id="55" creationId="{8944197E-57C6-B15A-307F-F1226F2A4919}"/>
          </ac:cxnSpMkLst>
        </pc:cxnChg>
        <pc:cxnChg chg="add mod">
          <ac:chgData name="Varshitha Bommaraju" userId="a76e94bae3838fe0" providerId="LiveId" clId="{B3EA42FE-C72C-4067-B906-7188B2666A2C}" dt="2024-04-26T03:33:10.952" v="132" actId="1076"/>
          <ac:cxnSpMkLst>
            <pc:docMk/>
            <pc:sldMk cId="4030899361" sldId="262"/>
            <ac:cxnSpMk id="57" creationId="{A4D153E9-AF68-7F69-70F0-0003B29AFD99}"/>
          </ac:cxnSpMkLst>
        </pc:cxnChg>
        <pc:cxnChg chg="add mod">
          <ac:chgData name="Varshitha Bommaraju" userId="a76e94bae3838fe0" providerId="LiveId" clId="{B3EA42FE-C72C-4067-B906-7188B2666A2C}" dt="2024-04-26T03:33:10.952" v="132" actId="1076"/>
          <ac:cxnSpMkLst>
            <pc:docMk/>
            <pc:sldMk cId="4030899361" sldId="262"/>
            <ac:cxnSpMk id="60" creationId="{6940EE04-9D7A-4BA4-2FF7-2D557BCFCD68}"/>
          </ac:cxnSpMkLst>
        </pc:cxnChg>
        <pc:cxnChg chg="add">
          <ac:chgData name="Varshitha Bommaraju" userId="a76e94bae3838fe0" providerId="LiveId" clId="{B3EA42FE-C72C-4067-B906-7188B2666A2C}" dt="2024-04-26T03:32:16.887" v="126" actId="11529"/>
          <ac:cxnSpMkLst>
            <pc:docMk/>
            <pc:sldMk cId="4030899361" sldId="262"/>
            <ac:cxnSpMk id="62" creationId="{E5F36701-87C3-9F19-EDAB-B58D62C45465}"/>
          </ac:cxnSpMkLst>
        </pc:cxnChg>
      </pc:sldChg>
      <pc:sldChg chg="addSp delSp modSp new mod ord">
        <pc:chgData name="Varshitha Bommaraju" userId="a76e94bae3838fe0" providerId="LiveId" clId="{B3EA42FE-C72C-4067-B906-7188B2666A2C}" dt="2024-04-26T03:39:19.792" v="281" actId="207"/>
        <pc:sldMkLst>
          <pc:docMk/>
          <pc:sldMk cId="3093718292" sldId="263"/>
        </pc:sldMkLst>
        <pc:spChg chg="mod">
          <ac:chgData name="Varshitha Bommaraju" userId="a76e94bae3838fe0" providerId="LiveId" clId="{B3EA42FE-C72C-4067-B906-7188B2666A2C}" dt="2024-04-26T03:39:19.792" v="281" actId="207"/>
          <ac:spMkLst>
            <pc:docMk/>
            <pc:sldMk cId="3093718292" sldId="263"/>
            <ac:spMk id="2" creationId="{E8B9FF34-D7FD-492F-809C-CCB7497F8DFA}"/>
          </ac:spMkLst>
        </pc:spChg>
        <pc:spChg chg="add del mod">
          <ac:chgData name="Varshitha Bommaraju" userId="a76e94bae3838fe0" providerId="LiveId" clId="{B3EA42FE-C72C-4067-B906-7188B2666A2C}" dt="2024-04-26T03:20:57.403" v="39" actId="14100"/>
          <ac:spMkLst>
            <pc:docMk/>
            <pc:sldMk cId="3093718292" sldId="263"/>
            <ac:spMk id="3" creationId="{5F74B4E0-4804-B79F-638E-1BC76B21AECE}"/>
          </ac:spMkLst>
        </pc:spChg>
        <pc:spChg chg="add mod">
          <ac:chgData name="Varshitha Bommaraju" userId="a76e94bae3838fe0" providerId="LiveId" clId="{B3EA42FE-C72C-4067-B906-7188B2666A2C}" dt="2024-04-26T03:18:03.363" v="22"/>
          <ac:spMkLst>
            <pc:docMk/>
            <pc:sldMk cId="3093718292" sldId="263"/>
            <ac:spMk id="4" creationId="{8E0C0306-5A69-A410-2C0E-ABC6F04D8377}"/>
          </ac:spMkLst>
        </pc:spChg>
      </pc:sldChg>
      <pc:sldChg chg="addSp delSp modSp new mod">
        <pc:chgData name="Varshitha Bommaraju" userId="a76e94bae3838fe0" providerId="LiveId" clId="{B3EA42FE-C72C-4067-B906-7188B2666A2C}" dt="2024-04-26T21:09:07.242" v="582" actId="20577"/>
        <pc:sldMkLst>
          <pc:docMk/>
          <pc:sldMk cId="1037763572" sldId="264"/>
        </pc:sldMkLst>
        <pc:spChg chg="mod">
          <ac:chgData name="Varshitha Bommaraju" userId="a76e94bae3838fe0" providerId="LiveId" clId="{B3EA42FE-C72C-4067-B906-7188B2666A2C}" dt="2024-04-26T03:46:29.305" v="487" actId="207"/>
          <ac:spMkLst>
            <pc:docMk/>
            <pc:sldMk cId="1037763572" sldId="264"/>
            <ac:spMk id="2" creationId="{DB23BA15-7D71-A437-8751-EBF7DEBE7E3F}"/>
          </ac:spMkLst>
        </pc:spChg>
        <pc:spChg chg="del mod">
          <ac:chgData name="Varshitha Bommaraju" userId="a76e94bae3838fe0" providerId="LiveId" clId="{B3EA42FE-C72C-4067-B906-7188B2666A2C}" dt="2024-04-26T03:43:10.405" v="290" actId="3680"/>
          <ac:spMkLst>
            <pc:docMk/>
            <pc:sldMk cId="1037763572" sldId="264"/>
            <ac:spMk id="3" creationId="{34A2A2E7-B4BE-D8D2-4E36-F78213CA28AC}"/>
          </ac:spMkLst>
        </pc:spChg>
        <pc:graphicFrameChg chg="add mod ord modGraphic">
          <ac:chgData name="Varshitha Bommaraju" userId="a76e94bae3838fe0" providerId="LiveId" clId="{B3EA42FE-C72C-4067-B906-7188B2666A2C}" dt="2024-04-26T21:09:07.242" v="582" actId="20577"/>
          <ac:graphicFrameMkLst>
            <pc:docMk/>
            <pc:sldMk cId="1037763572" sldId="264"/>
            <ac:graphicFrameMk id="4" creationId="{C399780B-D34B-DB69-33CA-7CCCF226623F}"/>
          </ac:graphicFrameMkLst>
        </pc:graphicFrameChg>
      </pc:sldChg>
      <pc:sldChg chg="addSp delSp modSp new mod">
        <pc:chgData name="Varshitha Bommaraju" userId="a76e94bae3838fe0" providerId="LiveId" clId="{B3EA42FE-C72C-4067-B906-7188B2666A2C}" dt="2024-04-26T03:52:59.455" v="505" actId="20577"/>
        <pc:sldMkLst>
          <pc:docMk/>
          <pc:sldMk cId="811087802" sldId="265"/>
        </pc:sldMkLst>
        <pc:spChg chg="mod">
          <ac:chgData name="Varshitha Bommaraju" userId="a76e94bae3838fe0" providerId="LiveId" clId="{B3EA42FE-C72C-4067-B906-7188B2666A2C}" dt="2024-04-26T03:46:45.616" v="498" actId="20577"/>
          <ac:spMkLst>
            <pc:docMk/>
            <pc:sldMk cId="811087802" sldId="265"/>
            <ac:spMk id="2" creationId="{F7C3DDFD-4C52-AF63-5F96-8FF8F3B08CF8}"/>
          </ac:spMkLst>
        </pc:spChg>
        <pc:spChg chg="add del mod">
          <ac:chgData name="Varshitha Bommaraju" userId="a76e94bae3838fe0" providerId="LiveId" clId="{B3EA42FE-C72C-4067-B906-7188B2666A2C}" dt="2024-04-26T03:52:59.455" v="505" actId="20577"/>
          <ac:spMkLst>
            <pc:docMk/>
            <pc:sldMk cId="811087802" sldId="265"/>
            <ac:spMk id="3" creationId="{AD918F79-62C5-9786-B6EF-8E847A624901}"/>
          </ac:spMkLst>
        </pc:spChg>
        <pc:spChg chg="add mod">
          <ac:chgData name="Varshitha Bommaraju" userId="a76e94bae3838fe0" providerId="LiveId" clId="{B3EA42FE-C72C-4067-B906-7188B2666A2C}" dt="2024-04-26T03:52:13.374" v="500"/>
          <ac:spMkLst>
            <pc:docMk/>
            <pc:sldMk cId="811087802" sldId="265"/>
            <ac:spMk id="4" creationId="{2A759EC7-B015-56D7-BCAB-5A1DE73639C3}"/>
          </ac:spMkLst>
        </pc:spChg>
      </pc:sldChg>
      <pc:sldChg chg="addSp delSp modSp new mod">
        <pc:chgData name="Varshitha Bommaraju" userId="a76e94bae3838fe0" providerId="LiveId" clId="{B3EA42FE-C72C-4067-B906-7188B2666A2C}" dt="2024-04-26T03:56:56.144" v="555" actId="20577"/>
        <pc:sldMkLst>
          <pc:docMk/>
          <pc:sldMk cId="1549395227" sldId="266"/>
        </pc:sldMkLst>
        <pc:spChg chg="add del mod">
          <ac:chgData name="Varshitha Bommaraju" userId="a76e94bae3838fe0" providerId="LiveId" clId="{B3EA42FE-C72C-4067-B906-7188B2666A2C}" dt="2024-04-26T03:53:27.992" v="509" actId="478"/>
          <ac:spMkLst>
            <pc:docMk/>
            <pc:sldMk cId="1549395227" sldId="266"/>
            <ac:spMk id="2" creationId="{1D72F4B4-1024-F3D6-E81B-9A35C856C69A}"/>
          </ac:spMkLst>
        </pc:spChg>
        <pc:spChg chg="add del mod">
          <ac:chgData name="Varshitha Bommaraju" userId="a76e94bae3838fe0" providerId="LiveId" clId="{B3EA42FE-C72C-4067-B906-7188B2666A2C}" dt="2024-04-26T03:56:27.720" v="539" actId="478"/>
          <ac:spMkLst>
            <pc:docMk/>
            <pc:sldMk cId="1549395227" sldId="266"/>
            <ac:spMk id="3" creationId="{D0905F69-77C8-CD9C-C017-47DD992554D5}"/>
          </ac:spMkLst>
        </pc:spChg>
        <pc:spChg chg="add del mod">
          <ac:chgData name="Varshitha Bommaraju" userId="a76e94bae3838fe0" providerId="LiveId" clId="{B3EA42FE-C72C-4067-B906-7188B2666A2C}" dt="2024-04-26T03:56:27.722" v="541"/>
          <ac:spMkLst>
            <pc:docMk/>
            <pc:sldMk cId="1549395227" sldId="266"/>
            <ac:spMk id="4" creationId="{E98D63A0-8E41-5892-7E7C-9BB597577600}"/>
          </ac:spMkLst>
        </pc:spChg>
        <pc:spChg chg="add mod">
          <ac:chgData name="Varshitha Bommaraju" userId="a76e94bae3838fe0" providerId="LiveId" clId="{B3EA42FE-C72C-4067-B906-7188B2666A2C}" dt="2024-04-26T03:56:56.144" v="555" actId="20577"/>
          <ac:spMkLst>
            <pc:docMk/>
            <pc:sldMk cId="1549395227" sldId="266"/>
            <ac:spMk id="5" creationId="{F5662545-DDCE-4FC0-487E-FEB2EDF1521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3556B3-B2A9-4190-875F-2DE21739CEC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FD2DCB-8661-4AF8-8884-5CDC190204BC}">
      <dgm:prSet/>
      <dgm:spPr/>
      <dgm:t>
        <a:bodyPr/>
        <a:lstStyle/>
        <a:p>
          <a:pPr>
            <a:lnSpc>
              <a:spcPct val="100000"/>
            </a:lnSpc>
          </a:pPr>
          <a:r>
            <a:rPr lang="en-US" dirty="0"/>
            <a:t>Confusion matrix values help with thorough model evaluation by providing a thorough breakdown of true positives, false positives, true negatives, and false negatives.</a:t>
          </a:r>
        </a:p>
      </dgm:t>
    </dgm:pt>
    <dgm:pt modelId="{496A706C-03BD-487F-980A-477DA64C318A}" type="parTrans" cxnId="{53AC797B-0AD9-4E36-BC81-6C9FDF7AA4DA}">
      <dgm:prSet/>
      <dgm:spPr/>
      <dgm:t>
        <a:bodyPr/>
        <a:lstStyle/>
        <a:p>
          <a:endParaRPr lang="en-US"/>
        </a:p>
      </dgm:t>
    </dgm:pt>
    <dgm:pt modelId="{199D781D-39D8-470D-B001-90FBCC8E33A3}" type="sibTrans" cxnId="{53AC797B-0AD9-4E36-BC81-6C9FDF7AA4DA}">
      <dgm:prSet/>
      <dgm:spPr/>
      <dgm:t>
        <a:bodyPr/>
        <a:lstStyle/>
        <a:p>
          <a:endParaRPr lang="en-US"/>
        </a:p>
      </dgm:t>
    </dgm:pt>
    <dgm:pt modelId="{435E302F-4302-4169-A93B-976F6CA3CBEB}">
      <dgm:prSet/>
      <dgm:spPr/>
      <dgm:t>
        <a:bodyPr/>
        <a:lstStyle/>
        <a:p>
          <a:pPr>
            <a:lnSpc>
              <a:spcPct val="100000"/>
            </a:lnSpc>
          </a:pPr>
          <a:r>
            <a:rPr lang="en-US" dirty="0"/>
            <a:t>Classification reports provides an integrated perspective by showcasing metrics such as precision, recall, and F1-score, which are essential for evaluating the benefits and drawbacks of the model.</a:t>
          </a:r>
        </a:p>
      </dgm:t>
    </dgm:pt>
    <dgm:pt modelId="{896F93AB-250F-4FA8-91D8-CBDDEDAC9995}" type="parTrans" cxnId="{A5A88E25-71EB-48F5-8737-5794CD3A249B}">
      <dgm:prSet/>
      <dgm:spPr/>
      <dgm:t>
        <a:bodyPr/>
        <a:lstStyle/>
        <a:p>
          <a:endParaRPr lang="en-US"/>
        </a:p>
      </dgm:t>
    </dgm:pt>
    <dgm:pt modelId="{BA6DC864-45CE-4A68-9B2B-5C76FB921756}" type="sibTrans" cxnId="{A5A88E25-71EB-48F5-8737-5794CD3A249B}">
      <dgm:prSet/>
      <dgm:spPr/>
      <dgm:t>
        <a:bodyPr/>
        <a:lstStyle/>
        <a:p>
          <a:endParaRPr lang="en-US"/>
        </a:p>
      </dgm:t>
    </dgm:pt>
    <dgm:pt modelId="{B446DE1B-34D3-4264-8D43-B94275886D90}">
      <dgm:prSet/>
      <dgm:spPr/>
      <dgm:t>
        <a:bodyPr/>
        <a:lstStyle/>
        <a:p>
          <a:pPr>
            <a:lnSpc>
              <a:spcPct val="100000"/>
            </a:lnSpc>
          </a:pPr>
          <a:r>
            <a:rPr lang="en-US" dirty="0"/>
            <a:t>This evaluation makes it easier to identify areas that need development, allowing for specific improvements in the predictive power of the model.</a:t>
          </a:r>
        </a:p>
      </dgm:t>
    </dgm:pt>
    <dgm:pt modelId="{43F4DD8D-0324-4D3F-9F75-7F74CC4B43BA}" type="parTrans" cxnId="{C2A9366E-2CEA-48F5-B129-9E1E42CAE3AB}">
      <dgm:prSet/>
      <dgm:spPr/>
      <dgm:t>
        <a:bodyPr/>
        <a:lstStyle/>
        <a:p>
          <a:endParaRPr lang="en-US"/>
        </a:p>
      </dgm:t>
    </dgm:pt>
    <dgm:pt modelId="{C3AE15CB-546E-44EF-A889-EC06EEF57569}" type="sibTrans" cxnId="{C2A9366E-2CEA-48F5-B129-9E1E42CAE3AB}">
      <dgm:prSet/>
      <dgm:spPr/>
      <dgm:t>
        <a:bodyPr/>
        <a:lstStyle/>
        <a:p>
          <a:endParaRPr lang="en-US"/>
        </a:p>
      </dgm:t>
    </dgm:pt>
    <dgm:pt modelId="{D2FEBFA3-C189-4F23-B607-0AD42B69832E}" type="pres">
      <dgm:prSet presAssocID="{933556B3-B2A9-4190-875F-2DE21739CEC1}" presName="root" presStyleCnt="0">
        <dgm:presLayoutVars>
          <dgm:dir/>
          <dgm:resizeHandles val="exact"/>
        </dgm:presLayoutVars>
      </dgm:prSet>
      <dgm:spPr/>
    </dgm:pt>
    <dgm:pt modelId="{4C2B1169-D277-4E5C-844A-D68CDFC35196}" type="pres">
      <dgm:prSet presAssocID="{2FFD2DCB-8661-4AF8-8884-5CDC190204BC}" presName="compNode" presStyleCnt="0"/>
      <dgm:spPr/>
    </dgm:pt>
    <dgm:pt modelId="{9E7DFA0F-7F8C-4858-8089-DE74A7CB426B}" type="pres">
      <dgm:prSet presAssocID="{2FFD2DCB-8661-4AF8-8884-5CDC190204BC}" presName="bgRect" presStyleLbl="bgShp" presStyleIdx="0" presStyleCnt="3"/>
      <dgm:spPr/>
    </dgm:pt>
    <dgm:pt modelId="{3EA61712-156A-4272-BB72-99A5E1F1792D}" type="pres">
      <dgm:prSet presAssocID="{2FFD2DCB-8661-4AF8-8884-5CDC190204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879CAB2B-76FB-4249-93F7-8A22FD94245A}" type="pres">
      <dgm:prSet presAssocID="{2FFD2DCB-8661-4AF8-8884-5CDC190204BC}" presName="spaceRect" presStyleCnt="0"/>
      <dgm:spPr/>
    </dgm:pt>
    <dgm:pt modelId="{2EF624AA-F5D8-4D0F-961D-A0108D0B2D21}" type="pres">
      <dgm:prSet presAssocID="{2FFD2DCB-8661-4AF8-8884-5CDC190204BC}" presName="parTx" presStyleLbl="revTx" presStyleIdx="0" presStyleCnt="3">
        <dgm:presLayoutVars>
          <dgm:chMax val="0"/>
          <dgm:chPref val="0"/>
        </dgm:presLayoutVars>
      </dgm:prSet>
      <dgm:spPr/>
    </dgm:pt>
    <dgm:pt modelId="{C32E6815-CE98-4005-8C83-0E3EF5A243CD}" type="pres">
      <dgm:prSet presAssocID="{199D781D-39D8-470D-B001-90FBCC8E33A3}" presName="sibTrans" presStyleCnt="0"/>
      <dgm:spPr/>
    </dgm:pt>
    <dgm:pt modelId="{03ACCCF5-91A3-4181-B66A-D1FB89856DC6}" type="pres">
      <dgm:prSet presAssocID="{435E302F-4302-4169-A93B-976F6CA3CBEB}" presName="compNode" presStyleCnt="0"/>
      <dgm:spPr/>
    </dgm:pt>
    <dgm:pt modelId="{928E1EA1-79DB-46AC-B77F-9A786E7A83A4}" type="pres">
      <dgm:prSet presAssocID="{435E302F-4302-4169-A93B-976F6CA3CBEB}" presName="bgRect" presStyleLbl="bgShp" presStyleIdx="1" presStyleCnt="3"/>
      <dgm:spPr/>
    </dgm:pt>
    <dgm:pt modelId="{3A4C6E51-E49A-4F6C-BBBC-83E4AD4DA6AE}" type="pres">
      <dgm:prSet presAssocID="{435E302F-4302-4169-A93B-976F6CA3CB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C6D5729-7D66-4CE8-99A1-C1963D01E804}" type="pres">
      <dgm:prSet presAssocID="{435E302F-4302-4169-A93B-976F6CA3CBEB}" presName="spaceRect" presStyleCnt="0"/>
      <dgm:spPr/>
    </dgm:pt>
    <dgm:pt modelId="{32BD3DB8-A809-440E-BEB1-08F913E8C776}" type="pres">
      <dgm:prSet presAssocID="{435E302F-4302-4169-A93B-976F6CA3CBEB}" presName="parTx" presStyleLbl="revTx" presStyleIdx="1" presStyleCnt="3">
        <dgm:presLayoutVars>
          <dgm:chMax val="0"/>
          <dgm:chPref val="0"/>
        </dgm:presLayoutVars>
      </dgm:prSet>
      <dgm:spPr/>
    </dgm:pt>
    <dgm:pt modelId="{734538D5-C6CA-4C34-BED6-60365CD079F4}" type="pres">
      <dgm:prSet presAssocID="{BA6DC864-45CE-4A68-9B2B-5C76FB921756}" presName="sibTrans" presStyleCnt="0"/>
      <dgm:spPr/>
    </dgm:pt>
    <dgm:pt modelId="{BB002D92-D5CF-4225-84D0-8B158BE91D3D}" type="pres">
      <dgm:prSet presAssocID="{B446DE1B-34D3-4264-8D43-B94275886D90}" presName="compNode" presStyleCnt="0"/>
      <dgm:spPr/>
    </dgm:pt>
    <dgm:pt modelId="{81D62B7E-0E11-4E27-92B6-0AC058E18519}" type="pres">
      <dgm:prSet presAssocID="{B446DE1B-34D3-4264-8D43-B94275886D90}" presName="bgRect" presStyleLbl="bgShp" presStyleIdx="2" presStyleCnt="3"/>
      <dgm:spPr/>
    </dgm:pt>
    <dgm:pt modelId="{988ECAB1-B0F8-4354-9392-14DFF10275D8}" type="pres">
      <dgm:prSet presAssocID="{B446DE1B-34D3-4264-8D43-B94275886D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7B95D3A1-D1AC-4D95-AA0A-0CAB2C01483C}" type="pres">
      <dgm:prSet presAssocID="{B446DE1B-34D3-4264-8D43-B94275886D90}" presName="spaceRect" presStyleCnt="0"/>
      <dgm:spPr/>
    </dgm:pt>
    <dgm:pt modelId="{0C0E9255-8E16-4976-8A52-79F801D37946}" type="pres">
      <dgm:prSet presAssocID="{B446DE1B-34D3-4264-8D43-B94275886D90}" presName="parTx" presStyleLbl="revTx" presStyleIdx="2" presStyleCnt="3">
        <dgm:presLayoutVars>
          <dgm:chMax val="0"/>
          <dgm:chPref val="0"/>
        </dgm:presLayoutVars>
      </dgm:prSet>
      <dgm:spPr/>
    </dgm:pt>
  </dgm:ptLst>
  <dgm:cxnLst>
    <dgm:cxn modelId="{A5A88E25-71EB-48F5-8737-5794CD3A249B}" srcId="{933556B3-B2A9-4190-875F-2DE21739CEC1}" destId="{435E302F-4302-4169-A93B-976F6CA3CBEB}" srcOrd="1" destOrd="0" parTransId="{896F93AB-250F-4FA8-91D8-CBDDEDAC9995}" sibTransId="{BA6DC864-45CE-4A68-9B2B-5C76FB921756}"/>
    <dgm:cxn modelId="{26E9D24B-9551-4A5D-A8E4-FBD35731D205}" type="presOf" srcId="{435E302F-4302-4169-A93B-976F6CA3CBEB}" destId="{32BD3DB8-A809-440E-BEB1-08F913E8C776}" srcOrd="0" destOrd="0" presId="urn:microsoft.com/office/officeart/2018/2/layout/IconVerticalSolidList"/>
    <dgm:cxn modelId="{C2A9366E-2CEA-48F5-B129-9E1E42CAE3AB}" srcId="{933556B3-B2A9-4190-875F-2DE21739CEC1}" destId="{B446DE1B-34D3-4264-8D43-B94275886D90}" srcOrd="2" destOrd="0" parTransId="{43F4DD8D-0324-4D3F-9F75-7F74CC4B43BA}" sibTransId="{C3AE15CB-546E-44EF-A889-EC06EEF57569}"/>
    <dgm:cxn modelId="{53AC797B-0AD9-4E36-BC81-6C9FDF7AA4DA}" srcId="{933556B3-B2A9-4190-875F-2DE21739CEC1}" destId="{2FFD2DCB-8661-4AF8-8884-5CDC190204BC}" srcOrd="0" destOrd="0" parTransId="{496A706C-03BD-487F-980A-477DA64C318A}" sibTransId="{199D781D-39D8-470D-B001-90FBCC8E33A3}"/>
    <dgm:cxn modelId="{A005348F-B7FF-48D1-A821-176D27563611}" type="presOf" srcId="{2FFD2DCB-8661-4AF8-8884-5CDC190204BC}" destId="{2EF624AA-F5D8-4D0F-961D-A0108D0B2D21}" srcOrd="0" destOrd="0" presId="urn:microsoft.com/office/officeart/2018/2/layout/IconVerticalSolidList"/>
    <dgm:cxn modelId="{875FC896-8A2B-415F-8EE9-13EADC90932F}" type="presOf" srcId="{B446DE1B-34D3-4264-8D43-B94275886D90}" destId="{0C0E9255-8E16-4976-8A52-79F801D37946}" srcOrd="0" destOrd="0" presId="urn:microsoft.com/office/officeart/2018/2/layout/IconVerticalSolidList"/>
    <dgm:cxn modelId="{4D65AEB8-E0B6-4BC1-AF4F-57E2DE77C28D}" type="presOf" srcId="{933556B3-B2A9-4190-875F-2DE21739CEC1}" destId="{D2FEBFA3-C189-4F23-B607-0AD42B69832E}" srcOrd="0" destOrd="0" presId="urn:microsoft.com/office/officeart/2018/2/layout/IconVerticalSolidList"/>
    <dgm:cxn modelId="{E68271BA-EC5F-49BD-B643-3EC6FF784889}" type="presParOf" srcId="{D2FEBFA3-C189-4F23-B607-0AD42B69832E}" destId="{4C2B1169-D277-4E5C-844A-D68CDFC35196}" srcOrd="0" destOrd="0" presId="urn:microsoft.com/office/officeart/2018/2/layout/IconVerticalSolidList"/>
    <dgm:cxn modelId="{653FCBDC-DB7F-4771-AF4C-4EA5F47C2B6B}" type="presParOf" srcId="{4C2B1169-D277-4E5C-844A-D68CDFC35196}" destId="{9E7DFA0F-7F8C-4858-8089-DE74A7CB426B}" srcOrd="0" destOrd="0" presId="urn:microsoft.com/office/officeart/2018/2/layout/IconVerticalSolidList"/>
    <dgm:cxn modelId="{038600A6-EC09-4A11-865A-511A20C0C80B}" type="presParOf" srcId="{4C2B1169-D277-4E5C-844A-D68CDFC35196}" destId="{3EA61712-156A-4272-BB72-99A5E1F1792D}" srcOrd="1" destOrd="0" presId="urn:microsoft.com/office/officeart/2018/2/layout/IconVerticalSolidList"/>
    <dgm:cxn modelId="{2E3BBDCD-4D16-4BAD-AAB6-0C1CF85442F5}" type="presParOf" srcId="{4C2B1169-D277-4E5C-844A-D68CDFC35196}" destId="{879CAB2B-76FB-4249-93F7-8A22FD94245A}" srcOrd="2" destOrd="0" presId="urn:microsoft.com/office/officeart/2018/2/layout/IconVerticalSolidList"/>
    <dgm:cxn modelId="{C0408F05-3BB7-4A07-BE4D-08454D8268FA}" type="presParOf" srcId="{4C2B1169-D277-4E5C-844A-D68CDFC35196}" destId="{2EF624AA-F5D8-4D0F-961D-A0108D0B2D21}" srcOrd="3" destOrd="0" presId="urn:microsoft.com/office/officeart/2018/2/layout/IconVerticalSolidList"/>
    <dgm:cxn modelId="{045BE00A-30CE-445D-99CE-3ADE677715BE}" type="presParOf" srcId="{D2FEBFA3-C189-4F23-B607-0AD42B69832E}" destId="{C32E6815-CE98-4005-8C83-0E3EF5A243CD}" srcOrd="1" destOrd="0" presId="urn:microsoft.com/office/officeart/2018/2/layout/IconVerticalSolidList"/>
    <dgm:cxn modelId="{2D5A415B-8AE7-40EA-A950-5C1A88884A31}" type="presParOf" srcId="{D2FEBFA3-C189-4F23-B607-0AD42B69832E}" destId="{03ACCCF5-91A3-4181-B66A-D1FB89856DC6}" srcOrd="2" destOrd="0" presId="urn:microsoft.com/office/officeart/2018/2/layout/IconVerticalSolidList"/>
    <dgm:cxn modelId="{2FC5B1FF-8307-4364-A6C8-2062F24A72A0}" type="presParOf" srcId="{03ACCCF5-91A3-4181-B66A-D1FB89856DC6}" destId="{928E1EA1-79DB-46AC-B77F-9A786E7A83A4}" srcOrd="0" destOrd="0" presId="urn:microsoft.com/office/officeart/2018/2/layout/IconVerticalSolidList"/>
    <dgm:cxn modelId="{49F6FEF4-C2A1-443A-9A1A-48D4A1FEC690}" type="presParOf" srcId="{03ACCCF5-91A3-4181-B66A-D1FB89856DC6}" destId="{3A4C6E51-E49A-4F6C-BBBC-83E4AD4DA6AE}" srcOrd="1" destOrd="0" presId="urn:microsoft.com/office/officeart/2018/2/layout/IconVerticalSolidList"/>
    <dgm:cxn modelId="{563532D1-CE0E-44B3-9A1D-5A93DCAFD908}" type="presParOf" srcId="{03ACCCF5-91A3-4181-B66A-D1FB89856DC6}" destId="{7C6D5729-7D66-4CE8-99A1-C1963D01E804}" srcOrd="2" destOrd="0" presId="urn:microsoft.com/office/officeart/2018/2/layout/IconVerticalSolidList"/>
    <dgm:cxn modelId="{DC219113-CD96-40AD-A73A-637E16EF53D7}" type="presParOf" srcId="{03ACCCF5-91A3-4181-B66A-D1FB89856DC6}" destId="{32BD3DB8-A809-440E-BEB1-08F913E8C776}" srcOrd="3" destOrd="0" presId="urn:microsoft.com/office/officeart/2018/2/layout/IconVerticalSolidList"/>
    <dgm:cxn modelId="{3FA9568A-31D6-4C6C-A56F-C0A85E5120C3}" type="presParOf" srcId="{D2FEBFA3-C189-4F23-B607-0AD42B69832E}" destId="{734538D5-C6CA-4C34-BED6-60365CD079F4}" srcOrd="3" destOrd="0" presId="urn:microsoft.com/office/officeart/2018/2/layout/IconVerticalSolidList"/>
    <dgm:cxn modelId="{0659A072-54DE-4DBF-BAE5-4270F10F48DC}" type="presParOf" srcId="{D2FEBFA3-C189-4F23-B607-0AD42B69832E}" destId="{BB002D92-D5CF-4225-84D0-8B158BE91D3D}" srcOrd="4" destOrd="0" presId="urn:microsoft.com/office/officeart/2018/2/layout/IconVerticalSolidList"/>
    <dgm:cxn modelId="{A59D2430-E069-47D6-BE2F-1017DDA7140D}" type="presParOf" srcId="{BB002D92-D5CF-4225-84D0-8B158BE91D3D}" destId="{81D62B7E-0E11-4E27-92B6-0AC058E18519}" srcOrd="0" destOrd="0" presId="urn:microsoft.com/office/officeart/2018/2/layout/IconVerticalSolidList"/>
    <dgm:cxn modelId="{D2172EC2-1DF3-4B6E-AAD6-AF30918FC099}" type="presParOf" srcId="{BB002D92-D5CF-4225-84D0-8B158BE91D3D}" destId="{988ECAB1-B0F8-4354-9392-14DFF10275D8}" srcOrd="1" destOrd="0" presId="urn:microsoft.com/office/officeart/2018/2/layout/IconVerticalSolidList"/>
    <dgm:cxn modelId="{0589FCC9-AFCB-4D10-AD7F-759AB09F6068}" type="presParOf" srcId="{BB002D92-D5CF-4225-84D0-8B158BE91D3D}" destId="{7B95D3A1-D1AC-4D95-AA0A-0CAB2C01483C}" srcOrd="2" destOrd="0" presId="urn:microsoft.com/office/officeart/2018/2/layout/IconVerticalSolidList"/>
    <dgm:cxn modelId="{97B769F7-08EC-4B8D-B547-630A8844C6B3}" type="presParOf" srcId="{BB002D92-D5CF-4225-84D0-8B158BE91D3D}" destId="{0C0E9255-8E16-4976-8A52-79F801D379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DFA0F-7F8C-4858-8089-DE74A7CB426B}">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61712-156A-4272-BB72-99A5E1F1792D}">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F624AA-F5D8-4D0F-961D-A0108D0B2D21}">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n-US" sz="1700" kern="1200" dirty="0"/>
            <a:t>Confusion matrix values help with thorough model evaluation by providing a thorough breakdown of true positives, false positives, true negatives, and false negatives.</a:t>
          </a:r>
        </a:p>
      </dsp:txBody>
      <dsp:txXfrm>
        <a:off x="1280342" y="473"/>
        <a:ext cx="7316325" cy="1108521"/>
      </dsp:txXfrm>
    </dsp:sp>
    <dsp:sp modelId="{928E1EA1-79DB-46AC-B77F-9A786E7A83A4}">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C6E51-E49A-4F6C-BBBC-83E4AD4DA6AE}">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D3DB8-A809-440E-BEB1-08F913E8C776}">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n-US" sz="1700" kern="1200" dirty="0"/>
            <a:t>Classification reports provides an integrated perspective by showcasing metrics such as precision, recall, and F1-score, which are essential for evaluating the benefits and drawbacks of the model.</a:t>
          </a:r>
        </a:p>
      </dsp:txBody>
      <dsp:txXfrm>
        <a:off x="1280342" y="1386125"/>
        <a:ext cx="7316325" cy="1108521"/>
      </dsp:txXfrm>
    </dsp:sp>
    <dsp:sp modelId="{81D62B7E-0E11-4E27-92B6-0AC058E18519}">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ECAB1-B0F8-4354-9392-14DFF10275D8}">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0E9255-8E16-4976-8A52-79F801D37946}">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n-US" sz="1700" kern="1200" dirty="0"/>
            <a:t>This evaluation makes it easier to identify areas that need development, allowing for specific improvements in the predictive power of the model.</a:t>
          </a:r>
        </a:p>
      </dsp:txBody>
      <dsp:txXfrm>
        <a:off x="1280342" y="2771777"/>
        <a:ext cx="7316325" cy="11085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380187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129940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94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274763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5460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633226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89196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23258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265797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2C7B5-8A8D-467E-AD0D-479FD66CAA43}"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99344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32C7B5-8A8D-467E-AD0D-479FD66CAA43}"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242736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32C7B5-8A8D-467E-AD0D-479FD66CAA43}"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212121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32C7B5-8A8D-467E-AD0D-479FD66CAA43}"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107323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2C7B5-8A8D-467E-AD0D-479FD66CAA43}"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57684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2C7B5-8A8D-467E-AD0D-479FD66CAA43}"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191173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32C7B5-8A8D-467E-AD0D-479FD66CAA43}"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B464E-8AD3-4F80-A34A-41ADBB1897A8}" type="slidenum">
              <a:rPr lang="en-US" smtClean="0"/>
              <a:t>‹#›</a:t>
            </a:fld>
            <a:endParaRPr lang="en-US"/>
          </a:p>
        </p:txBody>
      </p:sp>
    </p:spTree>
    <p:extLst>
      <p:ext uri="{BB962C8B-B14F-4D97-AF65-F5344CB8AC3E}">
        <p14:creationId xmlns:p14="http://schemas.microsoft.com/office/powerpoint/2010/main" val="100018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32C7B5-8A8D-467E-AD0D-479FD66CAA43}" type="datetimeFigureOut">
              <a:rPr lang="en-US" smtClean="0"/>
              <a:t>5/1/2024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BB464E-8AD3-4F80-A34A-41ADBB1897A8}" type="slidenum">
              <a:rPr lang="en-US" smtClean="0"/>
              <a:t>‹#›</a:t>
            </a:fld>
            <a:endParaRPr lang="en-US"/>
          </a:p>
        </p:txBody>
      </p:sp>
    </p:spTree>
    <p:extLst>
      <p:ext uri="{BB962C8B-B14F-4D97-AF65-F5344CB8AC3E}">
        <p14:creationId xmlns:p14="http://schemas.microsoft.com/office/powerpoint/2010/main" val="2827843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Underwater bubble">
            <a:extLst>
              <a:ext uri="{FF2B5EF4-FFF2-40B4-BE49-F238E27FC236}">
                <a16:creationId xmlns:a16="http://schemas.microsoft.com/office/drawing/2014/main" id="{6CC65FA3-4BBC-4594-045E-C6593CE8688D}"/>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9091" b="23391"/>
          <a:stretch/>
        </p:blipFill>
        <p:spPr>
          <a:xfrm>
            <a:off x="1" y="10"/>
            <a:ext cx="12191999" cy="6857990"/>
          </a:xfrm>
          <a:prstGeom prst="rect">
            <a:avLst/>
          </a:prstGeom>
        </p:spPr>
      </p:pic>
      <p:sp>
        <p:nvSpPr>
          <p:cNvPr id="38" name="Isosceles Triangle 37">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Parallelogram 54">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Isosceles Triangle 59">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0E13BC9-DCB6-1FEE-0541-1E09D98F554C}"/>
              </a:ext>
            </a:extLst>
          </p:cNvPr>
          <p:cNvSpPr>
            <a:spLocks noGrp="1"/>
          </p:cNvSpPr>
          <p:nvPr>
            <p:ph type="ctrTitle"/>
          </p:nvPr>
        </p:nvSpPr>
        <p:spPr>
          <a:xfrm>
            <a:off x="4791450" y="1201479"/>
            <a:ext cx="4482551" cy="2846317"/>
          </a:xfrm>
        </p:spPr>
        <p:txBody>
          <a:bodyPr vert="horz" lIns="91440" tIns="45720" rIns="91440" bIns="45720" rtlCol="0">
            <a:noAutofit/>
          </a:bodyPr>
          <a:lstStyle/>
          <a:p>
            <a:pPr algn="ctr">
              <a:lnSpc>
                <a:spcPct val="90000"/>
              </a:lnSpc>
            </a:pP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INTRO TO ARTIFICIAL INTELLIGENCE</a:t>
            </a: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CSCI-6660-02</a:t>
            </a: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TEAM PROJECT-PROPOSAL SUBMISSION</a:t>
            </a: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E9B223-D576-F5FC-FE05-8C755A2F78AD}"/>
              </a:ext>
            </a:extLst>
          </p:cNvPr>
          <p:cNvSpPr>
            <a:spLocks noGrp="1"/>
          </p:cNvSpPr>
          <p:nvPr>
            <p:ph type="subTitle" idx="1"/>
          </p:nvPr>
        </p:nvSpPr>
        <p:spPr>
          <a:xfrm>
            <a:off x="4665501" y="4172807"/>
            <a:ext cx="4485725" cy="1096899"/>
          </a:xfrm>
        </p:spPr>
        <p:txBody>
          <a:bodyPr vert="horz" lIns="91440" tIns="45720" rIns="91440" bIns="45720" rtlCol="0">
            <a:noAutofit/>
          </a:bodyPr>
          <a:lstStyle/>
          <a:p>
            <a:pPr algn="ctr">
              <a:lnSpc>
                <a:spcPct val="9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STUDENTS</a:t>
            </a:r>
          </a:p>
          <a:p>
            <a:pPr algn="ctr">
              <a:lnSpc>
                <a:spcPct val="90000"/>
              </a:lnSpc>
            </a:pPr>
            <a:br>
              <a:rPr lang="en-US"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b="1" dirty="0">
                <a:solidFill>
                  <a:schemeClr val="tx1">
                    <a:lumMod val="95000"/>
                    <a:lumOff val="5000"/>
                  </a:schemeClr>
                </a:solidFill>
                <a:latin typeface="Times New Roman" panose="02020603050405020304" pitchFamily="18" charset="0"/>
                <a:cs typeface="Times New Roman" panose="02020603050405020304" pitchFamily="18" charset="0"/>
              </a:rPr>
              <a:t>BOMMARAJU VARSHITHA (00868013)</a:t>
            </a:r>
          </a:p>
          <a:p>
            <a:pPr algn="ctr">
              <a:lnSpc>
                <a:spcPct val="9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JAMALAMMA VELLANKI (00830887)</a:t>
            </a:r>
          </a:p>
          <a:p>
            <a:pPr indent="-228600" algn="ctr">
              <a:lnSpc>
                <a:spcPct val="90000"/>
              </a:lnSpc>
              <a:buFont typeface="Arial" panose="020B0604020202020204" pitchFamily="34" charset="0"/>
              <a:buChar char="•"/>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9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PROFESSOR- SHIVANJALI KHARE</a:t>
            </a:r>
          </a:p>
          <a:p>
            <a:pPr indent="-228600" algn="ctr">
              <a:lnSpc>
                <a:spcPct val="90000"/>
              </a:lnSpc>
              <a:buFont typeface="Arial" panose="020B0604020202020204" pitchFamily="34" charset="0"/>
              <a:buChar char="•"/>
            </a:pPr>
            <a:endParaRPr lang="en-US" b="1" dirty="0">
              <a:solidFill>
                <a:schemeClr val="tx1">
                  <a:lumMod val="95000"/>
                  <a:lumOff val="5000"/>
                </a:schemeClr>
              </a:solidFill>
            </a:endParaRPr>
          </a:p>
        </p:txBody>
      </p:sp>
      <p:sp>
        <p:nvSpPr>
          <p:cNvPr id="61"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Isosceles Triangle 63">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7786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DDFD-4C52-AF63-5F96-8FF8F3B08CF8}"/>
              </a:ext>
            </a:extLst>
          </p:cNvPr>
          <p:cNvSpPr>
            <a:spLocks noGrp="1"/>
          </p:cNvSpPr>
          <p:nvPr>
            <p:ph type="title"/>
          </p:nvPr>
        </p:nvSpPr>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AD918F79-62C5-9786-B6EF-8E847A624901}"/>
              </a:ext>
            </a:extLst>
          </p:cNvPr>
          <p:cNvSpPr>
            <a:spLocks noGrp="1"/>
          </p:cNvSpPr>
          <p:nvPr>
            <p:ph idx="1"/>
          </p:nvPr>
        </p:nvSpPr>
        <p:spPr>
          <a:xfrm>
            <a:off x="677334" y="2092960"/>
            <a:ext cx="8883226" cy="3948402"/>
          </a:xfrm>
        </p:spPr>
        <p:txBody>
          <a:bodyPr/>
          <a:lstStyle/>
          <a:p>
            <a:r>
              <a:rPr lang="en-US" dirty="0"/>
              <a:t>The water potability prediction research is a significant advancement in machine learning techniques for ensuring drinking water safety. </a:t>
            </a:r>
          </a:p>
          <a:p>
            <a:r>
              <a:rPr lang="en-US" dirty="0"/>
              <a:t>It reveals the complexity of water quality evaluation and predictive modeling difficulties. </a:t>
            </a:r>
          </a:p>
          <a:p>
            <a:r>
              <a:rPr lang="en-US" dirty="0"/>
              <a:t>This project demonstrates how machine learning can solve practical problems in sustainability and health by predicting the water potability.</a:t>
            </a:r>
          </a:p>
          <a:p>
            <a:endParaRPr lang="en-US" dirty="0"/>
          </a:p>
        </p:txBody>
      </p:sp>
    </p:spTree>
    <p:extLst>
      <p:ext uri="{BB962C8B-B14F-4D97-AF65-F5344CB8AC3E}">
        <p14:creationId xmlns:p14="http://schemas.microsoft.com/office/powerpoint/2010/main" val="81108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662545-DDCE-4FC0-487E-FEB2EDF15219}"/>
              </a:ext>
            </a:extLst>
          </p:cNvPr>
          <p:cNvSpPr/>
          <p:nvPr/>
        </p:nvSpPr>
        <p:spPr>
          <a:xfrm>
            <a:off x="1005840" y="1889760"/>
            <a:ext cx="7083817"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54939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bstract background of blue and water droplets">
            <a:extLst>
              <a:ext uri="{FF2B5EF4-FFF2-40B4-BE49-F238E27FC236}">
                <a16:creationId xmlns:a16="http://schemas.microsoft.com/office/drawing/2014/main" id="{876FD5A8-F040-E20D-8FA9-860FD02E4D25}"/>
              </a:ext>
            </a:extLst>
          </p:cNvPr>
          <p:cNvPicPr>
            <a:picLocks noChangeAspect="1"/>
          </p:cNvPicPr>
          <p:nvPr/>
        </p:nvPicPr>
        <p:blipFill rotWithShape="1">
          <a:blip r:embed="rId2">
            <a:duotone>
              <a:schemeClr val="bg2">
                <a:shade val="45000"/>
                <a:satMod val="135000"/>
              </a:schemeClr>
              <a:prstClr val="white"/>
            </a:duotone>
            <a:alphaModFix amt="25000"/>
          </a:blip>
          <a:srcRect t="15360" b="6243"/>
          <a:stretch/>
        </p:blipFill>
        <p:spPr>
          <a:xfrm>
            <a:off x="1" y="10"/>
            <a:ext cx="12191999" cy="6857990"/>
          </a:xfrm>
          <a:prstGeom prst="rect">
            <a:avLst/>
          </a:prstGeom>
        </p:spPr>
      </p:pic>
      <p:grpSp>
        <p:nvGrpSpPr>
          <p:cNvPr id="11" name="Group 10">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AD84830D-5DE3-94F2-536D-B89B423289BA}"/>
              </a:ext>
            </a:extLst>
          </p:cNvPr>
          <p:cNvSpPr>
            <a:spLocks noGrp="1"/>
          </p:cNvSpPr>
          <p:nvPr>
            <p:ph type="title"/>
          </p:nvPr>
        </p:nvSpPr>
        <p:spPr>
          <a:xfrm>
            <a:off x="677334" y="609600"/>
            <a:ext cx="8596668" cy="1320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PROJECT TOPIC – WATER QUALITY PREDICTION</a:t>
            </a:r>
          </a:p>
        </p:txBody>
      </p:sp>
      <p:sp>
        <p:nvSpPr>
          <p:cNvPr id="3" name="Content Placeholder 2">
            <a:extLst>
              <a:ext uri="{FF2B5EF4-FFF2-40B4-BE49-F238E27FC236}">
                <a16:creationId xmlns:a16="http://schemas.microsoft.com/office/drawing/2014/main" id="{B013C2D0-E14A-F995-1F52-E7964B3529CA}"/>
              </a:ext>
            </a:extLst>
          </p:cNvPr>
          <p:cNvSpPr>
            <a:spLocks noGrp="1"/>
          </p:cNvSpPr>
          <p:nvPr>
            <p:ph idx="1"/>
          </p:nvPr>
        </p:nvSpPr>
        <p:spPr>
          <a:xfrm>
            <a:off x="677334" y="2160589"/>
            <a:ext cx="8596668" cy="3880773"/>
          </a:xfrm>
        </p:spPr>
        <p:txBody>
          <a:bodyPr>
            <a:normAutofit/>
          </a:bodyPr>
          <a:lstStyle/>
          <a:p>
            <a:r>
              <a:rPr lang="en-US" dirty="0">
                <a:latin typeface="Times New Roman" panose="02020603050405020304" pitchFamily="18" charset="0"/>
                <a:cs typeface="Times New Roman" panose="02020603050405020304" pitchFamily="18" charset="0"/>
              </a:rPr>
              <a:t>This project explores the application of machine learning techniques to predict water potability, a critical aspect of public health .Several models are used to predict drinking water safety by utilizing a range of water quality indicators, such as pH, hardness, and chemical concentrations. </a:t>
            </a:r>
          </a:p>
          <a:p>
            <a:r>
              <a:rPr lang="en-US" dirty="0">
                <a:latin typeface="Times New Roman" panose="02020603050405020304" pitchFamily="18" charset="0"/>
                <a:cs typeface="Times New Roman" panose="02020603050405020304" pitchFamily="18" charset="0"/>
              </a:rPr>
              <a:t>The goal of the project is to support efficient management of water quality by considering feature importance analysis, unequal datasets, and ethical issues. The connection of data science and public health offers the opportunity for proactive solutions and enhanced decision-making in ensuring safe drinking water for communities globally, as access to clean water continues to be a global challenge.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01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A403-B8BD-3E49-D49D-D174A45A720C}"/>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PROJECT OBJECTIVES</a:t>
            </a:r>
          </a:p>
        </p:txBody>
      </p:sp>
      <p:sp>
        <p:nvSpPr>
          <p:cNvPr id="3" name="Content Placeholder 2">
            <a:extLst>
              <a:ext uri="{FF2B5EF4-FFF2-40B4-BE49-F238E27FC236}">
                <a16:creationId xmlns:a16="http://schemas.microsoft.com/office/drawing/2014/main" id="{3B619F89-F776-C946-F737-C92C9C84D3D8}"/>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 objective of the project is to deploy a variety of machine learning methods to create a predictive model for assessing the potability of water. We aimed to improve water safety protocols and increase our understanding of the variables affecting potability by a detailed examination of water quality data.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Our research, "Water Potability Prediction," includes an in-depth analysis of machine-learning methodologies for evaluating and forecasting the safety of drinking water. This project is notable for its diverse methodology, which includes feature engineering, data preparation, and the use of many prediction models.</a:t>
            </a:r>
          </a:p>
        </p:txBody>
      </p:sp>
    </p:spTree>
    <p:extLst>
      <p:ext uri="{BB962C8B-B14F-4D97-AF65-F5344CB8AC3E}">
        <p14:creationId xmlns:p14="http://schemas.microsoft.com/office/powerpoint/2010/main" val="178531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E7D-590E-7338-CFED-76CB91F2EA04}"/>
              </a:ext>
            </a:extLst>
          </p:cNvPr>
          <p:cNvSpPr>
            <a:spLocks noGrp="1"/>
          </p:cNvSpPr>
          <p:nvPr>
            <p:ph type="title"/>
          </p:nvPr>
        </p:nvSpPr>
        <p:spPr>
          <a:xfrm>
            <a:off x="677334" y="609600"/>
            <a:ext cx="8596668" cy="1320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PROJECT APPROACHES</a:t>
            </a:r>
          </a:p>
        </p:txBody>
      </p:sp>
      <p:sp>
        <p:nvSpPr>
          <p:cNvPr id="19" name="Content Placeholder 2">
            <a:extLst>
              <a:ext uri="{FF2B5EF4-FFF2-40B4-BE49-F238E27FC236}">
                <a16:creationId xmlns:a16="http://schemas.microsoft.com/office/drawing/2014/main" id="{B5D36BF1-0434-0819-E626-F20289085A68}"/>
              </a:ext>
            </a:extLst>
          </p:cNvPr>
          <p:cNvSpPr>
            <a:spLocks/>
          </p:cNvSpPr>
          <p:nvPr/>
        </p:nvSpPr>
        <p:spPr>
          <a:xfrm>
            <a:off x="677863" y="2381693"/>
            <a:ext cx="4670314" cy="3518615"/>
          </a:xfrm>
          <a:prstGeom prst="rect">
            <a:avLst/>
          </a:prstGeom>
        </p:spPr>
        <p:txBody>
          <a:bodyPr>
            <a:normAutofit/>
          </a:bodyPr>
          <a:lstStyle/>
          <a:p>
            <a:pPr defTabSz="370332">
              <a:spcAft>
                <a:spcPts val="600"/>
              </a:spcAft>
            </a:pPr>
            <a:r>
              <a:rPr lang="en-US" sz="1944" b="1" kern="1200" dirty="0">
                <a:solidFill>
                  <a:schemeClr val="tx1"/>
                </a:solidFill>
                <a:latin typeface="Times New Roman" panose="02020603050405020304" pitchFamily="18" charset="0"/>
                <a:ea typeface="+mn-ea"/>
                <a:cs typeface="Times New Roman" panose="02020603050405020304" pitchFamily="18" charset="0"/>
              </a:rPr>
              <a:t>MACHINE LEARNING ALGORITHMS        </a:t>
            </a:r>
          </a:p>
          <a:p>
            <a:pPr defTabSz="370332">
              <a:spcAft>
                <a:spcPts val="600"/>
              </a:spcAft>
            </a:pPr>
            <a:r>
              <a:rPr lang="en-US" sz="1944" kern="1200" dirty="0">
                <a:solidFill>
                  <a:schemeClr val="tx1"/>
                </a:solidFill>
                <a:latin typeface="Times New Roman" panose="02020603050405020304" pitchFamily="18" charset="0"/>
                <a:ea typeface="+mn-ea"/>
                <a:cs typeface="Times New Roman" panose="02020603050405020304" pitchFamily="18" charset="0"/>
              </a:rPr>
              <a:t>Logistic Regression</a:t>
            </a:r>
          </a:p>
          <a:p>
            <a:pPr defTabSz="370332">
              <a:spcAft>
                <a:spcPts val="600"/>
              </a:spcAft>
            </a:pPr>
            <a:r>
              <a:rPr lang="en-US" sz="1944" kern="1200" dirty="0">
                <a:solidFill>
                  <a:schemeClr val="tx1"/>
                </a:solidFill>
                <a:latin typeface="Times New Roman" panose="02020603050405020304" pitchFamily="18" charset="0"/>
                <a:ea typeface="+mn-ea"/>
                <a:cs typeface="Times New Roman" panose="02020603050405020304" pitchFamily="18" charset="0"/>
              </a:rPr>
              <a:t>Decision Tree Classifier</a:t>
            </a:r>
          </a:p>
          <a:p>
            <a:pPr defTabSz="370332">
              <a:spcAft>
                <a:spcPts val="600"/>
              </a:spcAft>
            </a:pPr>
            <a:r>
              <a:rPr lang="en-US" sz="1944" kern="1200" dirty="0">
                <a:solidFill>
                  <a:schemeClr val="tx1"/>
                </a:solidFill>
                <a:latin typeface="Times New Roman" panose="02020603050405020304" pitchFamily="18" charset="0"/>
                <a:ea typeface="+mn-ea"/>
                <a:cs typeface="Times New Roman" panose="02020603050405020304" pitchFamily="18" charset="0"/>
              </a:rPr>
              <a:t>Random Forest Classifier</a:t>
            </a:r>
          </a:p>
          <a:p>
            <a:pPr defTabSz="370332">
              <a:spcAft>
                <a:spcPts val="600"/>
              </a:spcAft>
            </a:pPr>
            <a:r>
              <a:rPr lang="en-US" sz="1944" kern="1200" dirty="0">
                <a:solidFill>
                  <a:schemeClr val="tx1"/>
                </a:solidFill>
                <a:latin typeface="Times New Roman" panose="02020603050405020304" pitchFamily="18" charset="0"/>
                <a:ea typeface="+mn-ea"/>
                <a:cs typeface="Times New Roman" panose="02020603050405020304" pitchFamily="18" charset="0"/>
              </a:rPr>
              <a:t>Support Vector Classifier(SVM)</a:t>
            </a:r>
          </a:p>
          <a:p>
            <a:pPr defTabSz="370332">
              <a:spcAft>
                <a:spcPts val="600"/>
              </a:spcAft>
            </a:pPr>
            <a:r>
              <a:rPr lang="en-US" sz="1944" kern="1200" dirty="0">
                <a:solidFill>
                  <a:schemeClr val="tx1"/>
                </a:solidFill>
                <a:latin typeface="Times New Roman" panose="02020603050405020304" pitchFamily="18" charset="0"/>
                <a:ea typeface="+mn-ea"/>
                <a:cs typeface="Times New Roman" panose="02020603050405020304" pitchFamily="18" charset="0"/>
              </a:rPr>
              <a:t>K-Nearest Neighbors(KNN)</a:t>
            </a:r>
          </a:p>
          <a:p>
            <a:pPr defTabSz="370332">
              <a:spcAft>
                <a:spcPts val="600"/>
              </a:spcAft>
            </a:pPr>
            <a:r>
              <a:rPr lang="en-US" sz="1944" kern="1200" dirty="0">
                <a:solidFill>
                  <a:schemeClr val="tx1"/>
                </a:solidFill>
                <a:latin typeface="Times New Roman" panose="02020603050405020304" pitchFamily="18" charset="0"/>
                <a:ea typeface="+mn-ea"/>
                <a:cs typeface="Times New Roman" panose="02020603050405020304" pitchFamily="18" charset="0"/>
              </a:rPr>
              <a:t>Naive Bayes</a:t>
            </a:r>
          </a:p>
          <a:p>
            <a:pPr defTabSz="370332">
              <a:spcAft>
                <a:spcPts val="600"/>
              </a:spcAft>
            </a:pPr>
            <a:endParaRPr lang="en-US" sz="1944" kern="1200" dirty="0">
              <a:solidFill>
                <a:schemeClr val="tx1"/>
              </a:solidFill>
              <a:latin typeface="Times New Roman" panose="02020603050405020304" pitchFamily="18" charset="0"/>
              <a:ea typeface="+mn-ea"/>
              <a:cs typeface="Times New Roman" panose="02020603050405020304" pitchFamily="18" charset="0"/>
            </a:endParaRPr>
          </a:p>
          <a:p>
            <a:pPr defTabSz="370332">
              <a:spcAft>
                <a:spcPts val="600"/>
              </a:spcAft>
            </a:pPr>
            <a:endParaRPr lang="en-US" sz="1944" kern="1200" dirty="0">
              <a:solidFill>
                <a:schemeClr val="tx1"/>
              </a:solidFill>
              <a:latin typeface="Times New Roman" panose="02020603050405020304" pitchFamily="18" charset="0"/>
              <a:ea typeface="+mn-ea"/>
              <a:cs typeface="Times New Roman" panose="02020603050405020304" pitchFamily="18" charset="0"/>
            </a:endParaRPr>
          </a:p>
          <a:p>
            <a:pPr defTabSz="370332">
              <a:spcAft>
                <a:spcPts val="600"/>
              </a:spcAft>
            </a:pPr>
            <a:endParaRPr lang="en-US" sz="1944" kern="1200" dirty="0">
              <a:solidFill>
                <a:schemeClr val="tx1"/>
              </a:solidFill>
              <a:latin typeface="Times New Roman" panose="02020603050405020304" pitchFamily="18" charset="0"/>
              <a:ea typeface="+mn-ea"/>
              <a:cs typeface="Times New Roman" panose="02020603050405020304" pitchFamily="18" charset="0"/>
            </a:endParaRPr>
          </a:p>
          <a:p>
            <a:pPr>
              <a:spcAft>
                <a:spcPts val="600"/>
              </a:spcAft>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3F1D06-D79F-608B-B0F2-A9F56C66D571}"/>
              </a:ext>
            </a:extLst>
          </p:cNvPr>
          <p:cNvSpPr txBox="1"/>
          <p:nvPr/>
        </p:nvSpPr>
        <p:spPr>
          <a:xfrm>
            <a:off x="5840693" y="2284318"/>
            <a:ext cx="3433309" cy="3615990"/>
          </a:xfrm>
          <a:prstGeom prst="rect">
            <a:avLst/>
          </a:prstGeom>
          <a:noFill/>
        </p:spPr>
        <p:txBody>
          <a:bodyPr wrap="square" rtlCol="0">
            <a:spAutoFit/>
          </a:bodyPr>
          <a:lstStyle/>
          <a:p>
            <a:pPr defTabSz="370332">
              <a:lnSpc>
                <a:spcPct val="150000"/>
              </a:lnSpc>
              <a:spcAft>
                <a:spcPts val="600"/>
              </a:spcAft>
            </a:pPr>
            <a:r>
              <a:rPr lang="en-US" sz="1944" b="1" kern="1200" dirty="0">
                <a:solidFill>
                  <a:schemeClr val="tx1"/>
                </a:solidFill>
                <a:latin typeface="Times New Roman" panose="02020603050405020304" pitchFamily="18" charset="0"/>
                <a:ea typeface="+mn-ea"/>
                <a:cs typeface="Times New Roman" panose="02020603050405020304" pitchFamily="18" charset="0"/>
              </a:rPr>
              <a:t>TECHNOLOGIES</a:t>
            </a:r>
          </a:p>
          <a:p>
            <a:pPr marL="231458" indent="-231458" defTabSz="370332">
              <a:lnSpc>
                <a:spcPct val="150000"/>
              </a:lnSpc>
              <a:spcAft>
                <a:spcPts val="600"/>
              </a:spcAft>
              <a:buFont typeface="Arial" panose="020B0604020202020204" pitchFamily="34" charset="0"/>
              <a:buChar char="•"/>
            </a:pPr>
            <a:r>
              <a:rPr lang="en-US" sz="1944" kern="1200" dirty="0">
                <a:solidFill>
                  <a:schemeClr val="tx1"/>
                </a:solidFill>
                <a:latin typeface="Times New Roman" panose="02020603050405020304" pitchFamily="18" charset="0"/>
                <a:ea typeface="+mn-ea"/>
                <a:cs typeface="Times New Roman" panose="02020603050405020304" pitchFamily="18" charset="0"/>
              </a:rPr>
              <a:t>Matplotlib</a:t>
            </a:r>
          </a:p>
          <a:p>
            <a:pPr marL="231458" indent="-231458" defTabSz="370332">
              <a:lnSpc>
                <a:spcPct val="150000"/>
              </a:lnSpc>
              <a:spcAft>
                <a:spcPts val="600"/>
              </a:spcAft>
              <a:buFont typeface="Arial" panose="020B0604020202020204" pitchFamily="34" charset="0"/>
              <a:buChar char="•"/>
            </a:pPr>
            <a:r>
              <a:rPr lang="en-US" sz="1944" kern="1200" dirty="0">
                <a:solidFill>
                  <a:schemeClr val="tx1"/>
                </a:solidFill>
                <a:latin typeface="Times New Roman" panose="02020603050405020304" pitchFamily="18" charset="0"/>
                <a:ea typeface="+mn-ea"/>
                <a:cs typeface="Times New Roman" panose="02020603050405020304" pitchFamily="18" charset="0"/>
              </a:rPr>
              <a:t>Pandas</a:t>
            </a:r>
          </a:p>
          <a:p>
            <a:pPr marL="231458" indent="-231458" defTabSz="370332">
              <a:lnSpc>
                <a:spcPct val="150000"/>
              </a:lnSpc>
              <a:spcAft>
                <a:spcPts val="600"/>
              </a:spcAft>
              <a:buFont typeface="Arial" panose="020B0604020202020204" pitchFamily="34" charset="0"/>
              <a:buChar char="•"/>
            </a:pPr>
            <a:r>
              <a:rPr lang="en-US" sz="1944" kern="1200" dirty="0">
                <a:solidFill>
                  <a:schemeClr val="tx1"/>
                </a:solidFill>
                <a:latin typeface="Times New Roman" panose="02020603050405020304" pitchFamily="18" charset="0"/>
                <a:ea typeface="+mn-ea"/>
                <a:cs typeface="Times New Roman" panose="02020603050405020304" pitchFamily="18" charset="0"/>
              </a:rPr>
              <a:t>Seaborn</a:t>
            </a:r>
          </a:p>
          <a:p>
            <a:pPr marL="231458" indent="-231458" defTabSz="370332">
              <a:lnSpc>
                <a:spcPct val="150000"/>
              </a:lnSpc>
              <a:spcAft>
                <a:spcPts val="600"/>
              </a:spcAft>
              <a:buFont typeface="Arial" panose="020B0604020202020204" pitchFamily="34" charset="0"/>
              <a:buChar char="•"/>
            </a:pPr>
            <a:r>
              <a:rPr lang="en-US" sz="1944" kern="1200" dirty="0">
                <a:solidFill>
                  <a:schemeClr val="tx1"/>
                </a:solidFill>
                <a:latin typeface="Times New Roman" panose="02020603050405020304" pitchFamily="18" charset="0"/>
                <a:ea typeface="+mn-ea"/>
                <a:cs typeface="Times New Roman" panose="02020603050405020304" pitchFamily="18" charset="0"/>
              </a:rPr>
              <a:t>Scikit Learn</a:t>
            </a:r>
          </a:p>
          <a:p>
            <a:pPr marL="231458" indent="-231458" defTabSz="370332">
              <a:lnSpc>
                <a:spcPct val="150000"/>
              </a:lnSpc>
              <a:spcAft>
                <a:spcPts val="600"/>
              </a:spcAft>
              <a:buFont typeface="Arial" panose="020B0604020202020204" pitchFamily="34" charset="0"/>
              <a:buChar char="•"/>
            </a:pPr>
            <a:r>
              <a:rPr lang="en-US" sz="1944" kern="1200" dirty="0">
                <a:solidFill>
                  <a:schemeClr val="tx1"/>
                </a:solidFill>
                <a:latin typeface="Times New Roman" panose="02020603050405020304" pitchFamily="18" charset="0"/>
                <a:ea typeface="+mn-ea"/>
                <a:cs typeface="Times New Roman" panose="02020603050405020304" pitchFamily="18" charset="0"/>
              </a:rPr>
              <a:t>Anaconda</a:t>
            </a:r>
          </a:p>
          <a:p>
            <a:pPr marL="285750" indent="-285750">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31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778E-3F45-5926-D925-1214281A5D50}"/>
              </a:ext>
            </a:extLst>
          </p:cNvPr>
          <p:cNvSpPr>
            <a:spLocks noGrp="1"/>
          </p:cNvSpPr>
          <p:nvPr>
            <p:ph type="title"/>
          </p:nvPr>
        </p:nvSpPr>
        <p:spPr>
          <a:xfrm>
            <a:off x="434991" y="1228734"/>
            <a:ext cx="8596668" cy="1320800"/>
          </a:xfrm>
        </p:spPr>
        <p:txBody>
          <a:bodyPr/>
          <a:lstStyle/>
          <a:p>
            <a:r>
              <a:rPr lang="en-US" dirty="0">
                <a:solidFill>
                  <a:schemeClr val="tx1"/>
                </a:solidFill>
              </a:rPr>
              <a:t>  Project Pipeline</a:t>
            </a:r>
          </a:p>
        </p:txBody>
      </p:sp>
      <p:sp>
        <p:nvSpPr>
          <p:cNvPr id="3" name="Content Placeholder 2">
            <a:extLst>
              <a:ext uri="{FF2B5EF4-FFF2-40B4-BE49-F238E27FC236}">
                <a16:creationId xmlns:a16="http://schemas.microsoft.com/office/drawing/2014/main" id="{02B7BA5F-FF4E-A17A-F420-D7232904FD2A}"/>
              </a:ext>
            </a:extLst>
          </p:cNvPr>
          <p:cNvSpPr>
            <a:spLocks noGrp="1"/>
          </p:cNvSpPr>
          <p:nvPr>
            <p:ph idx="1"/>
          </p:nvPr>
        </p:nvSpPr>
        <p:spPr>
          <a:xfrm>
            <a:off x="530189" y="2184508"/>
            <a:ext cx="8596668" cy="3880773"/>
          </a:xfrm>
        </p:spPr>
        <p:txBody>
          <a:bodyPr/>
          <a:lstStyle/>
          <a:p>
            <a:endParaRPr lang="en-US" dirty="0"/>
          </a:p>
          <a:p>
            <a:endParaRPr lang="en-US" dirty="0"/>
          </a:p>
          <a:p>
            <a:endParaRPr lang="en-US" dirty="0"/>
          </a:p>
          <a:p>
            <a:endParaRPr lang="en-US" dirty="0"/>
          </a:p>
          <a:p>
            <a:endParaRPr lang="en-US" dirty="0"/>
          </a:p>
        </p:txBody>
      </p:sp>
      <p:sp>
        <p:nvSpPr>
          <p:cNvPr id="16" name="Google Shape;525;p48">
            <a:extLst>
              <a:ext uri="{FF2B5EF4-FFF2-40B4-BE49-F238E27FC236}">
                <a16:creationId xmlns:a16="http://schemas.microsoft.com/office/drawing/2014/main" id="{1265A236-606D-C5E8-C3A8-930E20F29B4E}"/>
              </a:ext>
            </a:extLst>
          </p:cNvPr>
          <p:cNvSpPr/>
          <p:nvPr/>
        </p:nvSpPr>
        <p:spPr>
          <a:xfrm>
            <a:off x="4251375" y="3514150"/>
            <a:ext cx="963900" cy="963900"/>
          </a:xfrm>
          <a:prstGeom prst="ellipse">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chemeClr val="lt1"/>
              </a:solidFill>
              <a:latin typeface="Times New Roman" panose="02020603050405020304" pitchFamily="18" charset="0"/>
              <a:ea typeface="Comfortaa"/>
              <a:cs typeface="Times New Roman" panose="02020603050405020304" pitchFamily="18" charset="0"/>
              <a:sym typeface="Comfortaa"/>
            </a:endParaRPr>
          </a:p>
        </p:txBody>
      </p:sp>
      <p:grpSp>
        <p:nvGrpSpPr>
          <p:cNvPr id="17" name="Google Shape;7752;p83">
            <a:extLst>
              <a:ext uri="{FF2B5EF4-FFF2-40B4-BE49-F238E27FC236}">
                <a16:creationId xmlns:a16="http://schemas.microsoft.com/office/drawing/2014/main" id="{39AD0E38-C899-A84B-E8C5-E1E524AD5DFD}"/>
              </a:ext>
            </a:extLst>
          </p:cNvPr>
          <p:cNvGrpSpPr/>
          <p:nvPr/>
        </p:nvGrpSpPr>
        <p:grpSpPr>
          <a:xfrm>
            <a:off x="4456879" y="3818324"/>
            <a:ext cx="466402" cy="460588"/>
            <a:chOff x="-4478975" y="3251700"/>
            <a:chExt cx="293825" cy="293800"/>
          </a:xfrm>
        </p:grpSpPr>
        <p:sp>
          <p:nvSpPr>
            <p:cNvPr id="18" name="Google Shape;7753;p83">
              <a:extLst>
                <a:ext uri="{FF2B5EF4-FFF2-40B4-BE49-F238E27FC236}">
                  <a16:creationId xmlns:a16="http://schemas.microsoft.com/office/drawing/2014/main" id="{BD9DF08C-A222-D6C4-AF3B-E7E8F0D1DB1F}"/>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7754;p83">
              <a:extLst>
                <a:ext uri="{FF2B5EF4-FFF2-40B4-BE49-F238E27FC236}">
                  <a16:creationId xmlns:a16="http://schemas.microsoft.com/office/drawing/2014/main" id="{E73459C8-5E24-AE2C-56A0-CEEF8BF391C8}"/>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7755;p83">
              <a:extLst>
                <a:ext uri="{FF2B5EF4-FFF2-40B4-BE49-F238E27FC236}">
                  <a16:creationId xmlns:a16="http://schemas.microsoft.com/office/drawing/2014/main" id="{E6A8ED9B-967A-3D61-9879-D166AA679D58}"/>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1" name="Google Shape;525;p48">
            <a:extLst>
              <a:ext uri="{FF2B5EF4-FFF2-40B4-BE49-F238E27FC236}">
                <a16:creationId xmlns:a16="http://schemas.microsoft.com/office/drawing/2014/main" id="{747B24F4-BEB4-0372-AAE2-2CBD96E0762D}"/>
              </a:ext>
            </a:extLst>
          </p:cNvPr>
          <p:cNvSpPr/>
          <p:nvPr/>
        </p:nvSpPr>
        <p:spPr>
          <a:xfrm>
            <a:off x="2555756" y="3515210"/>
            <a:ext cx="963900" cy="963900"/>
          </a:xfrm>
          <a:prstGeom prst="ellipse">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chemeClr val="lt1"/>
              </a:solidFill>
              <a:latin typeface="Times New Roman" panose="02020603050405020304" pitchFamily="18" charset="0"/>
              <a:ea typeface="Comfortaa"/>
              <a:cs typeface="Times New Roman" panose="02020603050405020304" pitchFamily="18" charset="0"/>
              <a:sym typeface="Comfortaa"/>
            </a:endParaRPr>
          </a:p>
        </p:txBody>
      </p:sp>
      <p:sp>
        <p:nvSpPr>
          <p:cNvPr id="22" name="Google Shape;525;p48">
            <a:extLst>
              <a:ext uri="{FF2B5EF4-FFF2-40B4-BE49-F238E27FC236}">
                <a16:creationId xmlns:a16="http://schemas.microsoft.com/office/drawing/2014/main" id="{92B4302C-E4C1-6A0E-6466-4AB65A921977}"/>
              </a:ext>
            </a:extLst>
          </p:cNvPr>
          <p:cNvSpPr/>
          <p:nvPr/>
        </p:nvSpPr>
        <p:spPr>
          <a:xfrm>
            <a:off x="973279" y="3519204"/>
            <a:ext cx="963900" cy="963900"/>
          </a:xfrm>
          <a:prstGeom prst="ellipse">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chemeClr val="lt1"/>
              </a:solidFill>
              <a:latin typeface="Times New Roman" panose="02020603050405020304" pitchFamily="18" charset="0"/>
              <a:ea typeface="Comfortaa"/>
              <a:cs typeface="Times New Roman" panose="02020603050405020304" pitchFamily="18" charset="0"/>
              <a:sym typeface="Comfortaa"/>
            </a:endParaRPr>
          </a:p>
        </p:txBody>
      </p:sp>
      <p:sp>
        <p:nvSpPr>
          <p:cNvPr id="23" name="Google Shape;525;p48">
            <a:extLst>
              <a:ext uri="{FF2B5EF4-FFF2-40B4-BE49-F238E27FC236}">
                <a16:creationId xmlns:a16="http://schemas.microsoft.com/office/drawing/2014/main" id="{1BC3CF95-583B-A054-BCFD-DB91ECFC657F}"/>
              </a:ext>
            </a:extLst>
          </p:cNvPr>
          <p:cNvSpPr/>
          <p:nvPr/>
        </p:nvSpPr>
        <p:spPr>
          <a:xfrm>
            <a:off x="5922724" y="3515210"/>
            <a:ext cx="963900" cy="963900"/>
          </a:xfrm>
          <a:prstGeom prst="ellipse">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chemeClr val="lt1"/>
              </a:solidFill>
              <a:latin typeface="Times New Roman" panose="02020603050405020304" pitchFamily="18" charset="0"/>
              <a:ea typeface="Comfortaa"/>
              <a:cs typeface="Times New Roman" panose="02020603050405020304" pitchFamily="18" charset="0"/>
              <a:sym typeface="Comfortaa"/>
            </a:endParaRPr>
          </a:p>
        </p:txBody>
      </p:sp>
      <p:sp>
        <p:nvSpPr>
          <p:cNvPr id="24" name="Google Shape;525;p48">
            <a:extLst>
              <a:ext uri="{FF2B5EF4-FFF2-40B4-BE49-F238E27FC236}">
                <a16:creationId xmlns:a16="http://schemas.microsoft.com/office/drawing/2014/main" id="{E003E4AE-C931-8FC8-33C2-3AEB5C98BAF6}"/>
              </a:ext>
            </a:extLst>
          </p:cNvPr>
          <p:cNvSpPr/>
          <p:nvPr/>
        </p:nvSpPr>
        <p:spPr>
          <a:xfrm>
            <a:off x="7603558" y="3499388"/>
            <a:ext cx="963900" cy="963900"/>
          </a:xfrm>
          <a:prstGeom prst="ellipse">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chemeClr val="lt1"/>
              </a:solidFill>
              <a:latin typeface="Times New Roman" panose="02020603050405020304" pitchFamily="18" charset="0"/>
              <a:ea typeface="Comfortaa"/>
              <a:cs typeface="Times New Roman" panose="02020603050405020304" pitchFamily="18" charset="0"/>
              <a:sym typeface="Comfortaa"/>
            </a:endParaRPr>
          </a:p>
        </p:txBody>
      </p:sp>
      <p:grpSp>
        <p:nvGrpSpPr>
          <p:cNvPr id="25" name="Google Shape;7806;p83">
            <a:extLst>
              <a:ext uri="{FF2B5EF4-FFF2-40B4-BE49-F238E27FC236}">
                <a16:creationId xmlns:a16="http://schemas.microsoft.com/office/drawing/2014/main" id="{B9D9D0A9-37BD-3E43-6439-5E547AD2DD53}"/>
              </a:ext>
            </a:extLst>
          </p:cNvPr>
          <p:cNvGrpSpPr/>
          <p:nvPr/>
        </p:nvGrpSpPr>
        <p:grpSpPr>
          <a:xfrm>
            <a:off x="1179715" y="3691456"/>
            <a:ext cx="640889" cy="516929"/>
            <a:chOff x="-4118225" y="3990475"/>
            <a:chExt cx="292225" cy="273325"/>
          </a:xfrm>
        </p:grpSpPr>
        <p:sp>
          <p:nvSpPr>
            <p:cNvPr id="26" name="Google Shape;7807;p83">
              <a:extLst>
                <a:ext uri="{FF2B5EF4-FFF2-40B4-BE49-F238E27FC236}">
                  <a16:creationId xmlns:a16="http://schemas.microsoft.com/office/drawing/2014/main" id="{B5ACF951-D97E-21D3-5BDF-4716CC119394}"/>
                </a:ext>
              </a:extLst>
            </p:cNvPr>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7808;p83">
              <a:extLst>
                <a:ext uri="{FF2B5EF4-FFF2-40B4-BE49-F238E27FC236}">
                  <a16:creationId xmlns:a16="http://schemas.microsoft.com/office/drawing/2014/main" id="{0A5B9E98-2905-1F68-59B1-D5B2DF79C54A}"/>
                </a:ext>
              </a:extLst>
            </p:cNvPr>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7809;p83">
              <a:extLst>
                <a:ext uri="{FF2B5EF4-FFF2-40B4-BE49-F238E27FC236}">
                  <a16:creationId xmlns:a16="http://schemas.microsoft.com/office/drawing/2014/main" id="{DDFA1FE3-E1CC-4DC6-1654-F9967D23B8D4}"/>
                </a:ext>
              </a:extLst>
            </p:cNvPr>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7810;p83">
              <a:extLst>
                <a:ext uri="{FF2B5EF4-FFF2-40B4-BE49-F238E27FC236}">
                  <a16:creationId xmlns:a16="http://schemas.microsoft.com/office/drawing/2014/main" id="{00A3B342-09FC-9B3D-6EA7-9E2C09DAA899}"/>
                </a:ext>
              </a:extLst>
            </p:cNvPr>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0" name="Google Shape;7904;p83">
            <a:extLst>
              <a:ext uri="{FF2B5EF4-FFF2-40B4-BE49-F238E27FC236}">
                <a16:creationId xmlns:a16="http://schemas.microsoft.com/office/drawing/2014/main" id="{CFC0AD24-774B-2E25-4E9E-541C0178ED1A}"/>
              </a:ext>
            </a:extLst>
          </p:cNvPr>
          <p:cNvGrpSpPr/>
          <p:nvPr/>
        </p:nvGrpSpPr>
        <p:grpSpPr>
          <a:xfrm>
            <a:off x="2851707" y="3766126"/>
            <a:ext cx="371998" cy="421927"/>
            <a:chOff x="-3383375" y="3611625"/>
            <a:chExt cx="258350" cy="293025"/>
          </a:xfrm>
        </p:grpSpPr>
        <p:sp>
          <p:nvSpPr>
            <p:cNvPr id="31" name="Google Shape;7905;p83">
              <a:extLst>
                <a:ext uri="{FF2B5EF4-FFF2-40B4-BE49-F238E27FC236}">
                  <a16:creationId xmlns:a16="http://schemas.microsoft.com/office/drawing/2014/main" id="{EED074BD-3442-A90E-1715-66273AA92476}"/>
                </a:ext>
              </a:extLst>
            </p:cNvPr>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7906;p83">
              <a:extLst>
                <a:ext uri="{FF2B5EF4-FFF2-40B4-BE49-F238E27FC236}">
                  <a16:creationId xmlns:a16="http://schemas.microsoft.com/office/drawing/2014/main" id="{61D9F895-C5D6-F52B-4B94-A01909EADC0A}"/>
                </a:ext>
              </a:extLst>
            </p:cNvPr>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3" name="Google Shape;7822;p83">
            <a:extLst>
              <a:ext uri="{FF2B5EF4-FFF2-40B4-BE49-F238E27FC236}">
                <a16:creationId xmlns:a16="http://schemas.microsoft.com/office/drawing/2014/main" id="{F4CC675F-9545-7721-B098-F3CA3571D91F}"/>
              </a:ext>
            </a:extLst>
          </p:cNvPr>
          <p:cNvGrpSpPr/>
          <p:nvPr/>
        </p:nvGrpSpPr>
        <p:grpSpPr>
          <a:xfrm>
            <a:off x="6193050" y="3771509"/>
            <a:ext cx="424159" cy="419659"/>
            <a:chOff x="-1182750" y="3962900"/>
            <a:chExt cx="294575" cy="291450"/>
          </a:xfrm>
        </p:grpSpPr>
        <p:sp>
          <p:nvSpPr>
            <p:cNvPr id="34" name="Google Shape;7823;p83">
              <a:extLst>
                <a:ext uri="{FF2B5EF4-FFF2-40B4-BE49-F238E27FC236}">
                  <a16:creationId xmlns:a16="http://schemas.microsoft.com/office/drawing/2014/main" id="{13D60BA3-AF70-A435-FAED-83144AF93F16}"/>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7824;p83">
              <a:extLst>
                <a:ext uri="{FF2B5EF4-FFF2-40B4-BE49-F238E27FC236}">
                  <a16:creationId xmlns:a16="http://schemas.microsoft.com/office/drawing/2014/main" id="{3594CB22-8303-AA01-6973-8E91ED9D9F51}"/>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7825;p83">
              <a:extLst>
                <a:ext uri="{FF2B5EF4-FFF2-40B4-BE49-F238E27FC236}">
                  <a16:creationId xmlns:a16="http://schemas.microsoft.com/office/drawing/2014/main" id="{137AC828-45ED-AABC-D11A-417C8DC09543}"/>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7826;p83">
              <a:extLst>
                <a:ext uri="{FF2B5EF4-FFF2-40B4-BE49-F238E27FC236}">
                  <a16:creationId xmlns:a16="http://schemas.microsoft.com/office/drawing/2014/main" id="{F27974FF-FFE6-C10D-44DF-67A60F48AC4E}"/>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7827;p83">
              <a:extLst>
                <a:ext uri="{FF2B5EF4-FFF2-40B4-BE49-F238E27FC236}">
                  <a16:creationId xmlns:a16="http://schemas.microsoft.com/office/drawing/2014/main" id="{437D4377-BA96-1B5F-B727-3F50D4A630DD}"/>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7828;p83">
              <a:extLst>
                <a:ext uri="{FF2B5EF4-FFF2-40B4-BE49-F238E27FC236}">
                  <a16:creationId xmlns:a16="http://schemas.microsoft.com/office/drawing/2014/main" id="{0E3388CA-A6C3-8E7A-8551-C9D0A4C43385}"/>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7829;p83">
              <a:extLst>
                <a:ext uri="{FF2B5EF4-FFF2-40B4-BE49-F238E27FC236}">
                  <a16:creationId xmlns:a16="http://schemas.microsoft.com/office/drawing/2014/main" id="{9EC972F9-9EF8-03E7-1F66-2D4D06D1E107}"/>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1" name="Google Shape;7696;p83">
            <a:extLst>
              <a:ext uri="{FF2B5EF4-FFF2-40B4-BE49-F238E27FC236}">
                <a16:creationId xmlns:a16="http://schemas.microsoft.com/office/drawing/2014/main" id="{336D1510-F104-7A5C-6061-0FE714C06EAA}"/>
              </a:ext>
            </a:extLst>
          </p:cNvPr>
          <p:cNvGrpSpPr/>
          <p:nvPr/>
        </p:nvGrpSpPr>
        <p:grpSpPr>
          <a:xfrm>
            <a:off x="7970964" y="3771797"/>
            <a:ext cx="421927" cy="419371"/>
            <a:chOff x="-6689825" y="3992050"/>
            <a:chExt cx="293025" cy="291250"/>
          </a:xfrm>
        </p:grpSpPr>
        <p:sp>
          <p:nvSpPr>
            <p:cNvPr id="42" name="Google Shape;7697;p83">
              <a:extLst>
                <a:ext uri="{FF2B5EF4-FFF2-40B4-BE49-F238E27FC236}">
                  <a16:creationId xmlns:a16="http://schemas.microsoft.com/office/drawing/2014/main" id="{BFC08197-B9A0-EB8E-4470-42BBC779AFA8}"/>
                </a:ext>
              </a:extLst>
            </p:cNvPr>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7698;p83">
              <a:extLst>
                <a:ext uri="{FF2B5EF4-FFF2-40B4-BE49-F238E27FC236}">
                  <a16:creationId xmlns:a16="http://schemas.microsoft.com/office/drawing/2014/main" id="{0935A217-F35E-4460-F67D-BF12B1BD39CB}"/>
                </a:ext>
              </a:extLst>
            </p:cNvPr>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7699;p83">
              <a:extLst>
                <a:ext uri="{FF2B5EF4-FFF2-40B4-BE49-F238E27FC236}">
                  <a16:creationId xmlns:a16="http://schemas.microsoft.com/office/drawing/2014/main" id="{17252AC1-6A28-9060-A2FF-5BB5AAAB1E67}"/>
                </a:ext>
              </a:extLst>
            </p:cNvPr>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7700;p83">
              <a:extLst>
                <a:ext uri="{FF2B5EF4-FFF2-40B4-BE49-F238E27FC236}">
                  <a16:creationId xmlns:a16="http://schemas.microsoft.com/office/drawing/2014/main" id="{13A77C08-FF57-1A8A-323A-BDABD647C9A8}"/>
                </a:ext>
              </a:extLst>
            </p:cNvPr>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7701;p83">
              <a:extLst>
                <a:ext uri="{FF2B5EF4-FFF2-40B4-BE49-F238E27FC236}">
                  <a16:creationId xmlns:a16="http://schemas.microsoft.com/office/drawing/2014/main" id="{AEA430ED-7984-DD4E-A8BF-0CC8B260C48E}"/>
                </a:ext>
              </a:extLst>
            </p:cNvPr>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7702;p83">
              <a:extLst>
                <a:ext uri="{FF2B5EF4-FFF2-40B4-BE49-F238E27FC236}">
                  <a16:creationId xmlns:a16="http://schemas.microsoft.com/office/drawing/2014/main" id="{64A1A749-1A24-1733-0E7B-6410A6FBAA31}"/>
                </a:ext>
              </a:extLst>
            </p:cNvPr>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7703;p83">
              <a:extLst>
                <a:ext uri="{FF2B5EF4-FFF2-40B4-BE49-F238E27FC236}">
                  <a16:creationId xmlns:a16="http://schemas.microsoft.com/office/drawing/2014/main" id="{7DACE51C-CB06-2A97-384E-1F02DA458C5B}"/>
                </a:ext>
              </a:extLst>
            </p:cNvPr>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7704;p83">
              <a:extLst>
                <a:ext uri="{FF2B5EF4-FFF2-40B4-BE49-F238E27FC236}">
                  <a16:creationId xmlns:a16="http://schemas.microsoft.com/office/drawing/2014/main" id="{D07FD749-7754-50A9-6098-B3DD206C54E4}"/>
                </a:ext>
              </a:extLst>
            </p:cNvPr>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7705;p83">
              <a:extLst>
                <a:ext uri="{FF2B5EF4-FFF2-40B4-BE49-F238E27FC236}">
                  <a16:creationId xmlns:a16="http://schemas.microsoft.com/office/drawing/2014/main" id="{874ED755-3C6C-95DE-DBEC-BBD321767675}"/>
                </a:ext>
              </a:extLst>
            </p:cNvPr>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7706;p83">
              <a:extLst>
                <a:ext uri="{FF2B5EF4-FFF2-40B4-BE49-F238E27FC236}">
                  <a16:creationId xmlns:a16="http://schemas.microsoft.com/office/drawing/2014/main" id="{03DCCE4C-3E51-AE0C-70E0-34D7DE3F071D}"/>
                </a:ext>
              </a:extLst>
            </p:cNvPr>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7707;p83">
              <a:extLst>
                <a:ext uri="{FF2B5EF4-FFF2-40B4-BE49-F238E27FC236}">
                  <a16:creationId xmlns:a16="http://schemas.microsoft.com/office/drawing/2014/main" id="{F231EE5F-3EE1-8893-CCF9-70BE626CF956}"/>
                </a:ext>
              </a:extLst>
            </p:cNvPr>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7708;p83">
              <a:extLst>
                <a:ext uri="{FF2B5EF4-FFF2-40B4-BE49-F238E27FC236}">
                  <a16:creationId xmlns:a16="http://schemas.microsoft.com/office/drawing/2014/main" id="{DD0C5218-7960-7EE3-253F-20BA6234C0BE}"/>
                </a:ext>
              </a:extLst>
            </p:cNvPr>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55" name="Straight Connector 54">
            <a:extLst>
              <a:ext uri="{FF2B5EF4-FFF2-40B4-BE49-F238E27FC236}">
                <a16:creationId xmlns:a16="http://schemas.microsoft.com/office/drawing/2014/main" id="{8944197E-57C6-B15A-307F-F1226F2A4919}"/>
              </a:ext>
            </a:extLst>
          </p:cNvPr>
          <p:cNvCxnSpPr>
            <a:stCxn id="22" idx="6"/>
            <a:endCxn id="21" idx="2"/>
          </p:cNvCxnSpPr>
          <p:nvPr/>
        </p:nvCxnSpPr>
        <p:spPr>
          <a:xfrm flipV="1">
            <a:off x="1937179" y="3997160"/>
            <a:ext cx="618577" cy="3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4D153E9-AF68-7F69-70F0-0003B29AFD99}"/>
              </a:ext>
            </a:extLst>
          </p:cNvPr>
          <p:cNvCxnSpPr>
            <a:cxnSpLocks/>
            <a:stCxn id="21" idx="6"/>
            <a:endCxn id="16" idx="2"/>
          </p:cNvCxnSpPr>
          <p:nvPr/>
        </p:nvCxnSpPr>
        <p:spPr>
          <a:xfrm flipV="1">
            <a:off x="3519656" y="3996100"/>
            <a:ext cx="731719" cy="1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940EE04-9D7A-4BA4-2FF7-2D557BCFCD68}"/>
              </a:ext>
            </a:extLst>
          </p:cNvPr>
          <p:cNvCxnSpPr>
            <a:cxnSpLocks/>
            <a:stCxn id="16" idx="6"/>
            <a:endCxn id="23" idx="2"/>
          </p:cNvCxnSpPr>
          <p:nvPr/>
        </p:nvCxnSpPr>
        <p:spPr>
          <a:xfrm>
            <a:off x="5215275" y="3996100"/>
            <a:ext cx="707449" cy="1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F36701-87C3-9F19-EDAB-B58D62C45465}"/>
              </a:ext>
            </a:extLst>
          </p:cNvPr>
          <p:cNvCxnSpPr>
            <a:stCxn id="23" idx="6"/>
            <a:endCxn id="24" idx="2"/>
          </p:cNvCxnSpPr>
          <p:nvPr/>
        </p:nvCxnSpPr>
        <p:spPr>
          <a:xfrm flipV="1">
            <a:off x="6886624" y="3981338"/>
            <a:ext cx="716934" cy="15822"/>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837613F-19EB-E31D-5ED6-DC4F00B7C1A4}"/>
              </a:ext>
            </a:extLst>
          </p:cNvPr>
          <p:cNvSpPr txBox="1"/>
          <p:nvPr/>
        </p:nvSpPr>
        <p:spPr>
          <a:xfrm>
            <a:off x="6087835" y="4650386"/>
            <a:ext cx="1515723" cy="646331"/>
          </a:xfrm>
          <a:prstGeom prst="rect">
            <a:avLst/>
          </a:prstGeom>
          <a:noFill/>
        </p:spPr>
        <p:txBody>
          <a:bodyPr wrap="square" rtlCol="0">
            <a:spAutoFit/>
          </a:bodyPr>
          <a:lstStyle/>
          <a:p>
            <a:r>
              <a:rPr lang="en-US" dirty="0"/>
              <a:t>Data</a:t>
            </a:r>
            <a:br>
              <a:rPr lang="en-US" dirty="0"/>
            </a:br>
            <a:r>
              <a:rPr lang="en-US" dirty="0"/>
              <a:t>Visualization</a:t>
            </a:r>
          </a:p>
        </p:txBody>
      </p:sp>
      <p:sp>
        <p:nvSpPr>
          <p:cNvPr id="75" name="TextBox 74">
            <a:extLst>
              <a:ext uri="{FF2B5EF4-FFF2-40B4-BE49-F238E27FC236}">
                <a16:creationId xmlns:a16="http://schemas.microsoft.com/office/drawing/2014/main" id="{4C0984CC-9A2B-E89E-33F4-02730B0D86C3}"/>
              </a:ext>
            </a:extLst>
          </p:cNvPr>
          <p:cNvSpPr txBox="1"/>
          <p:nvPr/>
        </p:nvSpPr>
        <p:spPr>
          <a:xfrm>
            <a:off x="7814718" y="4617693"/>
            <a:ext cx="1145228" cy="646331"/>
          </a:xfrm>
          <a:prstGeom prst="rect">
            <a:avLst/>
          </a:prstGeom>
          <a:noFill/>
        </p:spPr>
        <p:txBody>
          <a:bodyPr wrap="square" rtlCol="0">
            <a:spAutoFit/>
          </a:bodyPr>
          <a:lstStyle/>
          <a:p>
            <a:r>
              <a:rPr lang="en-US" dirty="0"/>
              <a:t>Data</a:t>
            </a:r>
            <a:br>
              <a:rPr lang="en-US" dirty="0"/>
            </a:br>
            <a:r>
              <a:rPr lang="en-US" dirty="0"/>
              <a:t>Analysis</a:t>
            </a:r>
          </a:p>
        </p:txBody>
      </p:sp>
      <p:sp>
        <p:nvSpPr>
          <p:cNvPr id="76" name="TextBox 75">
            <a:extLst>
              <a:ext uri="{FF2B5EF4-FFF2-40B4-BE49-F238E27FC236}">
                <a16:creationId xmlns:a16="http://schemas.microsoft.com/office/drawing/2014/main" id="{30092861-9590-4798-1E1B-848A248C7631}"/>
              </a:ext>
            </a:extLst>
          </p:cNvPr>
          <p:cNvSpPr txBox="1"/>
          <p:nvPr/>
        </p:nvSpPr>
        <p:spPr>
          <a:xfrm>
            <a:off x="2555756" y="4720913"/>
            <a:ext cx="1349858" cy="646331"/>
          </a:xfrm>
          <a:prstGeom prst="rect">
            <a:avLst/>
          </a:prstGeom>
          <a:noFill/>
        </p:spPr>
        <p:txBody>
          <a:bodyPr wrap="square" rtlCol="0">
            <a:spAutoFit/>
          </a:bodyPr>
          <a:lstStyle/>
          <a:p>
            <a:r>
              <a:rPr lang="en-US" dirty="0"/>
              <a:t>Data </a:t>
            </a:r>
            <a:br>
              <a:rPr lang="en-US" dirty="0"/>
            </a:br>
            <a:r>
              <a:rPr lang="en-US" dirty="0"/>
              <a:t>Exploration</a:t>
            </a:r>
          </a:p>
        </p:txBody>
      </p:sp>
      <p:sp>
        <p:nvSpPr>
          <p:cNvPr id="77" name="TextBox 76">
            <a:extLst>
              <a:ext uri="{FF2B5EF4-FFF2-40B4-BE49-F238E27FC236}">
                <a16:creationId xmlns:a16="http://schemas.microsoft.com/office/drawing/2014/main" id="{D1B600A7-A816-46EA-AC29-26CAC4E022F9}"/>
              </a:ext>
            </a:extLst>
          </p:cNvPr>
          <p:cNvSpPr txBox="1"/>
          <p:nvPr/>
        </p:nvSpPr>
        <p:spPr>
          <a:xfrm>
            <a:off x="963803" y="4772987"/>
            <a:ext cx="1291717" cy="646331"/>
          </a:xfrm>
          <a:prstGeom prst="rect">
            <a:avLst/>
          </a:prstGeom>
          <a:noFill/>
        </p:spPr>
        <p:txBody>
          <a:bodyPr wrap="square" rtlCol="0">
            <a:spAutoFit/>
          </a:bodyPr>
          <a:lstStyle/>
          <a:p>
            <a:r>
              <a:rPr lang="en-US" dirty="0"/>
              <a:t>Data </a:t>
            </a:r>
            <a:br>
              <a:rPr lang="en-US" dirty="0"/>
            </a:br>
            <a:r>
              <a:rPr lang="en-US" dirty="0"/>
              <a:t>Collection</a:t>
            </a:r>
          </a:p>
        </p:txBody>
      </p:sp>
      <p:sp>
        <p:nvSpPr>
          <p:cNvPr id="78" name="TextBox 77">
            <a:extLst>
              <a:ext uri="{FF2B5EF4-FFF2-40B4-BE49-F238E27FC236}">
                <a16:creationId xmlns:a16="http://schemas.microsoft.com/office/drawing/2014/main" id="{FAA0CCB7-4EC1-E652-EE18-97073DF635C6}"/>
              </a:ext>
            </a:extLst>
          </p:cNvPr>
          <p:cNvSpPr txBox="1"/>
          <p:nvPr/>
        </p:nvSpPr>
        <p:spPr>
          <a:xfrm>
            <a:off x="4307891" y="4712634"/>
            <a:ext cx="1291717" cy="646331"/>
          </a:xfrm>
          <a:prstGeom prst="rect">
            <a:avLst/>
          </a:prstGeom>
          <a:noFill/>
        </p:spPr>
        <p:txBody>
          <a:bodyPr wrap="square" rtlCol="0">
            <a:spAutoFit/>
          </a:bodyPr>
          <a:lstStyle/>
          <a:p>
            <a:r>
              <a:rPr lang="en-US" dirty="0"/>
              <a:t>Data</a:t>
            </a:r>
            <a:br>
              <a:rPr lang="en-US" dirty="0"/>
            </a:br>
            <a:r>
              <a:rPr lang="en-US" dirty="0"/>
              <a:t>Processing</a:t>
            </a:r>
          </a:p>
        </p:txBody>
      </p:sp>
    </p:spTree>
    <p:extLst>
      <p:ext uri="{BB962C8B-B14F-4D97-AF65-F5344CB8AC3E}">
        <p14:creationId xmlns:p14="http://schemas.microsoft.com/office/powerpoint/2010/main" val="40308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FF34-D7FD-492F-809C-CCB7497F8DFA}"/>
              </a:ext>
            </a:extLst>
          </p:cNvPr>
          <p:cNvSpPr>
            <a:spLocks noGrp="1"/>
          </p:cNvSpPr>
          <p:nvPr>
            <p:ph type="title"/>
          </p:nvPr>
        </p:nvSpPr>
        <p:spPr>
          <a:xfrm>
            <a:off x="677333" y="346841"/>
            <a:ext cx="8596668" cy="1320800"/>
          </a:xfrm>
        </p:spPr>
        <p:txBody>
          <a:bodyPr/>
          <a:lstStyle/>
          <a:p>
            <a:r>
              <a:rPr lang="en-US" dirty="0">
                <a:solidFill>
                  <a:schemeClr val="tx1"/>
                </a:solidFill>
              </a:rPr>
              <a:t>Data Understanding</a:t>
            </a:r>
          </a:p>
        </p:txBody>
      </p:sp>
      <p:sp>
        <p:nvSpPr>
          <p:cNvPr id="3" name="Content Placeholder 2">
            <a:extLst>
              <a:ext uri="{FF2B5EF4-FFF2-40B4-BE49-F238E27FC236}">
                <a16:creationId xmlns:a16="http://schemas.microsoft.com/office/drawing/2014/main" id="{5F74B4E0-4804-B79F-638E-1BC76B21AECE}"/>
              </a:ext>
            </a:extLst>
          </p:cNvPr>
          <p:cNvSpPr>
            <a:spLocks noGrp="1"/>
          </p:cNvSpPr>
          <p:nvPr>
            <p:ph idx="1"/>
          </p:nvPr>
        </p:nvSpPr>
        <p:spPr>
          <a:xfrm>
            <a:off x="504497" y="1313793"/>
            <a:ext cx="8965323" cy="5197366"/>
          </a:xfrm>
        </p:spPr>
        <p:txBody>
          <a:bodyPr>
            <a:noAutofit/>
          </a:bodyPr>
          <a:lstStyle/>
          <a:p>
            <a:r>
              <a:rPr lang="en-US" sz="2000" dirty="0">
                <a:latin typeface="Times New Roman" panose="02020603050405020304" pitchFamily="18" charset="0"/>
                <a:cs typeface="Times New Roman" panose="02020603050405020304" pitchFamily="18" charset="0"/>
              </a:rPr>
              <a:t>The water's parameters are mostly in compliance with WHO safe drinking water guidelines, however differences in quality might make the water less potable.</a:t>
            </a:r>
          </a:p>
          <a:p>
            <a:r>
              <a:rPr lang="en-US" sz="2000" dirty="0">
                <a:latin typeface="Times New Roman" panose="02020603050405020304" pitchFamily="18" charset="0"/>
                <a:cs typeface="Times New Roman" panose="02020603050405020304" pitchFamily="18" charset="0"/>
              </a:rPr>
              <a:t>Parameters: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pH</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Hardness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Total Dissolved Solids (TDS)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Chloramines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Sulfate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Conductivity</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Organic carbon</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Trihalomethanes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Turbidity</a:t>
            </a:r>
          </a:p>
        </p:txBody>
      </p:sp>
    </p:spTree>
    <p:extLst>
      <p:ext uri="{BB962C8B-B14F-4D97-AF65-F5344CB8AC3E}">
        <p14:creationId xmlns:p14="http://schemas.microsoft.com/office/powerpoint/2010/main" val="309371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6ACA-F470-869B-D37E-FC0CA04B6579}"/>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DEPLOYMENT</a:t>
            </a:r>
          </a:p>
        </p:txBody>
      </p:sp>
      <p:sp>
        <p:nvSpPr>
          <p:cNvPr id="3" name="Content Placeholder 2">
            <a:extLst>
              <a:ext uri="{FF2B5EF4-FFF2-40B4-BE49-F238E27FC236}">
                <a16:creationId xmlns:a16="http://schemas.microsoft.com/office/drawing/2014/main" id="{E6FA9E30-7DDC-6CCB-140F-02F3ADA96753}"/>
              </a:ext>
            </a:extLst>
          </p:cNvPr>
          <p:cNvSpPr>
            <a:spLocks noGrp="1"/>
          </p:cNvSpPr>
          <p:nvPr>
            <p:ph idx="1"/>
          </p:nvPr>
        </p:nvSpPr>
        <p:spPr>
          <a:xfrm>
            <a:off x="838200" y="1825625"/>
            <a:ext cx="10515600" cy="4819724"/>
          </a:xfrm>
        </p:spPr>
        <p:txBody>
          <a:bodyPr/>
          <a:lstStyle/>
          <a:p>
            <a:pPr marL="0" indent="0">
              <a:buNone/>
            </a:pPr>
            <a:r>
              <a:rPr lang="en-US" sz="2400" dirty="0">
                <a:latin typeface="Times New Roman" panose="02020603050405020304" pitchFamily="18" charset="0"/>
                <a:cs typeface="Times New Roman" panose="02020603050405020304" pitchFamily="18" charset="0"/>
              </a:rPr>
              <a:t>Deployed the application using Flask</a:t>
            </a:r>
          </a:p>
          <a:p>
            <a:r>
              <a:rPr lang="en-US" sz="2400" dirty="0">
                <a:latin typeface="Times New Roman" panose="02020603050405020304" pitchFamily="18" charset="0"/>
                <a:cs typeface="Times New Roman" panose="02020603050405020304" pitchFamily="18" charset="0"/>
              </a:rPr>
              <a:t>It is a simple framework that makes development easier.</a:t>
            </a:r>
          </a:p>
          <a:p>
            <a:r>
              <a:rPr lang="en-US" sz="2400" dirty="0">
                <a:latin typeface="Times New Roman" panose="02020603050405020304" pitchFamily="18" charset="0"/>
                <a:cs typeface="Times New Roman" panose="02020603050405020304" pitchFamily="18" charset="0"/>
              </a:rPr>
              <a:t>Has the ability to select libraries and extensions with flexibility and freedom.</a:t>
            </a:r>
          </a:p>
          <a:p>
            <a:r>
              <a:rPr lang="en-US" sz="2400" dirty="0">
                <a:latin typeface="Times New Roman" panose="02020603050405020304" pitchFamily="18" charset="0"/>
                <a:cs typeface="Times New Roman" panose="02020603050405020304" pitchFamily="18" charset="0"/>
              </a:rPr>
              <a:t>Offers a quick debugger and integrated development server.</a:t>
            </a:r>
            <a:br>
              <a:rPr lang="en-US" dirty="0"/>
            </a:br>
            <a:br>
              <a:rPr lang="en-US" dirty="0"/>
            </a:br>
            <a:endParaRPr lang="en-US" dirty="0"/>
          </a:p>
        </p:txBody>
      </p:sp>
      <p:sp>
        <p:nvSpPr>
          <p:cNvPr id="6" name="Rectangle: Rounded Corners 5">
            <a:extLst>
              <a:ext uri="{FF2B5EF4-FFF2-40B4-BE49-F238E27FC236}">
                <a16:creationId xmlns:a16="http://schemas.microsoft.com/office/drawing/2014/main" id="{CBE9E71A-756A-5E88-BD47-CDEB52DF3E73}"/>
              </a:ext>
            </a:extLst>
          </p:cNvPr>
          <p:cNvSpPr/>
          <p:nvPr/>
        </p:nvSpPr>
        <p:spPr>
          <a:xfrm>
            <a:off x="1407035" y="4962152"/>
            <a:ext cx="1856510" cy="1238031"/>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Application Code</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 </a:t>
            </a:r>
          </a:p>
        </p:txBody>
      </p:sp>
      <p:sp>
        <p:nvSpPr>
          <p:cNvPr id="8" name="Plus Sign 7">
            <a:extLst>
              <a:ext uri="{FF2B5EF4-FFF2-40B4-BE49-F238E27FC236}">
                <a16:creationId xmlns:a16="http://schemas.microsoft.com/office/drawing/2014/main" id="{881C0E0D-5CC6-AFC7-B285-DD52913F04B3}"/>
              </a:ext>
            </a:extLst>
          </p:cNvPr>
          <p:cNvSpPr/>
          <p:nvPr/>
        </p:nvSpPr>
        <p:spPr>
          <a:xfrm>
            <a:off x="4012624" y="5482323"/>
            <a:ext cx="348814" cy="27686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134C5C0-23BB-F809-8725-32EA286DA123}"/>
              </a:ext>
            </a:extLst>
          </p:cNvPr>
          <p:cNvSpPr/>
          <p:nvPr/>
        </p:nvSpPr>
        <p:spPr>
          <a:xfrm>
            <a:off x="5110517" y="4962152"/>
            <a:ext cx="1343455" cy="1238031"/>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Flask</a:t>
            </a:r>
          </a:p>
        </p:txBody>
      </p:sp>
      <p:sp>
        <p:nvSpPr>
          <p:cNvPr id="10" name="Equals 9">
            <a:extLst>
              <a:ext uri="{FF2B5EF4-FFF2-40B4-BE49-F238E27FC236}">
                <a16:creationId xmlns:a16="http://schemas.microsoft.com/office/drawing/2014/main" id="{84D6A6E7-D0A2-64BE-D32D-D13951488124}"/>
              </a:ext>
            </a:extLst>
          </p:cNvPr>
          <p:cNvSpPr/>
          <p:nvPr/>
        </p:nvSpPr>
        <p:spPr>
          <a:xfrm>
            <a:off x="7209667" y="5505930"/>
            <a:ext cx="310954" cy="204729"/>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789563C-2CFF-FE04-5783-539EAD5564E3}"/>
              </a:ext>
            </a:extLst>
          </p:cNvPr>
          <p:cNvSpPr/>
          <p:nvPr/>
        </p:nvSpPr>
        <p:spPr>
          <a:xfrm>
            <a:off x="8709695" y="4935438"/>
            <a:ext cx="1455031" cy="1238031"/>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Deployed Application</a:t>
            </a:r>
          </a:p>
        </p:txBody>
      </p:sp>
      <p:pic>
        <p:nvPicPr>
          <p:cNvPr id="12" name="Picture 11" descr="A black cat with a white circle in the background&#10;&#10;Description automatically generated">
            <a:extLst>
              <a:ext uri="{FF2B5EF4-FFF2-40B4-BE49-F238E27FC236}">
                <a16:creationId xmlns:a16="http://schemas.microsoft.com/office/drawing/2014/main" id="{7C356C0F-6157-6AF5-71A6-3FC1E201EA0A}"/>
              </a:ext>
            </a:extLst>
          </p:cNvPr>
          <p:cNvPicPr>
            <a:picLocks noChangeAspect="1"/>
          </p:cNvPicPr>
          <p:nvPr/>
        </p:nvPicPr>
        <p:blipFill>
          <a:blip r:embed="rId2"/>
          <a:stretch>
            <a:fillRect/>
          </a:stretch>
        </p:blipFill>
        <p:spPr>
          <a:xfrm>
            <a:off x="1738385" y="5759183"/>
            <a:ext cx="432705" cy="381357"/>
          </a:xfrm>
          <a:prstGeom prst="rect">
            <a:avLst/>
          </a:prstGeom>
        </p:spPr>
      </p:pic>
      <p:pic>
        <p:nvPicPr>
          <p:cNvPr id="13" name="Picture 12">
            <a:extLst>
              <a:ext uri="{FF2B5EF4-FFF2-40B4-BE49-F238E27FC236}">
                <a16:creationId xmlns:a16="http://schemas.microsoft.com/office/drawing/2014/main" id="{89006B8C-AFC5-F292-30A1-417F4C6CDFA0}"/>
              </a:ext>
            </a:extLst>
          </p:cNvPr>
          <p:cNvPicPr>
            <a:picLocks noChangeAspect="1"/>
          </p:cNvPicPr>
          <p:nvPr/>
        </p:nvPicPr>
        <p:blipFill>
          <a:blip r:embed="rId3"/>
          <a:stretch>
            <a:fillRect/>
          </a:stretch>
        </p:blipFill>
        <p:spPr>
          <a:xfrm>
            <a:off x="2384119" y="5699539"/>
            <a:ext cx="500644" cy="500644"/>
          </a:xfrm>
          <a:prstGeom prst="rect">
            <a:avLst/>
          </a:prstGeom>
        </p:spPr>
      </p:pic>
    </p:spTree>
    <p:extLst>
      <p:ext uri="{BB962C8B-B14F-4D97-AF65-F5344CB8AC3E}">
        <p14:creationId xmlns:p14="http://schemas.microsoft.com/office/powerpoint/2010/main" val="21583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37C4-FCDD-533E-D1D5-646B90573D05}"/>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EVALUATION  METHODOLOGY</a:t>
            </a:r>
          </a:p>
        </p:txBody>
      </p:sp>
      <p:graphicFrame>
        <p:nvGraphicFramePr>
          <p:cNvPr id="15" name="Content Placeholder 2">
            <a:extLst>
              <a:ext uri="{FF2B5EF4-FFF2-40B4-BE49-F238E27FC236}">
                <a16:creationId xmlns:a16="http://schemas.microsoft.com/office/drawing/2014/main" id="{EB35A14D-E363-01BD-96F5-8D83E34DC775}"/>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94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BA15-7D71-A437-8751-EBF7DEBE7E3F}"/>
              </a:ext>
            </a:extLst>
          </p:cNvPr>
          <p:cNvSpPr>
            <a:spLocks noGrp="1"/>
          </p:cNvSpPr>
          <p:nvPr>
            <p:ph type="title"/>
          </p:nvPr>
        </p:nvSpPr>
        <p:spPr/>
        <p:txBody>
          <a:bodyPr/>
          <a:lstStyle/>
          <a:p>
            <a:r>
              <a:rPr lang="en-US" dirty="0">
                <a:solidFill>
                  <a:schemeClr val="tx1"/>
                </a:solidFill>
              </a:rPr>
              <a:t>Accuracy Table</a:t>
            </a:r>
          </a:p>
        </p:txBody>
      </p:sp>
      <p:graphicFrame>
        <p:nvGraphicFramePr>
          <p:cNvPr id="4" name="Content Placeholder 3">
            <a:extLst>
              <a:ext uri="{FF2B5EF4-FFF2-40B4-BE49-F238E27FC236}">
                <a16:creationId xmlns:a16="http://schemas.microsoft.com/office/drawing/2014/main" id="{C399780B-D34B-DB69-33CA-7CCCF226623F}"/>
              </a:ext>
            </a:extLst>
          </p:cNvPr>
          <p:cNvGraphicFramePr>
            <a:graphicFrameLocks noGrp="1"/>
          </p:cNvGraphicFramePr>
          <p:nvPr>
            <p:ph idx="1"/>
            <p:extLst>
              <p:ext uri="{D42A27DB-BD31-4B8C-83A1-F6EECF244321}">
                <p14:modId xmlns:p14="http://schemas.microsoft.com/office/powerpoint/2010/main" val="569597354"/>
              </p:ext>
            </p:extLst>
          </p:nvPr>
        </p:nvGraphicFramePr>
        <p:xfrm>
          <a:off x="677863" y="2160588"/>
          <a:ext cx="8596312" cy="2680652"/>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950901973"/>
                    </a:ext>
                  </a:extLst>
                </a:gridCol>
                <a:gridCol w="4298156">
                  <a:extLst>
                    <a:ext uri="{9D8B030D-6E8A-4147-A177-3AD203B41FA5}">
                      <a16:colId xmlns:a16="http://schemas.microsoft.com/office/drawing/2014/main" val="4181468258"/>
                    </a:ext>
                  </a:extLst>
                </a:gridCol>
              </a:tblGrid>
              <a:tr h="370840">
                <a:tc>
                  <a:txBody>
                    <a:bodyPr/>
                    <a:lstStyle/>
                    <a:p>
                      <a:r>
                        <a:rPr lang="en-US" dirty="0">
                          <a:solidFill>
                            <a:schemeClr val="tx1"/>
                          </a:solidFill>
                        </a:rPr>
                        <a:t>Model</a:t>
                      </a:r>
                    </a:p>
                  </a:txBody>
                  <a:tcPr/>
                </a:tc>
                <a:tc>
                  <a:txBody>
                    <a:bodyPr/>
                    <a:lstStyle/>
                    <a:p>
                      <a:r>
                        <a:rPr lang="en-US" dirty="0">
                          <a:solidFill>
                            <a:schemeClr val="tx1"/>
                          </a:solidFill>
                        </a:rPr>
                        <a:t>Accuracy</a:t>
                      </a:r>
                    </a:p>
                  </a:txBody>
                  <a:tcPr/>
                </a:tc>
                <a:extLst>
                  <a:ext uri="{0D108BD9-81ED-4DB2-BD59-A6C34878D82A}">
                    <a16:rowId xmlns:a16="http://schemas.microsoft.com/office/drawing/2014/main" val="3320317599"/>
                  </a:ext>
                </a:extLst>
              </a:tr>
              <a:tr h="370840">
                <a:tc>
                  <a:txBody>
                    <a:bodyPr/>
                    <a:lstStyle/>
                    <a:p>
                      <a:r>
                        <a:rPr lang="en-US" dirty="0"/>
                        <a:t>Logistic Regression</a:t>
                      </a:r>
                    </a:p>
                  </a:txBody>
                  <a:tcPr/>
                </a:tc>
                <a:tc>
                  <a:txBody>
                    <a:bodyPr/>
                    <a:lstStyle/>
                    <a:p>
                      <a:r>
                        <a:rPr lang="en-US" dirty="0"/>
                        <a:t>62.80%</a:t>
                      </a:r>
                    </a:p>
                  </a:txBody>
                  <a:tcPr/>
                </a:tc>
                <a:extLst>
                  <a:ext uri="{0D108BD9-81ED-4DB2-BD59-A6C34878D82A}">
                    <a16:rowId xmlns:a16="http://schemas.microsoft.com/office/drawing/2014/main" val="3415644595"/>
                  </a:ext>
                </a:extLst>
              </a:tr>
              <a:tr h="370840">
                <a:tc>
                  <a:txBody>
                    <a:bodyPr/>
                    <a:lstStyle/>
                    <a:p>
                      <a:r>
                        <a:rPr lang="en-US" dirty="0"/>
                        <a:t>K-Nearest Neighbors</a:t>
                      </a:r>
                    </a:p>
                  </a:txBody>
                  <a:tcPr/>
                </a:tc>
                <a:tc>
                  <a:txBody>
                    <a:bodyPr/>
                    <a:lstStyle/>
                    <a:p>
                      <a:r>
                        <a:rPr lang="en-US" dirty="0"/>
                        <a:t>63.11%</a:t>
                      </a:r>
                    </a:p>
                  </a:txBody>
                  <a:tcPr/>
                </a:tc>
                <a:extLst>
                  <a:ext uri="{0D108BD9-81ED-4DB2-BD59-A6C34878D82A}">
                    <a16:rowId xmlns:a16="http://schemas.microsoft.com/office/drawing/2014/main" val="3978394589"/>
                  </a:ext>
                </a:extLst>
              </a:tr>
              <a:tr h="370840">
                <a:tc>
                  <a:txBody>
                    <a:bodyPr/>
                    <a:lstStyle/>
                    <a:p>
                      <a:r>
                        <a:rPr lang="en-US" b="1" dirty="0"/>
                        <a:t>Support Vector Classifier</a:t>
                      </a:r>
                    </a:p>
                  </a:txBody>
                  <a:tcPr/>
                </a:tc>
                <a:tc>
                  <a:txBody>
                    <a:bodyPr/>
                    <a:lstStyle/>
                    <a:p>
                      <a:r>
                        <a:rPr lang="en-US" b="1" dirty="0"/>
                        <a:t>69.21%</a:t>
                      </a:r>
                    </a:p>
                  </a:txBody>
                  <a:tcPr/>
                </a:tc>
                <a:extLst>
                  <a:ext uri="{0D108BD9-81ED-4DB2-BD59-A6C34878D82A}">
                    <a16:rowId xmlns:a16="http://schemas.microsoft.com/office/drawing/2014/main" val="1208360125"/>
                  </a:ext>
                </a:extLst>
              </a:tr>
              <a:tr h="370840">
                <a:tc>
                  <a:txBody>
                    <a:bodyPr/>
                    <a:lstStyle/>
                    <a:p>
                      <a:r>
                        <a:rPr lang="en-US" dirty="0"/>
                        <a:t>Naive Bayes</a:t>
                      </a:r>
                    </a:p>
                  </a:txBody>
                  <a:tcPr/>
                </a:tc>
                <a:tc>
                  <a:txBody>
                    <a:bodyPr/>
                    <a:lstStyle/>
                    <a:p>
                      <a:r>
                        <a:rPr lang="en-US" dirty="0"/>
                        <a:t>63.11%</a:t>
                      </a:r>
                    </a:p>
                  </a:txBody>
                  <a:tcPr/>
                </a:tc>
                <a:extLst>
                  <a:ext uri="{0D108BD9-81ED-4DB2-BD59-A6C34878D82A}">
                    <a16:rowId xmlns:a16="http://schemas.microsoft.com/office/drawing/2014/main" val="3094590733"/>
                  </a:ext>
                </a:extLst>
              </a:tr>
              <a:tr h="455612">
                <a:tc>
                  <a:txBody>
                    <a:bodyPr/>
                    <a:lstStyle/>
                    <a:p>
                      <a:r>
                        <a:rPr lang="en-US" dirty="0"/>
                        <a:t>Decision Tree</a:t>
                      </a:r>
                    </a:p>
                  </a:txBody>
                  <a:tcPr/>
                </a:tc>
                <a:tc>
                  <a:txBody>
                    <a:bodyPr/>
                    <a:lstStyle/>
                    <a:p>
                      <a:r>
                        <a:rPr lang="en-US" dirty="0"/>
                        <a:t>58.08%</a:t>
                      </a:r>
                    </a:p>
                  </a:txBody>
                  <a:tcPr/>
                </a:tc>
                <a:extLst>
                  <a:ext uri="{0D108BD9-81ED-4DB2-BD59-A6C34878D82A}">
                    <a16:rowId xmlns:a16="http://schemas.microsoft.com/office/drawing/2014/main" val="1101036531"/>
                  </a:ext>
                </a:extLst>
              </a:tr>
              <a:tr h="370840">
                <a:tc>
                  <a:txBody>
                    <a:bodyPr/>
                    <a:lstStyle/>
                    <a:p>
                      <a:r>
                        <a:rPr lang="en-US" dirty="0"/>
                        <a:t>Random Forest</a:t>
                      </a:r>
                    </a:p>
                  </a:txBody>
                  <a:tcPr/>
                </a:tc>
                <a:tc>
                  <a:txBody>
                    <a:bodyPr/>
                    <a:lstStyle/>
                    <a:p>
                      <a:r>
                        <a:rPr lang="en-US"/>
                        <a:t>67.99%</a:t>
                      </a:r>
                      <a:endParaRPr lang="en-US" dirty="0"/>
                    </a:p>
                  </a:txBody>
                  <a:tcPr/>
                </a:tc>
                <a:extLst>
                  <a:ext uri="{0D108BD9-81ED-4DB2-BD59-A6C34878D82A}">
                    <a16:rowId xmlns:a16="http://schemas.microsoft.com/office/drawing/2014/main" val="2402644559"/>
                  </a:ext>
                </a:extLst>
              </a:tr>
            </a:tbl>
          </a:graphicData>
        </a:graphic>
      </p:graphicFrame>
    </p:spTree>
    <p:extLst>
      <p:ext uri="{BB962C8B-B14F-4D97-AF65-F5344CB8AC3E}">
        <p14:creationId xmlns:p14="http://schemas.microsoft.com/office/powerpoint/2010/main" val="1037763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719</TotalTime>
  <Words>563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  INTRO TO ARTIFICIAL INTELLIGENCE  CSCI-6660-02  TEAM PROJECT-PROPOSAL SUBMISSION  </vt:lpstr>
      <vt:lpstr>PROJECT TOPIC – WATER QUALITY PREDICTION</vt:lpstr>
      <vt:lpstr>PROJECT OBJECTIVES</vt:lpstr>
      <vt:lpstr>PROJECT APPROACHES</vt:lpstr>
      <vt:lpstr>  Project Pipeline</vt:lpstr>
      <vt:lpstr>Data Understanding</vt:lpstr>
      <vt:lpstr>DEPLOYMENT</vt:lpstr>
      <vt:lpstr>EVALUATION  METHODOLOGY</vt:lpstr>
      <vt:lpstr>Accuracy Table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 TO ARTIFICIAL INTELLIGENCE  CSCI-6660-02  TEAM PROJECT-PROPOSAL SUBMISSION  </dc:title>
  <dc:creator>Varshitha Bommaraju</dc:creator>
  <cp:lastModifiedBy>Varshitha Bommaraju</cp:lastModifiedBy>
  <cp:revision>1</cp:revision>
  <dcterms:created xsi:type="dcterms:W3CDTF">2024-03-30T01:55:51Z</dcterms:created>
  <dcterms:modified xsi:type="dcterms:W3CDTF">2024-05-01T23:22:33Z</dcterms:modified>
</cp:coreProperties>
</file>