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49E4C-3AC7-4C19-A5D8-FBDF6CB31A27}" v="32" dt="2025-03-25T02:18:34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HAPALLI VARSHITHA" userId="6a42be3b-d26a-4503-a754-4626f97cf661" providerId="ADAL" clId="{6ED49E4C-3AC7-4C19-A5D8-FBDF6CB31A27}"/>
    <pc:docChg chg="custSel delSld modSld">
      <pc:chgData name="KOTHAPALLI VARSHITHA" userId="6a42be3b-d26a-4503-a754-4626f97cf661" providerId="ADAL" clId="{6ED49E4C-3AC7-4C19-A5D8-FBDF6CB31A27}" dt="2025-03-25T02:19:29.566" v="36" actId="20577"/>
      <pc:docMkLst>
        <pc:docMk/>
      </pc:docMkLst>
      <pc:sldChg chg="modSp mod">
        <pc:chgData name="KOTHAPALLI VARSHITHA" userId="6a42be3b-d26a-4503-a754-4626f97cf661" providerId="ADAL" clId="{6ED49E4C-3AC7-4C19-A5D8-FBDF6CB31A27}" dt="2025-03-24T19:44:56.856" v="26" actId="27636"/>
        <pc:sldMkLst>
          <pc:docMk/>
          <pc:sldMk cId="0" sldId="256"/>
        </pc:sldMkLst>
        <pc:spChg chg="mod">
          <ac:chgData name="KOTHAPALLI VARSHITHA" userId="6a42be3b-d26a-4503-a754-4626f97cf661" providerId="ADAL" clId="{6ED49E4C-3AC7-4C19-A5D8-FBDF6CB31A27}" dt="2025-03-24T19:44:56.856" v="26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OTHAPALLI VARSHITHA" userId="6a42be3b-d26a-4503-a754-4626f97cf661" providerId="ADAL" clId="{6ED49E4C-3AC7-4C19-A5D8-FBDF6CB31A27}" dt="2025-03-25T02:19:29.566" v="36" actId="20577"/>
        <pc:sldMkLst>
          <pc:docMk/>
          <pc:sldMk cId="0" sldId="258"/>
        </pc:sldMkLst>
        <pc:spChg chg="mod">
          <ac:chgData name="KOTHAPALLI VARSHITHA" userId="6a42be3b-d26a-4503-a754-4626f97cf661" providerId="ADAL" clId="{6ED49E4C-3AC7-4C19-A5D8-FBDF6CB31A27}" dt="2025-03-25T02:19:29.566" v="36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 del">
        <pc:chgData name="KOTHAPALLI VARSHITHA" userId="6a42be3b-d26a-4503-a754-4626f97cf661" providerId="ADAL" clId="{6ED49E4C-3AC7-4C19-A5D8-FBDF6CB31A27}" dt="2025-03-25T02:19:16.836" v="33" actId="2696"/>
        <pc:sldMkLst>
          <pc:docMk/>
          <pc:sldMk cId="0" sldId="259"/>
        </pc:sldMkLst>
        <pc:graphicFrameChg chg="mod">
          <ac:chgData name="KOTHAPALLI VARSHITHA" userId="6a42be3b-d26a-4503-a754-4626f97cf661" providerId="ADAL" clId="{6ED49E4C-3AC7-4C19-A5D8-FBDF6CB31A27}" dt="2025-03-25T02:18:34.323" v="32" actId="20577"/>
          <ac:graphicFrameMkLst>
            <pc:docMk/>
            <pc:sldMk cId="0" sldId="259"/>
            <ac:graphicFrameMk id="5" creationId="{9F3C20AF-BF42-9D84-8F84-3AAB9EBC827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D41E73-00D9-4391-B5D3-3F0AC5C75F1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77861B-10FF-4494-9C08-3AC505C28F39}">
      <dgm:prSet/>
      <dgm:spPr/>
      <dgm:t>
        <a:bodyPr/>
        <a:lstStyle/>
        <a:p>
          <a:r>
            <a:rPr lang="en-US"/>
            <a:t>- Focuses on optimizing robotic spray painting with minimal input and maximum output.</a:t>
          </a:r>
        </a:p>
      </dgm:t>
    </dgm:pt>
    <dgm:pt modelId="{9326CAB9-9AEE-416A-A2E2-70D6C4BC02E7}" type="parTrans" cxnId="{0342E7C3-6DD7-4C7C-A36F-5AE7C2E786B0}">
      <dgm:prSet/>
      <dgm:spPr/>
      <dgm:t>
        <a:bodyPr/>
        <a:lstStyle/>
        <a:p>
          <a:endParaRPr lang="en-US"/>
        </a:p>
      </dgm:t>
    </dgm:pt>
    <dgm:pt modelId="{6DF1BB8E-B107-4FFE-A93B-1C9B818A07C2}" type="sibTrans" cxnId="{0342E7C3-6DD7-4C7C-A36F-5AE7C2E786B0}">
      <dgm:prSet/>
      <dgm:spPr/>
      <dgm:t>
        <a:bodyPr/>
        <a:lstStyle/>
        <a:p>
          <a:endParaRPr lang="en-US"/>
        </a:p>
      </dgm:t>
    </dgm:pt>
    <dgm:pt modelId="{501598F1-0FDD-4698-BBA2-74BA8F8BBBC8}">
      <dgm:prSet/>
      <dgm:spPr/>
      <dgm:t>
        <a:bodyPr/>
        <a:lstStyle/>
        <a:p>
          <a:r>
            <a:rPr lang="en-US"/>
            <a:t>- Key parameters: paint flow, shaping air, and viscosity.</a:t>
          </a:r>
        </a:p>
      </dgm:t>
    </dgm:pt>
    <dgm:pt modelId="{A51FF24C-FE07-4138-9ABC-2709E5628C94}" type="parTrans" cxnId="{19BD8C8B-27D3-4C9F-A829-5559A9D841E7}">
      <dgm:prSet/>
      <dgm:spPr/>
      <dgm:t>
        <a:bodyPr/>
        <a:lstStyle/>
        <a:p>
          <a:endParaRPr lang="en-US"/>
        </a:p>
      </dgm:t>
    </dgm:pt>
    <dgm:pt modelId="{92299606-4597-40E5-8418-07CA75CCC596}" type="sibTrans" cxnId="{19BD8C8B-27D3-4C9F-A829-5559A9D841E7}">
      <dgm:prSet/>
      <dgm:spPr/>
      <dgm:t>
        <a:bodyPr/>
        <a:lstStyle/>
        <a:p>
          <a:endParaRPr lang="en-US"/>
        </a:p>
      </dgm:t>
    </dgm:pt>
    <dgm:pt modelId="{CF97522B-601F-4343-A45B-36BEDD3F5C5B}">
      <dgm:prSet/>
      <dgm:spPr/>
      <dgm:t>
        <a:bodyPr/>
        <a:lstStyle/>
        <a:p>
          <a:r>
            <a:rPr lang="en-US"/>
            <a:t>- Taguchi method enhances process efficiency.</a:t>
          </a:r>
        </a:p>
      </dgm:t>
    </dgm:pt>
    <dgm:pt modelId="{1C2E3D48-02A6-4D58-82AC-BB7FD83B8DF0}" type="parTrans" cxnId="{A5C4F8FB-4772-4BE2-91D2-87AF9375CF9C}">
      <dgm:prSet/>
      <dgm:spPr/>
      <dgm:t>
        <a:bodyPr/>
        <a:lstStyle/>
        <a:p>
          <a:endParaRPr lang="en-US"/>
        </a:p>
      </dgm:t>
    </dgm:pt>
    <dgm:pt modelId="{41757A2F-16E8-4987-B289-711DED52197F}" type="sibTrans" cxnId="{A5C4F8FB-4772-4BE2-91D2-87AF9375CF9C}">
      <dgm:prSet/>
      <dgm:spPr/>
      <dgm:t>
        <a:bodyPr/>
        <a:lstStyle/>
        <a:p>
          <a:endParaRPr lang="en-US"/>
        </a:p>
      </dgm:t>
    </dgm:pt>
    <dgm:pt modelId="{A62C9CA3-833E-4D27-B6D3-B2919B2E4CFF}" type="pres">
      <dgm:prSet presAssocID="{10D41E73-00D9-4391-B5D3-3F0AC5C75F14}" presName="linear" presStyleCnt="0">
        <dgm:presLayoutVars>
          <dgm:animLvl val="lvl"/>
          <dgm:resizeHandles val="exact"/>
        </dgm:presLayoutVars>
      </dgm:prSet>
      <dgm:spPr/>
    </dgm:pt>
    <dgm:pt modelId="{C70B3BC6-791A-4270-B583-EFFC21DCB2FF}" type="pres">
      <dgm:prSet presAssocID="{4077861B-10FF-4494-9C08-3AC505C28F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A056D4-CEE4-40DD-A36F-43A0D850A49D}" type="pres">
      <dgm:prSet presAssocID="{6DF1BB8E-B107-4FFE-A93B-1C9B818A07C2}" presName="spacer" presStyleCnt="0"/>
      <dgm:spPr/>
    </dgm:pt>
    <dgm:pt modelId="{6711DD8B-850A-4534-B761-50A6FD8B8A86}" type="pres">
      <dgm:prSet presAssocID="{501598F1-0FDD-4698-BBA2-74BA8F8BBB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E8BB0D-34F5-4B4D-A46D-853BB4A01D2B}" type="pres">
      <dgm:prSet presAssocID="{92299606-4597-40E5-8418-07CA75CCC596}" presName="spacer" presStyleCnt="0"/>
      <dgm:spPr/>
    </dgm:pt>
    <dgm:pt modelId="{EFA1BF7E-1488-49B4-A346-2D82E6A055E5}" type="pres">
      <dgm:prSet presAssocID="{CF97522B-601F-4343-A45B-36BEDD3F5C5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67A62A-03FA-4FA7-88BD-7F447EF45248}" type="presOf" srcId="{10D41E73-00D9-4391-B5D3-3F0AC5C75F14}" destId="{A62C9CA3-833E-4D27-B6D3-B2919B2E4CFF}" srcOrd="0" destOrd="0" presId="urn:microsoft.com/office/officeart/2005/8/layout/vList2"/>
    <dgm:cxn modelId="{A3760037-52B9-4A74-8A7B-72E03EE22E67}" type="presOf" srcId="{CF97522B-601F-4343-A45B-36BEDD3F5C5B}" destId="{EFA1BF7E-1488-49B4-A346-2D82E6A055E5}" srcOrd="0" destOrd="0" presId="urn:microsoft.com/office/officeart/2005/8/layout/vList2"/>
    <dgm:cxn modelId="{C3733C53-A258-49DB-83B2-8E93AAB947CA}" type="presOf" srcId="{501598F1-0FDD-4698-BBA2-74BA8F8BBBC8}" destId="{6711DD8B-850A-4534-B761-50A6FD8B8A86}" srcOrd="0" destOrd="0" presId="urn:microsoft.com/office/officeart/2005/8/layout/vList2"/>
    <dgm:cxn modelId="{19BD8C8B-27D3-4C9F-A829-5559A9D841E7}" srcId="{10D41E73-00D9-4391-B5D3-3F0AC5C75F14}" destId="{501598F1-0FDD-4698-BBA2-74BA8F8BBBC8}" srcOrd="1" destOrd="0" parTransId="{A51FF24C-FE07-4138-9ABC-2709E5628C94}" sibTransId="{92299606-4597-40E5-8418-07CA75CCC596}"/>
    <dgm:cxn modelId="{0342E7C3-6DD7-4C7C-A36F-5AE7C2E786B0}" srcId="{10D41E73-00D9-4391-B5D3-3F0AC5C75F14}" destId="{4077861B-10FF-4494-9C08-3AC505C28F39}" srcOrd="0" destOrd="0" parTransId="{9326CAB9-9AEE-416A-A2E2-70D6C4BC02E7}" sibTransId="{6DF1BB8E-B107-4FFE-A93B-1C9B818A07C2}"/>
    <dgm:cxn modelId="{F3A1FBEE-8809-4E5C-B80E-24BDB6BA3933}" type="presOf" srcId="{4077861B-10FF-4494-9C08-3AC505C28F39}" destId="{C70B3BC6-791A-4270-B583-EFFC21DCB2FF}" srcOrd="0" destOrd="0" presId="urn:microsoft.com/office/officeart/2005/8/layout/vList2"/>
    <dgm:cxn modelId="{A5C4F8FB-4772-4BE2-91D2-87AF9375CF9C}" srcId="{10D41E73-00D9-4391-B5D3-3F0AC5C75F14}" destId="{CF97522B-601F-4343-A45B-36BEDD3F5C5B}" srcOrd="2" destOrd="0" parTransId="{1C2E3D48-02A6-4D58-82AC-BB7FD83B8DF0}" sibTransId="{41757A2F-16E8-4987-B289-711DED52197F}"/>
    <dgm:cxn modelId="{8667E39D-5677-497D-B993-41C9ACBD8D94}" type="presParOf" srcId="{A62C9CA3-833E-4D27-B6D3-B2919B2E4CFF}" destId="{C70B3BC6-791A-4270-B583-EFFC21DCB2FF}" srcOrd="0" destOrd="0" presId="urn:microsoft.com/office/officeart/2005/8/layout/vList2"/>
    <dgm:cxn modelId="{A440248A-0C34-4E79-A66E-A18814C625FC}" type="presParOf" srcId="{A62C9CA3-833E-4D27-B6D3-B2919B2E4CFF}" destId="{D9A056D4-CEE4-40DD-A36F-43A0D850A49D}" srcOrd="1" destOrd="0" presId="urn:microsoft.com/office/officeart/2005/8/layout/vList2"/>
    <dgm:cxn modelId="{BA387FCE-9692-465D-890F-7A5B4AE63A67}" type="presParOf" srcId="{A62C9CA3-833E-4D27-B6D3-B2919B2E4CFF}" destId="{6711DD8B-850A-4534-B761-50A6FD8B8A86}" srcOrd="2" destOrd="0" presId="urn:microsoft.com/office/officeart/2005/8/layout/vList2"/>
    <dgm:cxn modelId="{DC2F5AB6-743F-4D21-8863-32A789DF033B}" type="presParOf" srcId="{A62C9CA3-833E-4D27-B6D3-B2919B2E4CFF}" destId="{E1E8BB0D-34F5-4B4D-A46D-853BB4A01D2B}" srcOrd="3" destOrd="0" presId="urn:microsoft.com/office/officeart/2005/8/layout/vList2"/>
    <dgm:cxn modelId="{45DA8FA4-AED4-461D-9160-C75C464783B9}" type="presParOf" srcId="{A62C9CA3-833E-4D27-B6D3-B2919B2E4CFF}" destId="{EFA1BF7E-1488-49B4-A346-2D82E6A055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E3F0B5-C408-4097-BF75-02A9FE812C7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15C03C-AC93-4BA8-8F90-E49492478AEB}">
      <dgm:prSet/>
      <dgm:spPr/>
      <dgm:t>
        <a:bodyPr/>
        <a:lstStyle/>
        <a:p>
          <a:r>
            <a:rPr lang="en-US"/>
            <a:t>- Importance of robotic spray painting: Ensures precision, quality, and reduced waste.</a:t>
          </a:r>
        </a:p>
      </dgm:t>
    </dgm:pt>
    <dgm:pt modelId="{5AA0AFD8-E13A-4FC5-816F-D2C5ACE76F80}" type="parTrans" cxnId="{D4DF2141-2DCE-4E93-9C9F-0BBA238270F7}">
      <dgm:prSet/>
      <dgm:spPr/>
      <dgm:t>
        <a:bodyPr/>
        <a:lstStyle/>
        <a:p>
          <a:endParaRPr lang="en-US"/>
        </a:p>
      </dgm:t>
    </dgm:pt>
    <dgm:pt modelId="{42149C8B-F76B-4B08-918B-3E7A406AF1E0}" type="sibTrans" cxnId="{D4DF2141-2DCE-4E93-9C9F-0BBA238270F7}">
      <dgm:prSet/>
      <dgm:spPr/>
      <dgm:t>
        <a:bodyPr/>
        <a:lstStyle/>
        <a:p>
          <a:endParaRPr lang="en-US"/>
        </a:p>
      </dgm:t>
    </dgm:pt>
    <dgm:pt modelId="{7D4B6090-A826-4420-8A11-CBEE79FBDAFA}">
      <dgm:prSet/>
      <dgm:spPr/>
      <dgm:t>
        <a:bodyPr/>
        <a:lstStyle/>
        <a:p>
          <a:r>
            <a:rPr lang="en-US"/>
            <a:t>- Studies on optimization techniques for robotic spray processes.</a:t>
          </a:r>
        </a:p>
      </dgm:t>
    </dgm:pt>
    <dgm:pt modelId="{9C14977B-FEEF-455F-93A1-CF9994DE55CE}" type="parTrans" cxnId="{2633246D-0138-41AB-A4F7-E450CB2EAFD1}">
      <dgm:prSet/>
      <dgm:spPr/>
      <dgm:t>
        <a:bodyPr/>
        <a:lstStyle/>
        <a:p>
          <a:endParaRPr lang="en-US"/>
        </a:p>
      </dgm:t>
    </dgm:pt>
    <dgm:pt modelId="{3F547363-8188-41FF-AF0E-A77EEAA093E5}" type="sibTrans" cxnId="{2633246D-0138-41AB-A4F7-E450CB2EAFD1}">
      <dgm:prSet/>
      <dgm:spPr/>
      <dgm:t>
        <a:bodyPr/>
        <a:lstStyle/>
        <a:p>
          <a:endParaRPr lang="en-US"/>
        </a:p>
      </dgm:t>
    </dgm:pt>
    <dgm:pt modelId="{99C5F48C-FCB3-48A4-8847-F0364DC5CC54}">
      <dgm:prSet/>
      <dgm:spPr/>
      <dgm:t>
        <a:bodyPr/>
        <a:lstStyle/>
        <a:p>
          <a:r>
            <a:rPr lang="en-US"/>
            <a:t>- Taguchi method improves parameter accuracy in spray applications.</a:t>
          </a:r>
        </a:p>
      </dgm:t>
    </dgm:pt>
    <dgm:pt modelId="{6C34736A-21BA-4E35-B60E-2560E6CA7048}" type="parTrans" cxnId="{A7D30B51-B6BA-4B7C-B905-27CD02B5178D}">
      <dgm:prSet/>
      <dgm:spPr/>
      <dgm:t>
        <a:bodyPr/>
        <a:lstStyle/>
        <a:p>
          <a:endParaRPr lang="en-US"/>
        </a:p>
      </dgm:t>
    </dgm:pt>
    <dgm:pt modelId="{5CCA8B99-BCE4-4FDA-96C3-46905DC3AB3B}" type="sibTrans" cxnId="{A7D30B51-B6BA-4B7C-B905-27CD02B5178D}">
      <dgm:prSet/>
      <dgm:spPr/>
      <dgm:t>
        <a:bodyPr/>
        <a:lstStyle/>
        <a:p>
          <a:endParaRPr lang="en-US"/>
        </a:p>
      </dgm:t>
    </dgm:pt>
    <dgm:pt modelId="{159F76AF-9416-47A8-AA1F-E3455F72C13A}" type="pres">
      <dgm:prSet presAssocID="{9FE3F0B5-C408-4097-BF75-02A9FE812C70}" presName="linear" presStyleCnt="0">
        <dgm:presLayoutVars>
          <dgm:animLvl val="lvl"/>
          <dgm:resizeHandles val="exact"/>
        </dgm:presLayoutVars>
      </dgm:prSet>
      <dgm:spPr/>
    </dgm:pt>
    <dgm:pt modelId="{35FFD9DC-C9D8-4CE6-AAD9-C4971C534CB2}" type="pres">
      <dgm:prSet presAssocID="{C915C03C-AC93-4BA8-8F90-E49492478A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2E1AC0-2EBC-457A-AB53-AAAC18B7A888}" type="pres">
      <dgm:prSet presAssocID="{42149C8B-F76B-4B08-918B-3E7A406AF1E0}" presName="spacer" presStyleCnt="0"/>
      <dgm:spPr/>
    </dgm:pt>
    <dgm:pt modelId="{C5194DE1-38A0-471D-8F41-C87E4CC17453}" type="pres">
      <dgm:prSet presAssocID="{7D4B6090-A826-4420-8A11-CBEE79FBDA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F25DA9-5D8A-4092-A884-0A8E367B22A6}" type="pres">
      <dgm:prSet presAssocID="{3F547363-8188-41FF-AF0E-A77EEAA093E5}" presName="spacer" presStyleCnt="0"/>
      <dgm:spPr/>
    </dgm:pt>
    <dgm:pt modelId="{53CB0D81-166D-48A3-B541-B9FDC4400B66}" type="pres">
      <dgm:prSet presAssocID="{99C5F48C-FCB3-48A4-8847-F0364DC5CC5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C3AD28-DB7E-49AA-9272-04136770E321}" type="presOf" srcId="{7D4B6090-A826-4420-8A11-CBEE79FBDAFA}" destId="{C5194DE1-38A0-471D-8F41-C87E4CC17453}" srcOrd="0" destOrd="0" presId="urn:microsoft.com/office/officeart/2005/8/layout/vList2"/>
    <dgm:cxn modelId="{F911EE5C-9021-4D97-8EEA-2A2418CDDA3D}" type="presOf" srcId="{99C5F48C-FCB3-48A4-8847-F0364DC5CC54}" destId="{53CB0D81-166D-48A3-B541-B9FDC4400B66}" srcOrd="0" destOrd="0" presId="urn:microsoft.com/office/officeart/2005/8/layout/vList2"/>
    <dgm:cxn modelId="{D4DF2141-2DCE-4E93-9C9F-0BBA238270F7}" srcId="{9FE3F0B5-C408-4097-BF75-02A9FE812C70}" destId="{C915C03C-AC93-4BA8-8F90-E49492478AEB}" srcOrd="0" destOrd="0" parTransId="{5AA0AFD8-E13A-4FC5-816F-D2C5ACE76F80}" sibTransId="{42149C8B-F76B-4B08-918B-3E7A406AF1E0}"/>
    <dgm:cxn modelId="{2633246D-0138-41AB-A4F7-E450CB2EAFD1}" srcId="{9FE3F0B5-C408-4097-BF75-02A9FE812C70}" destId="{7D4B6090-A826-4420-8A11-CBEE79FBDAFA}" srcOrd="1" destOrd="0" parTransId="{9C14977B-FEEF-455F-93A1-CF9994DE55CE}" sibTransId="{3F547363-8188-41FF-AF0E-A77EEAA093E5}"/>
    <dgm:cxn modelId="{A7D30B51-B6BA-4B7C-B905-27CD02B5178D}" srcId="{9FE3F0B5-C408-4097-BF75-02A9FE812C70}" destId="{99C5F48C-FCB3-48A4-8847-F0364DC5CC54}" srcOrd="2" destOrd="0" parTransId="{6C34736A-21BA-4E35-B60E-2560E6CA7048}" sibTransId="{5CCA8B99-BCE4-4FDA-96C3-46905DC3AB3B}"/>
    <dgm:cxn modelId="{40F2EEC6-21F0-41F1-B81B-75FF264BBD59}" type="presOf" srcId="{C915C03C-AC93-4BA8-8F90-E49492478AEB}" destId="{35FFD9DC-C9D8-4CE6-AAD9-C4971C534CB2}" srcOrd="0" destOrd="0" presId="urn:microsoft.com/office/officeart/2005/8/layout/vList2"/>
    <dgm:cxn modelId="{C43D6FD0-92B6-4B2F-994C-4E617C300F9B}" type="presOf" srcId="{9FE3F0B5-C408-4097-BF75-02A9FE812C70}" destId="{159F76AF-9416-47A8-AA1F-E3455F72C13A}" srcOrd="0" destOrd="0" presId="urn:microsoft.com/office/officeart/2005/8/layout/vList2"/>
    <dgm:cxn modelId="{C94884C9-54EB-47CE-A8C3-7E6120913216}" type="presParOf" srcId="{159F76AF-9416-47A8-AA1F-E3455F72C13A}" destId="{35FFD9DC-C9D8-4CE6-AAD9-C4971C534CB2}" srcOrd="0" destOrd="0" presId="urn:microsoft.com/office/officeart/2005/8/layout/vList2"/>
    <dgm:cxn modelId="{DE56872F-1CBA-4D75-BA4D-DDE919DA9412}" type="presParOf" srcId="{159F76AF-9416-47A8-AA1F-E3455F72C13A}" destId="{222E1AC0-2EBC-457A-AB53-AAAC18B7A888}" srcOrd="1" destOrd="0" presId="urn:microsoft.com/office/officeart/2005/8/layout/vList2"/>
    <dgm:cxn modelId="{F39D15F4-E7BD-4F0E-8E1D-7732D461B9DD}" type="presParOf" srcId="{159F76AF-9416-47A8-AA1F-E3455F72C13A}" destId="{C5194DE1-38A0-471D-8F41-C87E4CC17453}" srcOrd="2" destOrd="0" presId="urn:microsoft.com/office/officeart/2005/8/layout/vList2"/>
    <dgm:cxn modelId="{D6871B9C-9807-432B-80E6-EE9A7D1D79B8}" type="presParOf" srcId="{159F76AF-9416-47A8-AA1F-E3455F72C13A}" destId="{5EF25DA9-5D8A-4092-A884-0A8E367B22A6}" srcOrd="3" destOrd="0" presId="urn:microsoft.com/office/officeart/2005/8/layout/vList2"/>
    <dgm:cxn modelId="{98F6B0F5-5651-4A39-8AC1-04E900B03765}" type="presParOf" srcId="{159F76AF-9416-47A8-AA1F-E3455F72C13A}" destId="{53CB0D81-166D-48A3-B541-B9FDC4400B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7DBE1B-48C0-41B2-AEB8-E1F56405E58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048B91-C424-4494-954D-A0555505367E}">
      <dgm:prSet/>
      <dgm:spPr/>
      <dgm:t>
        <a:bodyPr/>
        <a:lstStyle/>
        <a:p>
          <a:r>
            <a:rPr lang="en-US"/>
            <a:t>- Limited focus on maximizing output with minimal input.</a:t>
          </a:r>
        </a:p>
      </dgm:t>
    </dgm:pt>
    <dgm:pt modelId="{CE0EFC25-A566-4BEA-8DE0-90236579FA68}" type="parTrans" cxnId="{DD7FCD6D-57B4-4F66-A942-4A717740ABBC}">
      <dgm:prSet/>
      <dgm:spPr/>
      <dgm:t>
        <a:bodyPr/>
        <a:lstStyle/>
        <a:p>
          <a:endParaRPr lang="en-US"/>
        </a:p>
      </dgm:t>
    </dgm:pt>
    <dgm:pt modelId="{343E551F-9F8B-45CB-B674-57C9FE5CF5EA}" type="sibTrans" cxnId="{DD7FCD6D-57B4-4F66-A942-4A717740ABBC}">
      <dgm:prSet/>
      <dgm:spPr/>
      <dgm:t>
        <a:bodyPr/>
        <a:lstStyle/>
        <a:p>
          <a:endParaRPr lang="en-US"/>
        </a:p>
      </dgm:t>
    </dgm:pt>
    <dgm:pt modelId="{EEF7EAA6-96BE-411F-BB70-667DC54027F4}">
      <dgm:prSet/>
      <dgm:spPr/>
      <dgm:t>
        <a:bodyPr/>
        <a:lstStyle/>
        <a:p>
          <a:r>
            <a:rPr lang="en-US"/>
            <a:t>- Lack of real-time process monitoring techniques.</a:t>
          </a:r>
        </a:p>
      </dgm:t>
    </dgm:pt>
    <dgm:pt modelId="{2FBC5D6A-6507-4563-8004-0B19943FC852}" type="parTrans" cxnId="{7FF560A0-4644-4139-8FB9-B453D1B43D8F}">
      <dgm:prSet/>
      <dgm:spPr/>
      <dgm:t>
        <a:bodyPr/>
        <a:lstStyle/>
        <a:p>
          <a:endParaRPr lang="en-US"/>
        </a:p>
      </dgm:t>
    </dgm:pt>
    <dgm:pt modelId="{8A663D57-27C7-4315-8BA9-AD2290DF6ACF}" type="sibTrans" cxnId="{7FF560A0-4644-4139-8FB9-B453D1B43D8F}">
      <dgm:prSet/>
      <dgm:spPr/>
      <dgm:t>
        <a:bodyPr/>
        <a:lstStyle/>
        <a:p>
          <a:endParaRPr lang="en-US"/>
        </a:p>
      </dgm:t>
    </dgm:pt>
    <dgm:pt modelId="{4B795BA7-7445-434D-8B83-0A430754868D}">
      <dgm:prSet/>
      <dgm:spPr/>
      <dgm:t>
        <a:bodyPr/>
        <a:lstStyle/>
        <a:p>
          <a:r>
            <a:rPr lang="en-US"/>
            <a:t>- Need for improved accuracy in spray parameter tuning.</a:t>
          </a:r>
        </a:p>
      </dgm:t>
    </dgm:pt>
    <dgm:pt modelId="{26C9B898-132B-4848-9637-0E38E98A7959}" type="parTrans" cxnId="{214A0325-C122-4B7A-86FF-A96E841A9C85}">
      <dgm:prSet/>
      <dgm:spPr/>
      <dgm:t>
        <a:bodyPr/>
        <a:lstStyle/>
        <a:p>
          <a:endParaRPr lang="en-US"/>
        </a:p>
      </dgm:t>
    </dgm:pt>
    <dgm:pt modelId="{C4BFF7B7-30FD-45C7-A51C-164DB31FD07D}" type="sibTrans" cxnId="{214A0325-C122-4B7A-86FF-A96E841A9C85}">
      <dgm:prSet/>
      <dgm:spPr/>
      <dgm:t>
        <a:bodyPr/>
        <a:lstStyle/>
        <a:p>
          <a:endParaRPr lang="en-US"/>
        </a:p>
      </dgm:t>
    </dgm:pt>
    <dgm:pt modelId="{7BB6D538-5D1E-42D6-B928-EE6F2D8221B4}" type="pres">
      <dgm:prSet presAssocID="{F37DBE1B-48C0-41B2-AEB8-E1F56405E587}" presName="linear" presStyleCnt="0">
        <dgm:presLayoutVars>
          <dgm:animLvl val="lvl"/>
          <dgm:resizeHandles val="exact"/>
        </dgm:presLayoutVars>
      </dgm:prSet>
      <dgm:spPr/>
    </dgm:pt>
    <dgm:pt modelId="{5CBAD95D-BE3B-4695-96E5-F8094978B860}" type="pres">
      <dgm:prSet presAssocID="{FD048B91-C424-4494-954D-A055550536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0EC772E-2041-4DC1-BF26-B25458991ED7}" type="pres">
      <dgm:prSet presAssocID="{343E551F-9F8B-45CB-B674-57C9FE5CF5EA}" presName="spacer" presStyleCnt="0"/>
      <dgm:spPr/>
    </dgm:pt>
    <dgm:pt modelId="{4CE0299B-AA15-4E21-80F3-FBE67CF28474}" type="pres">
      <dgm:prSet presAssocID="{EEF7EAA6-96BE-411F-BB70-667DC54027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B49DAC0-B4E5-4179-BA41-A82575A25E99}" type="pres">
      <dgm:prSet presAssocID="{8A663D57-27C7-4315-8BA9-AD2290DF6ACF}" presName="spacer" presStyleCnt="0"/>
      <dgm:spPr/>
    </dgm:pt>
    <dgm:pt modelId="{01DC8A4D-BD24-471E-97F9-A8D641955B7F}" type="pres">
      <dgm:prSet presAssocID="{4B795BA7-7445-434D-8B83-0A430754868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4A0325-C122-4B7A-86FF-A96E841A9C85}" srcId="{F37DBE1B-48C0-41B2-AEB8-E1F56405E587}" destId="{4B795BA7-7445-434D-8B83-0A430754868D}" srcOrd="2" destOrd="0" parTransId="{26C9B898-132B-4848-9637-0E38E98A7959}" sibTransId="{C4BFF7B7-30FD-45C7-A51C-164DB31FD07D}"/>
    <dgm:cxn modelId="{DD7FCD6D-57B4-4F66-A942-4A717740ABBC}" srcId="{F37DBE1B-48C0-41B2-AEB8-E1F56405E587}" destId="{FD048B91-C424-4494-954D-A0555505367E}" srcOrd="0" destOrd="0" parTransId="{CE0EFC25-A566-4BEA-8DE0-90236579FA68}" sibTransId="{343E551F-9F8B-45CB-B674-57C9FE5CF5EA}"/>
    <dgm:cxn modelId="{37D20195-4FC1-410D-B16F-B6768B3C43EB}" type="presOf" srcId="{F37DBE1B-48C0-41B2-AEB8-E1F56405E587}" destId="{7BB6D538-5D1E-42D6-B928-EE6F2D8221B4}" srcOrd="0" destOrd="0" presId="urn:microsoft.com/office/officeart/2005/8/layout/vList2"/>
    <dgm:cxn modelId="{7FF560A0-4644-4139-8FB9-B453D1B43D8F}" srcId="{F37DBE1B-48C0-41B2-AEB8-E1F56405E587}" destId="{EEF7EAA6-96BE-411F-BB70-667DC54027F4}" srcOrd="1" destOrd="0" parTransId="{2FBC5D6A-6507-4563-8004-0B19943FC852}" sibTransId="{8A663D57-27C7-4315-8BA9-AD2290DF6ACF}"/>
    <dgm:cxn modelId="{3A9396A9-AD14-4A01-9206-A064297DD9E5}" type="presOf" srcId="{FD048B91-C424-4494-954D-A0555505367E}" destId="{5CBAD95D-BE3B-4695-96E5-F8094978B860}" srcOrd="0" destOrd="0" presId="urn:microsoft.com/office/officeart/2005/8/layout/vList2"/>
    <dgm:cxn modelId="{D340A0AF-E489-4CD4-ADCE-94FE8C4AF15A}" type="presOf" srcId="{4B795BA7-7445-434D-8B83-0A430754868D}" destId="{01DC8A4D-BD24-471E-97F9-A8D641955B7F}" srcOrd="0" destOrd="0" presId="urn:microsoft.com/office/officeart/2005/8/layout/vList2"/>
    <dgm:cxn modelId="{A6993DCA-37AC-4865-8A48-80F9BF678E2A}" type="presOf" srcId="{EEF7EAA6-96BE-411F-BB70-667DC54027F4}" destId="{4CE0299B-AA15-4E21-80F3-FBE67CF28474}" srcOrd="0" destOrd="0" presId="urn:microsoft.com/office/officeart/2005/8/layout/vList2"/>
    <dgm:cxn modelId="{3823896C-8EDA-4CED-867A-023E6172082D}" type="presParOf" srcId="{7BB6D538-5D1E-42D6-B928-EE6F2D8221B4}" destId="{5CBAD95D-BE3B-4695-96E5-F8094978B860}" srcOrd="0" destOrd="0" presId="urn:microsoft.com/office/officeart/2005/8/layout/vList2"/>
    <dgm:cxn modelId="{B3A726D7-3035-401D-BDF5-3AF15246B325}" type="presParOf" srcId="{7BB6D538-5D1E-42D6-B928-EE6F2D8221B4}" destId="{70EC772E-2041-4DC1-BF26-B25458991ED7}" srcOrd="1" destOrd="0" presId="urn:microsoft.com/office/officeart/2005/8/layout/vList2"/>
    <dgm:cxn modelId="{BE3EC9AE-9D84-4BA6-A6EC-00258FDDA456}" type="presParOf" srcId="{7BB6D538-5D1E-42D6-B928-EE6F2D8221B4}" destId="{4CE0299B-AA15-4E21-80F3-FBE67CF28474}" srcOrd="2" destOrd="0" presId="urn:microsoft.com/office/officeart/2005/8/layout/vList2"/>
    <dgm:cxn modelId="{443E9C12-FB7A-4272-80F8-8D6C31F31AE5}" type="presParOf" srcId="{7BB6D538-5D1E-42D6-B928-EE6F2D8221B4}" destId="{4B49DAC0-B4E5-4179-BA41-A82575A25E99}" srcOrd="3" destOrd="0" presId="urn:microsoft.com/office/officeart/2005/8/layout/vList2"/>
    <dgm:cxn modelId="{113DECF0-5A61-425A-A8BF-8B6874A6EF68}" type="presParOf" srcId="{7BB6D538-5D1E-42D6-B928-EE6F2D8221B4}" destId="{01DC8A4D-BD24-471E-97F9-A8D641955B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BBE25C-3369-4B08-A419-77F38911CA5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3CB390-68A2-4997-A0A2-AC92049911B3}">
      <dgm:prSet/>
      <dgm:spPr/>
      <dgm:t>
        <a:bodyPr/>
        <a:lstStyle/>
        <a:p>
          <a:r>
            <a:rPr lang="en-US"/>
            <a:t>- Application of Taguchi methodology for process optimization.</a:t>
          </a:r>
        </a:p>
      </dgm:t>
    </dgm:pt>
    <dgm:pt modelId="{0EE3EF20-D0A7-4DBA-8909-C11FB25FF295}" type="parTrans" cxnId="{D9C4A855-3D2D-4EBC-AD9F-E6CC0D134D8F}">
      <dgm:prSet/>
      <dgm:spPr/>
      <dgm:t>
        <a:bodyPr/>
        <a:lstStyle/>
        <a:p>
          <a:endParaRPr lang="en-US"/>
        </a:p>
      </dgm:t>
    </dgm:pt>
    <dgm:pt modelId="{7074C02C-4D7D-4C25-9EA8-263BEC056DA1}" type="sibTrans" cxnId="{D9C4A855-3D2D-4EBC-AD9F-E6CC0D134D8F}">
      <dgm:prSet/>
      <dgm:spPr/>
      <dgm:t>
        <a:bodyPr/>
        <a:lstStyle/>
        <a:p>
          <a:endParaRPr lang="en-US"/>
        </a:p>
      </dgm:t>
    </dgm:pt>
    <dgm:pt modelId="{331B27E4-B21F-454C-BD1F-5826262B6BD6}">
      <dgm:prSet/>
      <dgm:spPr/>
      <dgm:t>
        <a:bodyPr/>
        <a:lstStyle/>
        <a:p>
          <a:r>
            <a:rPr lang="en-US"/>
            <a:t>- Identification of critical factors and levels using L9 orthogonal array.</a:t>
          </a:r>
        </a:p>
      </dgm:t>
    </dgm:pt>
    <dgm:pt modelId="{9994FA82-B98C-4ACC-B8C8-974E91591102}" type="parTrans" cxnId="{0277FCF4-5B08-4C92-8BDC-40F2CE3CA90F}">
      <dgm:prSet/>
      <dgm:spPr/>
      <dgm:t>
        <a:bodyPr/>
        <a:lstStyle/>
        <a:p>
          <a:endParaRPr lang="en-US"/>
        </a:p>
      </dgm:t>
    </dgm:pt>
    <dgm:pt modelId="{BDA99CEC-2B5F-4BA1-A0D0-51850E8254D2}" type="sibTrans" cxnId="{0277FCF4-5B08-4C92-8BDC-40F2CE3CA90F}">
      <dgm:prSet/>
      <dgm:spPr/>
      <dgm:t>
        <a:bodyPr/>
        <a:lstStyle/>
        <a:p>
          <a:endParaRPr lang="en-US"/>
        </a:p>
      </dgm:t>
    </dgm:pt>
    <dgm:pt modelId="{A2CD5D15-FBF3-4BF8-9D8E-746EE75BBF1C}">
      <dgm:prSet/>
      <dgm:spPr/>
      <dgm:t>
        <a:bodyPr/>
        <a:lstStyle/>
        <a:p>
          <a:r>
            <a:rPr lang="en-US"/>
            <a:t>- Focus on minimizing input while maximizing coating efficiency.</a:t>
          </a:r>
        </a:p>
      </dgm:t>
    </dgm:pt>
    <dgm:pt modelId="{F00A57D9-DC5D-4A1E-AA67-72390549388A}" type="parTrans" cxnId="{E28EBAFE-BBEA-49E9-95CC-2F7A3FC2DE83}">
      <dgm:prSet/>
      <dgm:spPr/>
      <dgm:t>
        <a:bodyPr/>
        <a:lstStyle/>
        <a:p>
          <a:endParaRPr lang="en-US"/>
        </a:p>
      </dgm:t>
    </dgm:pt>
    <dgm:pt modelId="{B20016A9-059B-436E-8624-37C0C8BA55C1}" type="sibTrans" cxnId="{E28EBAFE-BBEA-49E9-95CC-2F7A3FC2DE83}">
      <dgm:prSet/>
      <dgm:spPr/>
      <dgm:t>
        <a:bodyPr/>
        <a:lstStyle/>
        <a:p>
          <a:endParaRPr lang="en-US"/>
        </a:p>
      </dgm:t>
    </dgm:pt>
    <dgm:pt modelId="{E04CC0C0-377B-47BC-BEB9-B7700ACFAD6A}" type="pres">
      <dgm:prSet presAssocID="{A6BBE25C-3369-4B08-A419-77F38911CA56}" presName="linear" presStyleCnt="0">
        <dgm:presLayoutVars>
          <dgm:animLvl val="lvl"/>
          <dgm:resizeHandles val="exact"/>
        </dgm:presLayoutVars>
      </dgm:prSet>
      <dgm:spPr/>
    </dgm:pt>
    <dgm:pt modelId="{2FF5D4BA-86A4-425A-9B30-2822A3C45419}" type="pres">
      <dgm:prSet presAssocID="{DC3CB390-68A2-4997-A0A2-AC92049911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3A827C-5385-4068-8AE8-5A343D2828EE}" type="pres">
      <dgm:prSet presAssocID="{7074C02C-4D7D-4C25-9EA8-263BEC056DA1}" presName="spacer" presStyleCnt="0"/>
      <dgm:spPr/>
    </dgm:pt>
    <dgm:pt modelId="{DB484919-FD9B-4F2C-A03A-E42421B9B691}" type="pres">
      <dgm:prSet presAssocID="{331B27E4-B21F-454C-BD1F-5826262B6B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B20A17-CE07-4BAE-84FF-1B5E66BBC8FD}" type="pres">
      <dgm:prSet presAssocID="{BDA99CEC-2B5F-4BA1-A0D0-51850E8254D2}" presName="spacer" presStyleCnt="0"/>
      <dgm:spPr/>
    </dgm:pt>
    <dgm:pt modelId="{C1C0719A-DF7A-4138-8DF0-9C7168FBA8D0}" type="pres">
      <dgm:prSet presAssocID="{A2CD5D15-FBF3-4BF8-9D8E-746EE75BBF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A1CC1C-B528-4149-9A0F-664BE5B63A04}" type="presOf" srcId="{A2CD5D15-FBF3-4BF8-9D8E-746EE75BBF1C}" destId="{C1C0719A-DF7A-4138-8DF0-9C7168FBA8D0}" srcOrd="0" destOrd="0" presId="urn:microsoft.com/office/officeart/2005/8/layout/vList2"/>
    <dgm:cxn modelId="{3C930D5B-320B-4D0E-A5F0-7D884D824837}" type="presOf" srcId="{A6BBE25C-3369-4B08-A419-77F38911CA56}" destId="{E04CC0C0-377B-47BC-BEB9-B7700ACFAD6A}" srcOrd="0" destOrd="0" presId="urn:microsoft.com/office/officeart/2005/8/layout/vList2"/>
    <dgm:cxn modelId="{D9C4A855-3D2D-4EBC-AD9F-E6CC0D134D8F}" srcId="{A6BBE25C-3369-4B08-A419-77F38911CA56}" destId="{DC3CB390-68A2-4997-A0A2-AC92049911B3}" srcOrd="0" destOrd="0" parTransId="{0EE3EF20-D0A7-4DBA-8909-C11FB25FF295}" sibTransId="{7074C02C-4D7D-4C25-9EA8-263BEC056DA1}"/>
    <dgm:cxn modelId="{3A132577-9A7E-4D9C-8074-1E4327CB39D9}" type="presOf" srcId="{331B27E4-B21F-454C-BD1F-5826262B6BD6}" destId="{DB484919-FD9B-4F2C-A03A-E42421B9B691}" srcOrd="0" destOrd="0" presId="urn:microsoft.com/office/officeart/2005/8/layout/vList2"/>
    <dgm:cxn modelId="{9C74E8A5-C39D-430D-92F0-9996FE905630}" type="presOf" srcId="{DC3CB390-68A2-4997-A0A2-AC92049911B3}" destId="{2FF5D4BA-86A4-425A-9B30-2822A3C45419}" srcOrd="0" destOrd="0" presId="urn:microsoft.com/office/officeart/2005/8/layout/vList2"/>
    <dgm:cxn modelId="{0277FCF4-5B08-4C92-8BDC-40F2CE3CA90F}" srcId="{A6BBE25C-3369-4B08-A419-77F38911CA56}" destId="{331B27E4-B21F-454C-BD1F-5826262B6BD6}" srcOrd="1" destOrd="0" parTransId="{9994FA82-B98C-4ACC-B8C8-974E91591102}" sibTransId="{BDA99CEC-2B5F-4BA1-A0D0-51850E8254D2}"/>
    <dgm:cxn modelId="{E28EBAFE-BBEA-49E9-95CC-2F7A3FC2DE83}" srcId="{A6BBE25C-3369-4B08-A419-77F38911CA56}" destId="{A2CD5D15-FBF3-4BF8-9D8E-746EE75BBF1C}" srcOrd="2" destOrd="0" parTransId="{F00A57D9-DC5D-4A1E-AA67-72390549388A}" sibTransId="{B20016A9-059B-436E-8624-37C0C8BA55C1}"/>
    <dgm:cxn modelId="{58E99816-45A9-4D35-ADE4-DCF05BCDD392}" type="presParOf" srcId="{E04CC0C0-377B-47BC-BEB9-B7700ACFAD6A}" destId="{2FF5D4BA-86A4-425A-9B30-2822A3C45419}" srcOrd="0" destOrd="0" presId="urn:microsoft.com/office/officeart/2005/8/layout/vList2"/>
    <dgm:cxn modelId="{3FCA60FA-7F23-4FC4-9924-13161A3AD1F6}" type="presParOf" srcId="{E04CC0C0-377B-47BC-BEB9-B7700ACFAD6A}" destId="{D83A827C-5385-4068-8AE8-5A343D2828EE}" srcOrd="1" destOrd="0" presId="urn:microsoft.com/office/officeart/2005/8/layout/vList2"/>
    <dgm:cxn modelId="{86EFE93B-B4E3-40B5-BC0C-D44B8891D3FC}" type="presParOf" srcId="{E04CC0C0-377B-47BC-BEB9-B7700ACFAD6A}" destId="{DB484919-FD9B-4F2C-A03A-E42421B9B691}" srcOrd="2" destOrd="0" presId="urn:microsoft.com/office/officeart/2005/8/layout/vList2"/>
    <dgm:cxn modelId="{B966BAEB-8FCF-4548-9C3C-7193263C3157}" type="presParOf" srcId="{E04CC0C0-377B-47BC-BEB9-B7700ACFAD6A}" destId="{36B20A17-CE07-4BAE-84FF-1B5E66BBC8FD}" srcOrd="3" destOrd="0" presId="urn:microsoft.com/office/officeart/2005/8/layout/vList2"/>
    <dgm:cxn modelId="{13C53838-DC20-4FF8-8936-B2A17977FE35}" type="presParOf" srcId="{E04CC0C0-377B-47BC-BEB9-B7700ACFAD6A}" destId="{C1C0719A-DF7A-4138-8DF0-9C7168FBA8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5BF689-F773-4B4E-B6CD-4EFC697476D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C877A5-0288-497C-976D-592CE1344368}">
      <dgm:prSet/>
      <dgm:spPr/>
      <dgm:t>
        <a:bodyPr/>
        <a:lstStyle/>
        <a:p>
          <a:r>
            <a:rPr lang="en-US"/>
            <a:t>- Analysis of results using ANOVA to evaluate performance.</a:t>
          </a:r>
        </a:p>
      </dgm:t>
    </dgm:pt>
    <dgm:pt modelId="{02BEA12E-1B8E-4BDE-9EB8-F0A3C01FA9C4}" type="parTrans" cxnId="{E5ED0CBE-258E-4B0D-B3E4-C2086364F12A}">
      <dgm:prSet/>
      <dgm:spPr/>
      <dgm:t>
        <a:bodyPr/>
        <a:lstStyle/>
        <a:p>
          <a:endParaRPr lang="en-US"/>
        </a:p>
      </dgm:t>
    </dgm:pt>
    <dgm:pt modelId="{01FB6E4B-15E7-4F27-8146-A18909763F69}" type="sibTrans" cxnId="{E5ED0CBE-258E-4B0D-B3E4-C2086364F12A}">
      <dgm:prSet/>
      <dgm:spPr/>
      <dgm:t>
        <a:bodyPr/>
        <a:lstStyle/>
        <a:p>
          <a:endParaRPr lang="en-US"/>
        </a:p>
      </dgm:t>
    </dgm:pt>
    <dgm:pt modelId="{C0BBD317-94B5-40B7-AF9A-D17AC23D57C0}">
      <dgm:prSet/>
      <dgm:spPr/>
      <dgm:t>
        <a:bodyPr/>
        <a:lstStyle/>
        <a:p>
          <a:r>
            <a:rPr lang="en-US"/>
            <a:t>- Optimal parameter combination identified for improved efficiency.</a:t>
          </a:r>
        </a:p>
      </dgm:t>
    </dgm:pt>
    <dgm:pt modelId="{F1043CB2-6A6B-44B7-8DB6-CBC183D33FAF}" type="parTrans" cxnId="{4CDAE2C7-6449-4208-A1EA-74419E6DC673}">
      <dgm:prSet/>
      <dgm:spPr/>
      <dgm:t>
        <a:bodyPr/>
        <a:lstStyle/>
        <a:p>
          <a:endParaRPr lang="en-US"/>
        </a:p>
      </dgm:t>
    </dgm:pt>
    <dgm:pt modelId="{5CCD0B9B-1DC7-4023-8C4C-BA072330D2B9}" type="sibTrans" cxnId="{4CDAE2C7-6449-4208-A1EA-74419E6DC673}">
      <dgm:prSet/>
      <dgm:spPr/>
      <dgm:t>
        <a:bodyPr/>
        <a:lstStyle/>
        <a:p>
          <a:endParaRPr lang="en-US"/>
        </a:p>
      </dgm:t>
    </dgm:pt>
    <dgm:pt modelId="{27F39DA0-C7FF-429C-985E-B0047C7DDC74}">
      <dgm:prSet/>
      <dgm:spPr/>
      <dgm:t>
        <a:bodyPr/>
        <a:lstStyle/>
        <a:p>
          <a:r>
            <a:rPr lang="en-US"/>
            <a:t>- Enhanced quality and reduced paint wastage observed.</a:t>
          </a:r>
        </a:p>
      </dgm:t>
    </dgm:pt>
    <dgm:pt modelId="{BACD1E89-B9C5-4A97-A930-9486B729DA21}" type="parTrans" cxnId="{649B8830-785A-44F7-B4ED-2DBD2E783987}">
      <dgm:prSet/>
      <dgm:spPr/>
      <dgm:t>
        <a:bodyPr/>
        <a:lstStyle/>
        <a:p>
          <a:endParaRPr lang="en-US"/>
        </a:p>
      </dgm:t>
    </dgm:pt>
    <dgm:pt modelId="{96B240F0-8364-4BA6-AC10-49681E1A1652}" type="sibTrans" cxnId="{649B8830-785A-44F7-B4ED-2DBD2E783987}">
      <dgm:prSet/>
      <dgm:spPr/>
      <dgm:t>
        <a:bodyPr/>
        <a:lstStyle/>
        <a:p>
          <a:endParaRPr lang="en-US"/>
        </a:p>
      </dgm:t>
    </dgm:pt>
    <dgm:pt modelId="{A9C63CD4-BD47-47A1-A17C-0213F51C7EC8}" type="pres">
      <dgm:prSet presAssocID="{265BF689-F773-4B4E-B6CD-4EFC697476D0}" presName="Name0" presStyleCnt="0">
        <dgm:presLayoutVars>
          <dgm:dir/>
          <dgm:animLvl val="lvl"/>
          <dgm:resizeHandles val="exact"/>
        </dgm:presLayoutVars>
      </dgm:prSet>
      <dgm:spPr/>
    </dgm:pt>
    <dgm:pt modelId="{18888B8D-7D1E-4D39-9489-950578B4D15F}" type="pres">
      <dgm:prSet presAssocID="{27F39DA0-C7FF-429C-985E-B0047C7DDC74}" presName="boxAndChildren" presStyleCnt="0"/>
      <dgm:spPr/>
    </dgm:pt>
    <dgm:pt modelId="{4FAA391E-92A6-4C5D-839D-D2E43B912B54}" type="pres">
      <dgm:prSet presAssocID="{27F39DA0-C7FF-429C-985E-B0047C7DDC74}" presName="parentTextBox" presStyleLbl="node1" presStyleIdx="0" presStyleCnt="3"/>
      <dgm:spPr/>
    </dgm:pt>
    <dgm:pt modelId="{839FAD04-1766-49F0-8B95-18C67C69D05C}" type="pres">
      <dgm:prSet presAssocID="{5CCD0B9B-1DC7-4023-8C4C-BA072330D2B9}" presName="sp" presStyleCnt="0"/>
      <dgm:spPr/>
    </dgm:pt>
    <dgm:pt modelId="{0BB5F8C1-01C3-4B8F-8B43-DE97BA9FF174}" type="pres">
      <dgm:prSet presAssocID="{C0BBD317-94B5-40B7-AF9A-D17AC23D57C0}" presName="arrowAndChildren" presStyleCnt="0"/>
      <dgm:spPr/>
    </dgm:pt>
    <dgm:pt modelId="{9AA9DADC-8F37-4C7D-AB94-763922649EFA}" type="pres">
      <dgm:prSet presAssocID="{C0BBD317-94B5-40B7-AF9A-D17AC23D57C0}" presName="parentTextArrow" presStyleLbl="node1" presStyleIdx="1" presStyleCnt="3"/>
      <dgm:spPr/>
    </dgm:pt>
    <dgm:pt modelId="{DBB6599E-F6A3-483A-B171-460AB3F8E991}" type="pres">
      <dgm:prSet presAssocID="{01FB6E4B-15E7-4F27-8146-A18909763F69}" presName="sp" presStyleCnt="0"/>
      <dgm:spPr/>
    </dgm:pt>
    <dgm:pt modelId="{0BCDAFBA-D28E-4E75-8E69-08981E5FCB40}" type="pres">
      <dgm:prSet presAssocID="{CBC877A5-0288-497C-976D-592CE1344368}" presName="arrowAndChildren" presStyleCnt="0"/>
      <dgm:spPr/>
    </dgm:pt>
    <dgm:pt modelId="{7D740140-6CA7-4B68-9CC8-624BE6A6FEEF}" type="pres">
      <dgm:prSet presAssocID="{CBC877A5-0288-497C-976D-592CE1344368}" presName="parentTextArrow" presStyleLbl="node1" presStyleIdx="2" presStyleCnt="3"/>
      <dgm:spPr/>
    </dgm:pt>
  </dgm:ptLst>
  <dgm:cxnLst>
    <dgm:cxn modelId="{649B8830-785A-44F7-B4ED-2DBD2E783987}" srcId="{265BF689-F773-4B4E-B6CD-4EFC697476D0}" destId="{27F39DA0-C7FF-429C-985E-B0047C7DDC74}" srcOrd="2" destOrd="0" parTransId="{BACD1E89-B9C5-4A97-A930-9486B729DA21}" sibTransId="{96B240F0-8364-4BA6-AC10-49681E1A1652}"/>
    <dgm:cxn modelId="{4B6BC9B0-DA28-4A27-B038-2EBF7AF0C782}" type="presOf" srcId="{CBC877A5-0288-497C-976D-592CE1344368}" destId="{7D740140-6CA7-4B68-9CC8-624BE6A6FEEF}" srcOrd="0" destOrd="0" presId="urn:microsoft.com/office/officeart/2005/8/layout/process4"/>
    <dgm:cxn modelId="{E5ED0CBE-258E-4B0D-B3E4-C2086364F12A}" srcId="{265BF689-F773-4B4E-B6CD-4EFC697476D0}" destId="{CBC877A5-0288-497C-976D-592CE1344368}" srcOrd="0" destOrd="0" parTransId="{02BEA12E-1B8E-4BDE-9EB8-F0A3C01FA9C4}" sibTransId="{01FB6E4B-15E7-4F27-8146-A18909763F69}"/>
    <dgm:cxn modelId="{4CDAE2C7-6449-4208-A1EA-74419E6DC673}" srcId="{265BF689-F773-4B4E-B6CD-4EFC697476D0}" destId="{C0BBD317-94B5-40B7-AF9A-D17AC23D57C0}" srcOrd="1" destOrd="0" parTransId="{F1043CB2-6A6B-44B7-8DB6-CBC183D33FAF}" sibTransId="{5CCD0B9B-1DC7-4023-8C4C-BA072330D2B9}"/>
    <dgm:cxn modelId="{5B9FEBDF-33CE-44DD-AB15-FF76BD9D4195}" type="presOf" srcId="{C0BBD317-94B5-40B7-AF9A-D17AC23D57C0}" destId="{9AA9DADC-8F37-4C7D-AB94-763922649EFA}" srcOrd="0" destOrd="0" presId="urn:microsoft.com/office/officeart/2005/8/layout/process4"/>
    <dgm:cxn modelId="{AE2F8DF4-9DBA-47B9-AD8C-CF41652D0BC9}" type="presOf" srcId="{265BF689-F773-4B4E-B6CD-4EFC697476D0}" destId="{A9C63CD4-BD47-47A1-A17C-0213F51C7EC8}" srcOrd="0" destOrd="0" presId="urn:microsoft.com/office/officeart/2005/8/layout/process4"/>
    <dgm:cxn modelId="{B217ADFF-9DFA-4F92-8E3C-32CD397DA52A}" type="presOf" srcId="{27F39DA0-C7FF-429C-985E-B0047C7DDC74}" destId="{4FAA391E-92A6-4C5D-839D-D2E43B912B54}" srcOrd="0" destOrd="0" presId="urn:microsoft.com/office/officeart/2005/8/layout/process4"/>
    <dgm:cxn modelId="{ECF5B9A1-0922-4ED5-8E07-EB7EE4F4B0AE}" type="presParOf" srcId="{A9C63CD4-BD47-47A1-A17C-0213F51C7EC8}" destId="{18888B8D-7D1E-4D39-9489-950578B4D15F}" srcOrd="0" destOrd="0" presId="urn:microsoft.com/office/officeart/2005/8/layout/process4"/>
    <dgm:cxn modelId="{124503F2-37DB-48D6-A3BA-603D40BE28F5}" type="presParOf" srcId="{18888B8D-7D1E-4D39-9489-950578B4D15F}" destId="{4FAA391E-92A6-4C5D-839D-D2E43B912B54}" srcOrd="0" destOrd="0" presId="urn:microsoft.com/office/officeart/2005/8/layout/process4"/>
    <dgm:cxn modelId="{C292CA7E-0F6A-4DC6-8E90-115B61950674}" type="presParOf" srcId="{A9C63CD4-BD47-47A1-A17C-0213F51C7EC8}" destId="{839FAD04-1766-49F0-8B95-18C67C69D05C}" srcOrd="1" destOrd="0" presId="urn:microsoft.com/office/officeart/2005/8/layout/process4"/>
    <dgm:cxn modelId="{9D03557B-84A2-4DC1-AD14-006141F3F982}" type="presParOf" srcId="{A9C63CD4-BD47-47A1-A17C-0213F51C7EC8}" destId="{0BB5F8C1-01C3-4B8F-8B43-DE97BA9FF174}" srcOrd="2" destOrd="0" presId="urn:microsoft.com/office/officeart/2005/8/layout/process4"/>
    <dgm:cxn modelId="{A688CA90-A262-475A-B199-5A679376B3A4}" type="presParOf" srcId="{0BB5F8C1-01C3-4B8F-8B43-DE97BA9FF174}" destId="{9AA9DADC-8F37-4C7D-AB94-763922649EFA}" srcOrd="0" destOrd="0" presId="urn:microsoft.com/office/officeart/2005/8/layout/process4"/>
    <dgm:cxn modelId="{161C1559-3CD9-4691-BFF2-BF21BF9DA9E8}" type="presParOf" srcId="{A9C63CD4-BD47-47A1-A17C-0213F51C7EC8}" destId="{DBB6599E-F6A3-483A-B171-460AB3F8E991}" srcOrd="3" destOrd="0" presId="urn:microsoft.com/office/officeart/2005/8/layout/process4"/>
    <dgm:cxn modelId="{2B03D333-42B9-4B96-824A-5E5B3EE6A97E}" type="presParOf" srcId="{A9C63CD4-BD47-47A1-A17C-0213F51C7EC8}" destId="{0BCDAFBA-D28E-4E75-8E69-08981E5FCB40}" srcOrd="4" destOrd="0" presId="urn:microsoft.com/office/officeart/2005/8/layout/process4"/>
    <dgm:cxn modelId="{78476AD9-6520-405B-B68B-EF56D88D6936}" type="presParOf" srcId="{0BCDAFBA-D28E-4E75-8E69-08981E5FCB40}" destId="{7D740140-6CA7-4B68-9CC8-624BE6A6FEE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B3BC6-791A-4270-B583-EFFC21DCB2FF}">
      <dsp:nvSpPr>
        <dsp:cNvPr id="0" name=""/>
        <dsp:cNvSpPr/>
      </dsp:nvSpPr>
      <dsp:spPr>
        <a:xfrm>
          <a:off x="0" y="292485"/>
          <a:ext cx="5175384" cy="1594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Focuses on optimizing robotic spray painting with minimal input and maximum output.</a:t>
          </a:r>
        </a:p>
      </dsp:txBody>
      <dsp:txXfrm>
        <a:off x="77847" y="370332"/>
        <a:ext cx="5019690" cy="1439016"/>
      </dsp:txXfrm>
    </dsp:sp>
    <dsp:sp modelId="{6711DD8B-850A-4534-B761-50A6FD8B8A86}">
      <dsp:nvSpPr>
        <dsp:cNvPr id="0" name=""/>
        <dsp:cNvSpPr/>
      </dsp:nvSpPr>
      <dsp:spPr>
        <a:xfrm>
          <a:off x="0" y="1970715"/>
          <a:ext cx="5175384" cy="159471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Key parameters: paint flow, shaping air, and viscosity.</a:t>
          </a:r>
        </a:p>
      </dsp:txBody>
      <dsp:txXfrm>
        <a:off x="77847" y="2048562"/>
        <a:ext cx="5019690" cy="1439016"/>
      </dsp:txXfrm>
    </dsp:sp>
    <dsp:sp modelId="{EFA1BF7E-1488-49B4-A346-2D82E6A055E5}">
      <dsp:nvSpPr>
        <dsp:cNvPr id="0" name=""/>
        <dsp:cNvSpPr/>
      </dsp:nvSpPr>
      <dsp:spPr>
        <a:xfrm>
          <a:off x="0" y="3648945"/>
          <a:ext cx="5175384" cy="159471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Taguchi method enhances process efficiency.</a:t>
          </a:r>
        </a:p>
      </dsp:txBody>
      <dsp:txXfrm>
        <a:off x="77847" y="3726792"/>
        <a:ext cx="5019690" cy="1439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FD9DC-C9D8-4CE6-AAD9-C4971C534CB2}">
      <dsp:nvSpPr>
        <dsp:cNvPr id="0" name=""/>
        <dsp:cNvSpPr/>
      </dsp:nvSpPr>
      <dsp:spPr>
        <a:xfrm>
          <a:off x="0" y="121755"/>
          <a:ext cx="5175384" cy="17046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Importance of robotic spray painting: Ensures precision, quality, and reduced waste.</a:t>
          </a:r>
        </a:p>
      </dsp:txBody>
      <dsp:txXfrm>
        <a:off x="83216" y="204971"/>
        <a:ext cx="5008952" cy="1538258"/>
      </dsp:txXfrm>
    </dsp:sp>
    <dsp:sp modelId="{C5194DE1-38A0-471D-8F41-C87E4CC17453}">
      <dsp:nvSpPr>
        <dsp:cNvPr id="0" name=""/>
        <dsp:cNvSpPr/>
      </dsp:nvSpPr>
      <dsp:spPr>
        <a:xfrm>
          <a:off x="0" y="1915725"/>
          <a:ext cx="5175384" cy="170469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Studies on optimization techniques for robotic spray processes.</a:t>
          </a:r>
        </a:p>
      </dsp:txBody>
      <dsp:txXfrm>
        <a:off x="83216" y="1998941"/>
        <a:ext cx="5008952" cy="1538258"/>
      </dsp:txXfrm>
    </dsp:sp>
    <dsp:sp modelId="{53CB0D81-166D-48A3-B541-B9FDC4400B66}">
      <dsp:nvSpPr>
        <dsp:cNvPr id="0" name=""/>
        <dsp:cNvSpPr/>
      </dsp:nvSpPr>
      <dsp:spPr>
        <a:xfrm>
          <a:off x="0" y="3709695"/>
          <a:ext cx="5175384" cy="170469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Taguchi method improves parameter accuracy in spray applications.</a:t>
          </a:r>
        </a:p>
      </dsp:txBody>
      <dsp:txXfrm>
        <a:off x="83216" y="3792911"/>
        <a:ext cx="5008952" cy="1538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AD95D-BE3B-4695-96E5-F8094978B860}">
      <dsp:nvSpPr>
        <dsp:cNvPr id="0" name=""/>
        <dsp:cNvSpPr/>
      </dsp:nvSpPr>
      <dsp:spPr>
        <a:xfrm>
          <a:off x="0" y="36390"/>
          <a:ext cx="5175384" cy="175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Limited focus on maximizing output with minimal input.</a:t>
          </a:r>
        </a:p>
      </dsp:txBody>
      <dsp:txXfrm>
        <a:off x="85900" y="122290"/>
        <a:ext cx="5003584" cy="1587880"/>
      </dsp:txXfrm>
    </dsp:sp>
    <dsp:sp modelId="{4CE0299B-AA15-4E21-80F3-FBE67CF28474}">
      <dsp:nvSpPr>
        <dsp:cNvPr id="0" name=""/>
        <dsp:cNvSpPr/>
      </dsp:nvSpPr>
      <dsp:spPr>
        <a:xfrm>
          <a:off x="0" y="1888230"/>
          <a:ext cx="5175384" cy="175968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Lack of real-time process monitoring techniques.</a:t>
          </a:r>
        </a:p>
      </dsp:txBody>
      <dsp:txXfrm>
        <a:off x="85900" y="1974130"/>
        <a:ext cx="5003584" cy="1587880"/>
      </dsp:txXfrm>
    </dsp:sp>
    <dsp:sp modelId="{01DC8A4D-BD24-471E-97F9-A8D641955B7F}">
      <dsp:nvSpPr>
        <dsp:cNvPr id="0" name=""/>
        <dsp:cNvSpPr/>
      </dsp:nvSpPr>
      <dsp:spPr>
        <a:xfrm>
          <a:off x="0" y="3740070"/>
          <a:ext cx="5175384" cy="17596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Need for improved accuracy in spray parameter tuning.</a:t>
          </a:r>
        </a:p>
      </dsp:txBody>
      <dsp:txXfrm>
        <a:off x="85900" y="3825970"/>
        <a:ext cx="5003584" cy="1587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5D4BA-86A4-425A-9B30-2822A3C45419}">
      <dsp:nvSpPr>
        <dsp:cNvPr id="0" name=""/>
        <dsp:cNvSpPr/>
      </dsp:nvSpPr>
      <dsp:spPr>
        <a:xfrm>
          <a:off x="0" y="36390"/>
          <a:ext cx="5175384" cy="175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Application of Taguchi methodology for process optimization.</a:t>
          </a:r>
        </a:p>
      </dsp:txBody>
      <dsp:txXfrm>
        <a:off x="85900" y="122290"/>
        <a:ext cx="5003584" cy="1587880"/>
      </dsp:txXfrm>
    </dsp:sp>
    <dsp:sp modelId="{DB484919-FD9B-4F2C-A03A-E42421B9B691}">
      <dsp:nvSpPr>
        <dsp:cNvPr id="0" name=""/>
        <dsp:cNvSpPr/>
      </dsp:nvSpPr>
      <dsp:spPr>
        <a:xfrm>
          <a:off x="0" y="1888230"/>
          <a:ext cx="5175384" cy="175968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Identification of critical factors and levels using L9 orthogonal array.</a:t>
          </a:r>
        </a:p>
      </dsp:txBody>
      <dsp:txXfrm>
        <a:off x="85900" y="1974130"/>
        <a:ext cx="5003584" cy="1587880"/>
      </dsp:txXfrm>
    </dsp:sp>
    <dsp:sp modelId="{C1C0719A-DF7A-4138-8DF0-9C7168FBA8D0}">
      <dsp:nvSpPr>
        <dsp:cNvPr id="0" name=""/>
        <dsp:cNvSpPr/>
      </dsp:nvSpPr>
      <dsp:spPr>
        <a:xfrm>
          <a:off x="0" y="3740070"/>
          <a:ext cx="5175384" cy="17596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Focus on minimizing input while maximizing coating efficiency.</a:t>
          </a:r>
        </a:p>
      </dsp:txBody>
      <dsp:txXfrm>
        <a:off x="85900" y="3825970"/>
        <a:ext cx="5003584" cy="1587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A391E-92A6-4C5D-839D-D2E43B912B54}">
      <dsp:nvSpPr>
        <dsp:cNvPr id="0" name=""/>
        <dsp:cNvSpPr/>
      </dsp:nvSpPr>
      <dsp:spPr>
        <a:xfrm>
          <a:off x="0" y="3406931"/>
          <a:ext cx="8229600" cy="1118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Enhanced quality and reduced paint wastage observed.</a:t>
          </a:r>
        </a:p>
      </dsp:txBody>
      <dsp:txXfrm>
        <a:off x="0" y="3406931"/>
        <a:ext cx="8229600" cy="1118231"/>
      </dsp:txXfrm>
    </dsp:sp>
    <dsp:sp modelId="{9AA9DADC-8F37-4C7D-AB94-763922649EFA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Optimal parameter combination identified for improved efficiency.</a:t>
          </a:r>
        </a:p>
      </dsp:txBody>
      <dsp:txXfrm rot="10800000">
        <a:off x="0" y="1703865"/>
        <a:ext cx="8229600" cy="1117500"/>
      </dsp:txXfrm>
    </dsp:sp>
    <dsp:sp modelId="{7D740140-6CA7-4B68-9CC8-624BE6A6FEEF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Analysis of results using ANOVA to evaluate performance.</a:t>
          </a:r>
        </a:p>
      </dsp:txBody>
      <dsp:txXfrm rot="10800000">
        <a:off x="0" y="799"/>
        <a:ext cx="8229600" cy="111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>
              <a:defRPr sz="3200"/>
            </a:pPr>
            <a:r>
              <a:rPr lang="en-US" sz="4300"/>
              <a:t>Optimization of Robotic Spray Painting Parameters in the Automobile Sector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 fontScale="92500"/>
          </a:bodyPr>
          <a:lstStyle/>
          <a:p>
            <a:pPr algn="l">
              <a:defRPr sz="1800">
                <a:solidFill>
                  <a:srgbClr val="646464"/>
                </a:solidFill>
              </a:defRPr>
            </a:pPr>
            <a:r>
              <a:rPr dirty="0"/>
              <a:t>Presented by: K. Varshitha</a:t>
            </a:r>
            <a:endParaRPr lang="en-IN" dirty="0"/>
          </a:p>
          <a:p>
            <a:pPr algn="l"/>
            <a:r>
              <a:rPr dirty="0"/>
              <a:t>Batch: [Your Batch]</a:t>
            </a:r>
            <a:endParaRPr lang="en-IN" dirty="0"/>
          </a:p>
          <a:p>
            <a:pPr algn="l"/>
            <a:r>
              <a:rPr dirty="0"/>
              <a:t>Guide: [</a:t>
            </a:r>
            <a:r>
              <a:rPr lang="en-US" dirty="0" err="1"/>
              <a:t>Mr.Nageswara</a:t>
            </a:r>
            <a:r>
              <a:rPr lang="en-US" dirty="0"/>
              <a:t> Rao</a:t>
            </a:r>
            <a:r>
              <a:rPr dirty="0"/>
              <a:t>]</a:t>
            </a:r>
            <a:endParaRPr lang="en-IN" dirty="0"/>
          </a:p>
        </p:txBody>
      </p:sp>
      <p:pic>
        <p:nvPicPr>
          <p:cNvPr id="5" name="Picture 4" descr="Machine in a laboratory">
            <a:extLst>
              <a:ext uri="{FF2B5EF4-FFF2-40B4-BE49-F238E27FC236}">
                <a16:creationId xmlns:a16="http://schemas.microsoft.com/office/drawing/2014/main" id="{23217E54-2884-42DB-39CD-C4E691C897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71" r="29231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Abstract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B5B243-894A-06B9-43CF-D29D6EA9D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19719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 dirty="0"/>
              <a:t>Literature Review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0DE13B-356C-DB9A-CF5E-3FECAD892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05685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Gaps in the Review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BA8C84-1473-5FAD-8352-892A74C0C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71722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3600"/>
              <a:t>Proposed Architecture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C4B8AE-11A7-3D39-0D09-20603FA1A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61945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1FC4C1-92FE-F964-95B8-66F594BB44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rPr lang="en-US" sz="1700"/>
              <a:t>- Taguchi method effectively optimized robotic spray painting.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rPr lang="en-US" sz="1700"/>
              <a:t>- Increased output with reduced input through precise parameter tuning.</a:t>
            </a:r>
          </a:p>
          <a:p>
            <a:pPr>
              <a:spcAft>
                <a:spcPts val="1000"/>
              </a:spcAft>
              <a:defRPr sz="1800">
                <a:latin typeface="Arial"/>
              </a:defRPr>
            </a:pPr>
            <a:r>
              <a:rPr lang="en-US" sz="1700"/>
              <a:t>- Future work: Real-time monitoring and process refinement.</a:t>
            </a:r>
          </a:p>
        </p:txBody>
      </p:sp>
      <p:pic>
        <p:nvPicPr>
          <p:cNvPr id="5" name="Picture 4" descr="Toy robots shaking hands">
            <a:extLst>
              <a:ext uri="{FF2B5EF4-FFF2-40B4-BE49-F238E27FC236}">
                <a16:creationId xmlns:a16="http://schemas.microsoft.com/office/drawing/2014/main" id="{62BE101F-920A-DA67-BD94-1B2A50CC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490" r="20127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228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Optimization of Robotic Spray Painting Parameters in the Automobile Sector</vt:lpstr>
      <vt:lpstr>Abstract</vt:lpstr>
      <vt:lpstr>Literature Review </vt:lpstr>
      <vt:lpstr>Gaps in the Review</vt:lpstr>
      <vt:lpstr>Proposed Architecture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Varshitha Kothapalli</dc:creator>
  <cp:keywords/>
  <dc:description>generated using python-pptx</dc:description>
  <cp:lastModifiedBy>KOTHAPALLI VARSHITHA</cp:lastModifiedBy>
  <cp:revision>2</cp:revision>
  <dcterms:created xsi:type="dcterms:W3CDTF">2013-01-27T09:14:16Z</dcterms:created>
  <dcterms:modified xsi:type="dcterms:W3CDTF">2025-03-25T02:19:33Z</dcterms:modified>
  <cp:category/>
</cp:coreProperties>
</file>