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2A90E-1558-4C83-A3DD-89C71DF48568}" v="9" dt="2024-08-23T17:18:5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ADEPU" userId="a8c0bcab5f2303d5" providerId="LiveId" clId="{0492A90E-1558-4C83-A3DD-89C71DF48568}"/>
    <pc:docChg chg="custSel modSld">
      <pc:chgData name="VAISHNAVI ADEPU" userId="a8c0bcab5f2303d5" providerId="LiveId" clId="{0492A90E-1558-4C83-A3DD-89C71DF48568}" dt="2024-08-23T17:18:56.727" v="74"/>
      <pc:docMkLst>
        <pc:docMk/>
      </pc:docMkLst>
      <pc:sldChg chg="modSp mod">
        <pc:chgData name="VAISHNAVI ADEPU" userId="a8c0bcab5f2303d5" providerId="LiveId" clId="{0492A90E-1558-4C83-A3DD-89C71DF48568}" dt="2024-08-23T17:18:56.727" v="74"/>
        <pc:sldMkLst>
          <pc:docMk/>
          <pc:sldMk cId="3411198805" sldId="257"/>
        </pc:sldMkLst>
        <pc:spChg chg="mod">
          <ac:chgData name="VAISHNAVI ADEPU" userId="a8c0bcab5f2303d5" providerId="LiveId" clId="{0492A90E-1558-4C83-A3DD-89C71DF48568}" dt="2024-08-23T17:13:25.373" v="20" actId="14100"/>
          <ac:spMkLst>
            <pc:docMk/>
            <pc:sldMk cId="3411198805" sldId="257"/>
            <ac:spMk id="2" creationId="{B3FBBA4B-C9AD-8FEA-984D-0143705C99A0}"/>
          </ac:spMkLst>
        </pc:spChg>
        <pc:spChg chg="mod">
          <ac:chgData name="VAISHNAVI ADEPU" userId="a8c0bcab5f2303d5" providerId="LiveId" clId="{0492A90E-1558-4C83-A3DD-89C71DF48568}" dt="2024-08-23T17:18:56.727" v="74"/>
          <ac:spMkLst>
            <pc:docMk/>
            <pc:sldMk cId="3411198805" sldId="257"/>
            <ac:spMk id="3" creationId="{82FA3757-A5BE-7C9A-7EA5-C68B4953EFFA}"/>
          </ac:spMkLst>
        </pc:spChg>
        <pc:spChg chg="mod">
          <ac:chgData name="VAISHNAVI ADEPU" userId="a8c0bcab5f2303d5" providerId="LiveId" clId="{0492A90E-1558-4C83-A3DD-89C71DF48568}" dt="2024-08-23T17:15:06.454" v="59" actId="1076"/>
          <ac:spMkLst>
            <pc:docMk/>
            <pc:sldMk cId="3411198805" sldId="257"/>
            <ac:spMk id="4" creationId="{40C324C3-DE68-3BA8-D362-15750ACDAE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8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69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6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96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9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A4B-C9AD-8FEA-984D-0143705C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30" y="78658"/>
            <a:ext cx="11272684" cy="159146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askerville Old Face" panose="02020602080505020303" pitchFamily="18" charset="0"/>
              </a:rPr>
              <a:t>AIML  PROJECT</a:t>
            </a:r>
            <a:br>
              <a:rPr lang="en-US" sz="4400" b="1" dirty="0">
                <a:latin typeface="Baskerville Old Face" panose="02020602080505020303" pitchFamily="18" charset="0"/>
              </a:rPr>
            </a:br>
            <a:r>
              <a:rPr lang="en-US" sz="2000" b="1" dirty="0">
                <a:latin typeface="Baskerville Old Face" panose="02020602080505020303" pitchFamily="18" charset="0"/>
              </a:rPr>
              <a:t>title: </a:t>
            </a:r>
            <a:r>
              <a:rPr lang="en-IN" sz="2000" b="1" dirty="0">
                <a:effectLst/>
                <a:latin typeface="Baskerville Old Face" panose="020206020805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MODEL TO RECOGNIZE TABLE STRUCTURE AND INTERACT WITH CONTENT</a:t>
            </a:r>
            <a:endParaRPr lang="en-IN" sz="4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3757-A5BE-7C9A-7EA5-C68B4953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6" y="1561963"/>
            <a:ext cx="10857271" cy="39533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cap="none" dirty="0">
                <a:latin typeface="Bookman Old Style" panose="02050604050505020204" pitchFamily="18" charset="0"/>
              </a:rPr>
              <a:t>Problem Statement-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Develop a </a:t>
            </a:r>
            <a:r>
              <a:rPr lang="en-IN" cap="none" dirty="0" err="1">
                <a:latin typeface="Bookman Old Style" panose="02050604050505020204" pitchFamily="18" charset="0"/>
              </a:rPr>
              <a:t>Streamlit</a:t>
            </a:r>
            <a:r>
              <a:rPr lang="en-IN" cap="none" dirty="0">
                <a:latin typeface="Bookman Old Style" panose="02050604050505020204" pitchFamily="18" charset="0"/>
              </a:rPr>
              <a:t> AI bot that lets users upload pdfs and ask questions, retrieving both text and tables accurately.</a:t>
            </a:r>
          </a:p>
          <a:p>
            <a:pPr marL="0" indent="0">
              <a:buNone/>
            </a:pPr>
            <a:r>
              <a:rPr lang="en-IN" b="1" u="sng" cap="none" dirty="0">
                <a:latin typeface="Bookman Old Style" panose="02050604050505020204" pitchFamily="18" charset="0"/>
              </a:rPr>
              <a:t>Dataset-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Test with publicly available PDFs like research papers, financial reports, and legal documents.</a:t>
            </a:r>
          </a:p>
          <a:p>
            <a:pPr marL="0" indent="0">
              <a:buNone/>
            </a:pPr>
            <a:r>
              <a:rPr lang="en-IN" b="1" u="sng" cap="none" dirty="0">
                <a:latin typeface="Bookman Old Style" panose="02050604050505020204" pitchFamily="18" charset="0"/>
              </a:rPr>
              <a:t>Algorithm-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Pdf extraction: use pypdf2 for text, tabula for tables, and pandas for data manipulation.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 Question-answering: implement a transformer-based model fine-tuned for Q&amp;A tasks, utilizing google generative AI (Gemini) for embeddings and responses.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 Similarity search: use FAISS for efficient text chunk retrieval based on embeddings. </a:t>
            </a:r>
          </a:p>
          <a:p>
            <a:r>
              <a:rPr lang="en-IN" cap="none" dirty="0">
                <a:latin typeface="Bookman Old Style" panose="02050604050505020204" pitchFamily="18" charset="0"/>
              </a:rPr>
              <a:t>Integration: build the interface in </a:t>
            </a:r>
            <a:r>
              <a:rPr lang="en-IN" cap="none" dirty="0" err="1">
                <a:latin typeface="Bookman Old Style" panose="02050604050505020204" pitchFamily="18" charset="0"/>
              </a:rPr>
              <a:t>Streamlit</a:t>
            </a:r>
            <a:r>
              <a:rPr lang="en-IN" cap="none" dirty="0">
                <a:latin typeface="Bookman Old Style" panose="02050604050505020204" pitchFamily="18" charset="0"/>
              </a:rPr>
              <a:t> for PDF uploads and interactive querying.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24C3-DE68-3BA8-D362-15750ACDAE17}"/>
              </a:ext>
            </a:extLst>
          </p:cNvPr>
          <p:cNvSpPr txBox="1"/>
          <p:nvPr/>
        </p:nvSpPr>
        <p:spPr>
          <a:xfrm>
            <a:off x="8416412" y="5702124"/>
            <a:ext cx="3775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GROUP 20: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2320040001- VARSHITHA REDDY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2320040026- G.V. NAGA JAHNAVI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2320040130- A. VAISHNAVI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988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147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Bookman Old Style</vt:lpstr>
      <vt:lpstr>Tw Cen MT</vt:lpstr>
      <vt:lpstr>Droplet</vt:lpstr>
      <vt:lpstr>AIML  PROJECT title: MACHINE LEARNING MODEL TO RECOGNIZE TABLE STRUCTURE AND INTERACT WITH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ADEPU</dc:creator>
  <cp:lastModifiedBy>VAISHNAVI ADEPU</cp:lastModifiedBy>
  <cp:revision>1</cp:revision>
  <dcterms:created xsi:type="dcterms:W3CDTF">2024-08-23T16:53:25Z</dcterms:created>
  <dcterms:modified xsi:type="dcterms:W3CDTF">2024-08-23T17:19:03Z</dcterms:modified>
</cp:coreProperties>
</file>