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72" r:id="rId4"/>
    <p:sldId id="280" r:id="rId5"/>
    <p:sldId id="276" r:id="rId6"/>
    <p:sldId id="281" r:id="rId7"/>
    <p:sldId id="277" r:id="rId8"/>
    <p:sldId id="278" r:id="rId9"/>
    <p:sldId id="279" r:id="rId10"/>
    <p:sldId id="273" r:id="rId11"/>
    <p:sldId id="274" r:id="rId12"/>
    <p:sldId id="258" r:id="rId13"/>
    <p:sldId id="260" r:id="rId14"/>
    <p:sldId id="261" r:id="rId15"/>
    <p:sldId id="262" r:id="rId16"/>
    <p:sldId id="271"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E57FA-C823-99B8-13BB-450A462796FA}" v="57" dt="2024-11-17T21:03:52.782"/>
    <p1510:client id="{6718FB3F-F748-6108-1FE0-6EF9E1AA3AA3}" v="17" dt="2024-11-18T03:11:03.183"/>
    <p1510:client id="{A7FA0F5D-B6B6-640D-DE93-2A756F6CB08D}" v="275" dt="2024-11-17T21:10:45.373"/>
    <p1510:client id="{CA062DE4-AFA6-F4C9-C73F-7E48F76F578D}" v="354" dt="2024-11-17T17:41:48.880"/>
    <p1510:client id="{FE8E2317-C2D1-43D5-3D55-EE14E665A519}" v="12" dt="2024-11-17T17:45:30.896"/>
    <p1510:client id="{FF460319-8EC7-A515-922B-A92558766994}" v="60" dt="2024-11-17T17:34:01.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E8E2317-C2D1-43D5-3D55-EE14E665A519}"/>
    <pc:docChg chg="addSld delSld modSld">
      <pc:chgData name="Guest User" userId="" providerId="Windows Live" clId="Web-{FE8E2317-C2D1-43D5-3D55-EE14E665A519}" dt="2024-11-17T17:45:30.896" v="7" actId="20577"/>
      <pc:docMkLst>
        <pc:docMk/>
      </pc:docMkLst>
      <pc:sldChg chg="add del">
        <pc:chgData name="Guest User" userId="" providerId="Windows Live" clId="Web-{FE8E2317-C2D1-43D5-3D55-EE14E665A519}" dt="2024-11-17T16:51:55.587" v="2"/>
        <pc:sldMkLst>
          <pc:docMk/>
          <pc:sldMk cId="0" sldId="259"/>
        </pc:sldMkLst>
      </pc:sldChg>
      <pc:sldChg chg="delSp">
        <pc:chgData name="Guest User" userId="" providerId="Windows Live" clId="Web-{FE8E2317-C2D1-43D5-3D55-EE14E665A519}" dt="2024-11-17T16:55:25.665" v="3"/>
        <pc:sldMkLst>
          <pc:docMk/>
          <pc:sldMk cId="0" sldId="262"/>
        </pc:sldMkLst>
        <pc:picChg chg="del">
          <ac:chgData name="Guest User" userId="" providerId="Windows Live" clId="Web-{FE8E2317-C2D1-43D5-3D55-EE14E665A519}" dt="2024-11-17T16:55:25.665" v="3"/>
          <ac:picMkLst>
            <pc:docMk/>
            <pc:sldMk cId="0" sldId="262"/>
            <ac:picMk id="126" creationId="{00000000-0000-0000-0000-000000000000}"/>
          </ac:picMkLst>
        </pc:picChg>
      </pc:sldChg>
      <pc:sldChg chg="delSp modSp">
        <pc:chgData name="Guest User" userId="" providerId="Windows Live" clId="Web-{FE8E2317-C2D1-43D5-3D55-EE14E665A519}" dt="2024-11-17T17:45:30.896" v="7" actId="20577"/>
        <pc:sldMkLst>
          <pc:docMk/>
          <pc:sldMk cId="144295281" sldId="270"/>
        </pc:sldMkLst>
        <pc:spChg chg="mod">
          <ac:chgData name="Guest User" userId="" providerId="Windows Live" clId="Web-{FE8E2317-C2D1-43D5-3D55-EE14E665A519}" dt="2024-11-17T17:45:30.896" v="7" actId="20577"/>
          <ac:spMkLst>
            <pc:docMk/>
            <pc:sldMk cId="144295281" sldId="270"/>
            <ac:spMk id="2" creationId="{86FCC345-67EB-E3A1-0C7B-E0D1A31EB02A}"/>
          </ac:spMkLst>
        </pc:spChg>
        <pc:spChg chg="del mod">
          <ac:chgData name="Guest User" userId="" providerId="Windows Live" clId="Web-{FE8E2317-C2D1-43D5-3D55-EE14E665A519}" dt="2024-11-17T17:45:22.926" v="6"/>
          <ac:spMkLst>
            <pc:docMk/>
            <pc:sldMk cId="144295281" sldId="270"/>
            <ac:spMk id="3" creationId="{5C0F277A-29C0-0531-18D1-69ABDE56587F}"/>
          </ac:spMkLst>
        </pc:spChg>
      </pc:sldChg>
      <pc:sldChg chg="delSp">
        <pc:chgData name="Guest User" userId="" providerId="Windows Live" clId="Web-{FE8E2317-C2D1-43D5-3D55-EE14E665A519}" dt="2024-11-17T17:24:08.820" v="4"/>
        <pc:sldMkLst>
          <pc:docMk/>
          <pc:sldMk cId="1910735043" sldId="271"/>
        </pc:sldMkLst>
        <pc:picChg chg="del">
          <ac:chgData name="Guest User" userId="" providerId="Windows Live" clId="Web-{FE8E2317-C2D1-43D5-3D55-EE14E665A519}" dt="2024-11-17T17:24:08.820" v="4"/>
          <ac:picMkLst>
            <pc:docMk/>
            <pc:sldMk cId="1910735043" sldId="271"/>
            <ac:picMk id="4" creationId="{59548708-8317-E809-C5A6-FB1FFAD91A51}"/>
          </ac:picMkLst>
        </pc:picChg>
      </pc:sldChg>
    </pc:docChg>
  </pc:docChgLst>
  <pc:docChgLst>
    <pc:chgData name="Guest User" providerId="Windows Live" clId="Web-{6718FB3F-F748-6108-1FE0-6EF9E1AA3AA3}"/>
    <pc:docChg chg="modSld">
      <pc:chgData name="Guest User" userId="" providerId="Windows Live" clId="Web-{6718FB3F-F748-6108-1FE0-6EF9E1AA3AA3}" dt="2024-11-18T03:11:03.183" v="14" actId="20577"/>
      <pc:docMkLst>
        <pc:docMk/>
      </pc:docMkLst>
      <pc:sldChg chg="modSp">
        <pc:chgData name="Guest User" userId="" providerId="Windows Live" clId="Web-{6718FB3F-F748-6108-1FE0-6EF9E1AA3AA3}" dt="2024-11-18T03:09:49.930" v="1" actId="20577"/>
        <pc:sldMkLst>
          <pc:docMk/>
          <pc:sldMk cId="3071738936" sldId="272"/>
        </pc:sldMkLst>
        <pc:spChg chg="mod">
          <ac:chgData name="Guest User" userId="" providerId="Windows Live" clId="Web-{6718FB3F-F748-6108-1FE0-6EF9E1AA3AA3}" dt="2024-11-18T03:09:49.930" v="1" actId="20577"/>
          <ac:spMkLst>
            <pc:docMk/>
            <pc:sldMk cId="3071738936" sldId="272"/>
            <ac:spMk id="2" creationId="{9BA90C64-2FB1-B68A-9809-C1F680116EC1}"/>
          </ac:spMkLst>
        </pc:spChg>
        <pc:spChg chg="mod">
          <ac:chgData name="Guest User" userId="" providerId="Windows Live" clId="Web-{6718FB3F-F748-6108-1FE0-6EF9E1AA3AA3}" dt="2024-11-18T03:09:44.758" v="0" actId="20577"/>
          <ac:spMkLst>
            <pc:docMk/>
            <pc:sldMk cId="3071738936" sldId="272"/>
            <ac:spMk id="3" creationId="{E3D82600-D802-492A-F2F1-07A5D9A8268E}"/>
          </ac:spMkLst>
        </pc:spChg>
      </pc:sldChg>
      <pc:sldChg chg="modSp">
        <pc:chgData name="Guest User" userId="" providerId="Windows Live" clId="Web-{6718FB3F-F748-6108-1FE0-6EF9E1AA3AA3}" dt="2024-11-18T03:11:03.105" v="12" actId="20577"/>
        <pc:sldMkLst>
          <pc:docMk/>
          <pc:sldMk cId="1440126564" sldId="273"/>
        </pc:sldMkLst>
        <pc:spChg chg="mod">
          <ac:chgData name="Guest User" userId="" providerId="Windows Live" clId="Web-{6718FB3F-F748-6108-1FE0-6EF9E1AA3AA3}" dt="2024-11-18T03:11:03.105" v="12" actId="20577"/>
          <ac:spMkLst>
            <pc:docMk/>
            <pc:sldMk cId="1440126564" sldId="273"/>
            <ac:spMk id="6" creationId="{45A88929-ED0A-A210-FB72-C6F96C6FB62F}"/>
          </ac:spMkLst>
        </pc:spChg>
      </pc:sldChg>
      <pc:sldChg chg="modSp">
        <pc:chgData name="Guest User" userId="" providerId="Windows Live" clId="Web-{6718FB3F-F748-6108-1FE0-6EF9E1AA3AA3}" dt="2024-11-18T03:11:03.183" v="14" actId="20577"/>
        <pc:sldMkLst>
          <pc:docMk/>
          <pc:sldMk cId="2524096209" sldId="274"/>
        </pc:sldMkLst>
        <pc:spChg chg="mod">
          <ac:chgData name="Guest User" userId="" providerId="Windows Live" clId="Web-{6718FB3F-F748-6108-1FE0-6EF9E1AA3AA3}" dt="2024-11-18T03:11:03.183" v="14" actId="20577"/>
          <ac:spMkLst>
            <pc:docMk/>
            <pc:sldMk cId="2524096209" sldId="274"/>
            <ac:spMk id="2" creationId="{3567A25A-DE31-413C-0758-9A9A33DFDC9B}"/>
          </ac:spMkLst>
        </pc:spChg>
      </pc:sldChg>
      <pc:sldChg chg="modSp">
        <pc:chgData name="Guest User" userId="" providerId="Windows Live" clId="Web-{6718FB3F-F748-6108-1FE0-6EF9E1AA3AA3}" dt="2024-11-18T03:10:12.837" v="5" actId="20577"/>
        <pc:sldMkLst>
          <pc:docMk/>
          <pc:sldMk cId="175805531" sldId="276"/>
        </pc:sldMkLst>
        <pc:spChg chg="mod">
          <ac:chgData name="Guest User" userId="" providerId="Windows Live" clId="Web-{6718FB3F-F748-6108-1FE0-6EF9E1AA3AA3}" dt="2024-11-18T03:10:12.837" v="5" actId="20577"/>
          <ac:spMkLst>
            <pc:docMk/>
            <pc:sldMk cId="175805531" sldId="276"/>
            <ac:spMk id="2" creationId="{8082DE9B-9F48-5EB9-01A7-9A2CE3CB39C6}"/>
          </ac:spMkLst>
        </pc:spChg>
      </pc:sldChg>
      <pc:sldChg chg="modSp">
        <pc:chgData name="Guest User" userId="" providerId="Windows Live" clId="Web-{6718FB3F-F748-6108-1FE0-6EF9E1AA3AA3}" dt="2024-11-18T03:10:29.103" v="8" actId="20577"/>
        <pc:sldMkLst>
          <pc:docMk/>
          <pc:sldMk cId="1102417522" sldId="277"/>
        </pc:sldMkLst>
        <pc:spChg chg="mod">
          <ac:chgData name="Guest User" userId="" providerId="Windows Live" clId="Web-{6718FB3F-F748-6108-1FE0-6EF9E1AA3AA3}" dt="2024-11-18T03:10:29.103" v="8" actId="20577"/>
          <ac:spMkLst>
            <pc:docMk/>
            <pc:sldMk cId="1102417522" sldId="277"/>
            <ac:spMk id="2" creationId="{79AD8A35-6820-0AFA-344B-3BE54FA272B6}"/>
          </ac:spMkLst>
        </pc:spChg>
      </pc:sldChg>
      <pc:sldChg chg="modSp">
        <pc:chgData name="Guest User" userId="" providerId="Windows Live" clId="Web-{6718FB3F-F748-6108-1FE0-6EF9E1AA3AA3}" dt="2024-11-18T03:10:33.494" v="9" actId="20577"/>
        <pc:sldMkLst>
          <pc:docMk/>
          <pc:sldMk cId="1506805543" sldId="278"/>
        </pc:sldMkLst>
        <pc:spChg chg="mod">
          <ac:chgData name="Guest User" userId="" providerId="Windows Live" clId="Web-{6718FB3F-F748-6108-1FE0-6EF9E1AA3AA3}" dt="2024-11-18T03:10:33.494" v="9" actId="20577"/>
          <ac:spMkLst>
            <pc:docMk/>
            <pc:sldMk cId="1506805543" sldId="278"/>
            <ac:spMk id="2" creationId="{79AD8A35-6820-0AFA-344B-3BE54FA272B6}"/>
          </ac:spMkLst>
        </pc:spChg>
      </pc:sldChg>
      <pc:sldChg chg="modSp">
        <pc:chgData name="Guest User" userId="" providerId="Windows Live" clId="Web-{6718FB3F-F748-6108-1FE0-6EF9E1AA3AA3}" dt="2024-11-18T03:10:37.666" v="10" actId="20577"/>
        <pc:sldMkLst>
          <pc:docMk/>
          <pc:sldMk cId="1110572813" sldId="279"/>
        </pc:sldMkLst>
        <pc:spChg chg="mod">
          <ac:chgData name="Guest User" userId="" providerId="Windows Live" clId="Web-{6718FB3F-F748-6108-1FE0-6EF9E1AA3AA3}" dt="2024-11-18T03:10:37.666" v="10" actId="20577"/>
          <ac:spMkLst>
            <pc:docMk/>
            <pc:sldMk cId="1110572813" sldId="279"/>
            <ac:spMk id="2" creationId="{79AD8A35-6820-0AFA-344B-3BE54FA272B6}"/>
          </ac:spMkLst>
        </pc:spChg>
      </pc:sldChg>
      <pc:sldChg chg="modSp">
        <pc:chgData name="Guest User" userId="" providerId="Windows Live" clId="Web-{6718FB3F-F748-6108-1FE0-6EF9E1AA3AA3}" dt="2024-11-18T03:10:06.712" v="4" actId="20577"/>
        <pc:sldMkLst>
          <pc:docMk/>
          <pc:sldMk cId="243057630" sldId="280"/>
        </pc:sldMkLst>
        <pc:spChg chg="mod">
          <ac:chgData name="Guest User" userId="" providerId="Windows Live" clId="Web-{6718FB3F-F748-6108-1FE0-6EF9E1AA3AA3}" dt="2024-11-18T03:10:06.712" v="4" actId="20577"/>
          <ac:spMkLst>
            <pc:docMk/>
            <pc:sldMk cId="243057630" sldId="280"/>
            <ac:spMk id="2" creationId="{98CC322B-5536-B3C2-4767-99A3B3DFE032}"/>
          </ac:spMkLst>
        </pc:spChg>
        <pc:spChg chg="mod">
          <ac:chgData name="Guest User" userId="" providerId="Windows Live" clId="Web-{6718FB3F-F748-6108-1FE0-6EF9E1AA3AA3}" dt="2024-11-18T03:10:04.368" v="3" actId="20577"/>
          <ac:spMkLst>
            <pc:docMk/>
            <pc:sldMk cId="243057630" sldId="280"/>
            <ac:spMk id="3" creationId="{BFF91E6C-2092-CEFF-1828-7B8F9B8A9959}"/>
          </ac:spMkLst>
        </pc:spChg>
      </pc:sldChg>
      <pc:sldChg chg="modSp">
        <pc:chgData name="Guest User" userId="" providerId="Windows Live" clId="Web-{6718FB3F-F748-6108-1FE0-6EF9E1AA3AA3}" dt="2024-11-18T03:10:23.744" v="7" actId="20577"/>
        <pc:sldMkLst>
          <pc:docMk/>
          <pc:sldMk cId="2495811118" sldId="281"/>
        </pc:sldMkLst>
        <pc:spChg chg="mod">
          <ac:chgData name="Guest User" userId="" providerId="Windows Live" clId="Web-{6718FB3F-F748-6108-1FE0-6EF9E1AA3AA3}" dt="2024-11-18T03:10:23.744" v="7" actId="20577"/>
          <ac:spMkLst>
            <pc:docMk/>
            <pc:sldMk cId="2495811118" sldId="281"/>
            <ac:spMk id="2" creationId="{61D3EB90-702E-DE11-380B-F73C443E221C}"/>
          </ac:spMkLst>
        </pc:spChg>
        <pc:spChg chg="mod">
          <ac:chgData name="Guest User" userId="" providerId="Windows Live" clId="Web-{6718FB3F-F748-6108-1FE0-6EF9E1AA3AA3}" dt="2024-11-18T03:10:20.650" v="6" actId="20577"/>
          <ac:spMkLst>
            <pc:docMk/>
            <pc:sldMk cId="2495811118" sldId="281"/>
            <ac:spMk id="3" creationId="{5229F4CB-B341-07CA-666D-0CFBD3687D7E}"/>
          </ac:spMkLst>
        </pc:spChg>
      </pc:sldChg>
    </pc:docChg>
  </pc:docChgLst>
  <pc:docChgLst>
    <pc:chgData name="Guest User" providerId="Windows Live" clId="Web-{23DE57FA-C823-99B8-13BB-450A462796FA}"/>
    <pc:docChg chg="addSld delSld modSld">
      <pc:chgData name="Guest User" userId="" providerId="Windows Live" clId="Web-{23DE57FA-C823-99B8-13BB-450A462796FA}" dt="2024-11-17T21:03:52.782" v="53"/>
      <pc:docMkLst>
        <pc:docMk/>
      </pc:docMkLst>
      <pc:sldChg chg="modSp">
        <pc:chgData name="Guest User" userId="" providerId="Windows Live" clId="Web-{23DE57FA-C823-99B8-13BB-450A462796FA}" dt="2024-11-17T20:48:28.355" v="7" actId="20577"/>
        <pc:sldMkLst>
          <pc:docMk/>
          <pc:sldMk cId="3071738936" sldId="272"/>
        </pc:sldMkLst>
        <pc:spChg chg="mod">
          <ac:chgData name="Guest User" userId="" providerId="Windows Live" clId="Web-{23DE57FA-C823-99B8-13BB-450A462796FA}" dt="2024-11-17T20:48:28.355" v="7" actId="20577"/>
          <ac:spMkLst>
            <pc:docMk/>
            <pc:sldMk cId="3071738936" sldId="272"/>
            <ac:spMk id="3" creationId="{E3D82600-D802-492A-F2F1-07A5D9A8268E}"/>
          </ac:spMkLst>
        </pc:spChg>
      </pc:sldChg>
      <pc:sldChg chg="addSp delSp modSp new mod setBg setClrOvrMap">
        <pc:chgData name="Guest User" userId="" providerId="Windows Live" clId="Web-{23DE57FA-C823-99B8-13BB-450A462796FA}" dt="2024-11-17T20:54:11.477" v="31" actId="14100"/>
        <pc:sldMkLst>
          <pc:docMk/>
          <pc:sldMk cId="1440126564" sldId="273"/>
        </pc:sldMkLst>
        <pc:spChg chg="add del">
          <ac:chgData name="Guest User" userId="" providerId="Windows Live" clId="Web-{23DE57FA-C823-99B8-13BB-450A462796FA}" dt="2024-11-17T20:52:51.802" v="13"/>
          <ac:spMkLst>
            <pc:docMk/>
            <pc:sldMk cId="1440126564" sldId="273"/>
            <ac:spMk id="2" creationId="{C41A485D-5F26-3AB0-3577-604289B8F328}"/>
          </ac:spMkLst>
        </pc:spChg>
        <pc:spChg chg="add del">
          <ac:chgData name="Guest User" userId="" providerId="Windows Live" clId="Web-{23DE57FA-C823-99B8-13BB-450A462796FA}" dt="2024-11-17T20:52:51.802" v="13"/>
          <ac:spMkLst>
            <pc:docMk/>
            <pc:sldMk cId="1440126564" sldId="273"/>
            <ac:spMk id="3" creationId="{7D317D24-34D8-7C2C-4EB8-734471D133A3}"/>
          </ac:spMkLst>
        </pc:spChg>
        <pc:spChg chg="add mod">
          <ac:chgData name="Guest User" userId="" providerId="Windows Live" clId="Web-{23DE57FA-C823-99B8-13BB-450A462796FA}" dt="2024-11-17T20:54:11.477" v="31" actId="14100"/>
          <ac:spMkLst>
            <pc:docMk/>
            <pc:sldMk cId="1440126564" sldId="273"/>
            <ac:spMk id="6" creationId="{45A88929-ED0A-A210-FB72-C6F96C6FB62F}"/>
          </ac:spMkLst>
        </pc:spChg>
        <pc:spChg chg="add del">
          <ac:chgData name="Guest User" userId="" providerId="Windows Live" clId="Web-{23DE57FA-C823-99B8-13BB-450A462796FA}" dt="2024-11-17T20:52:39.318" v="10"/>
          <ac:spMkLst>
            <pc:docMk/>
            <pc:sldMk cId="1440126564" sldId="273"/>
            <ac:spMk id="9" creationId="{F3060C83-F051-4F0E-ABAD-AA0DFC48B218}"/>
          </ac:spMkLst>
        </pc:spChg>
        <pc:spChg chg="add del">
          <ac:chgData name="Guest User" userId="" providerId="Windows Live" clId="Web-{23DE57FA-C823-99B8-13BB-450A462796FA}" dt="2024-11-17T20:52:39.318" v="10"/>
          <ac:spMkLst>
            <pc:docMk/>
            <pc:sldMk cId="1440126564" sldId="273"/>
            <ac:spMk id="11" creationId="{83C98ABE-055B-441F-B07E-44F97F083C39}"/>
          </ac:spMkLst>
        </pc:spChg>
        <pc:spChg chg="add del">
          <ac:chgData name="Guest User" userId="" providerId="Windows Live" clId="Web-{23DE57FA-C823-99B8-13BB-450A462796FA}" dt="2024-11-17T20:52:39.318" v="10"/>
          <ac:spMkLst>
            <pc:docMk/>
            <pc:sldMk cId="1440126564" sldId="273"/>
            <ac:spMk id="13" creationId="{29FDB030-9B49-4CED-8CCD-4D99382388AC}"/>
          </ac:spMkLst>
        </pc:spChg>
        <pc:spChg chg="add del">
          <ac:chgData name="Guest User" userId="" providerId="Windows Live" clId="Web-{23DE57FA-C823-99B8-13BB-450A462796FA}" dt="2024-11-17T20:52:39.318" v="10"/>
          <ac:spMkLst>
            <pc:docMk/>
            <pc:sldMk cId="1440126564" sldId="273"/>
            <ac:spMk id="15" creationId="{3783CA14-24A1-485C-8B30-D6A5D87987AD}"/>
          </ac:spMkLst>
        </pc:spChg>
        <pc:spChg chg="add del">
          <ac:chgData name="Guest User" userId="" providerId="Windows Live" clId="Web-{23DE57FA-C823-99B8-13BB-450A462796FA}" dt="2024-11-17T20:52:39.318" v="10"/>
          <ac:spMkLst>
            <pc:docMk/>
            <pc:sldMk cId="1440126564" sldId="273"/>
            <ac:spMk id="17" creationId="{9A97C86A-04D6-40F7-AE84-31AB43E6A846}"/>
          </ac:spMkLst>
        </pc:spChg>
        <pc:spChg chg="add del">
          <ac:chgData name="Guest User" userId="" providerId="Windows Live" clId="Web-{23DE57FA-C823-99B8-13BB-450A462796FA}" dt="2024-11-17T20:52:39.318" v="10"/>
          <ac:spMkLst>
            <pc:docMk/>
            <pc:sldMk cId="1440126564" sldId="273"/>
            <ac:spMk id="19" creationId="{FF9F2414-84E8-453E-B1F3-389FDE8192D9}"/>
          </ac:spMkLst>
        </pc:spChg>
        <pc:spChg chg="add del">
          <ac:chgData name="Guest User" userId="" providerId="Windows Live" clId="Web-{23DE57FA-C823-99B8-13BB-450A462796FA}" dt="2024-11-17T20:52:39.318" v="10"/>
          <ac:spMkLst>
            <pc:docMk/>
            <pc:sldMk cId="1440126564" sldId="273"/>
            <ac:spMk id="21" creationId="{3ECA69A1-7536-43AC-85EF-C7106179F5ED}"/>
          </ac:spMkLst>
        </pc:spChg>
        <pc:spChg chg="add del">
          <ac:chgData name="Guest User" userId="" providerId="Windows Live" clId="Web-{23DE57FA-C823-99B8-13BB-450A462796FA}" dt="2024-11-17T20:52:51.802" v="12"/>
          <ac:spMkLst>
            <pc:docMk/>
            <pc:sldMk cId="1440126564" sldId="273"/>
            <ac:spMk id="23" creationId="{12609869-9E80-471B-A487-A53288E0E791}"/>
          </ac:spMkLst>
        </pc:spChg>
        <pc:spChg chg="add del">
          <ac:chgData name="Guest User" userId="" providerId="Windows Live" clId="Web-{23DE57FA-C823-99B8-13BB-450A462796FA}" dt="2024-11-17T20:52:51.802" v="12"/>
          <ac:spMkLst>
            <pc:docMk/>
            <pc:sldMk cId="1440126564" sldId="273"/>
            <ac:spMk id="24" creationId="{C41A485D-5F26-3AB0-3577-604289B8F328}"/>
          </ac:spMkLst>
        </pc:spChg>
        <pc:spChg chg="add del">
          <ac:chgData name="Guest User" userId="" providerId="Windows Live" clId="Web-{23DE57FA-C823-99B8-13BB-450A462796FA}" dt="2024-11-17T20:52:51.802" v="12"/>
          <ac:spMkLst>
            <pc:docMk/>
            <pc:sldMk cId="1440126564" sldId="273"/>
            <ac:spMk id="25" creationId="{7D317D24-34D8-7C2C-4EB8-734471D133A3}"/>
          </ac:spMkLst>
        </pc:spChg>
        <pc:spChg chg="add del">
          <ac:chgData name="Guest User" userId="" providerId="Windows Live" clId="Web-{23DE57FA-C823-99B8-13BB-450A462796FA}" dt="2024-11-17T20:52:51.802" v="12"/>
          <ac:spMkLst>
            <pc:docMk/>
            <pc:sldMk cId="1440126564" sldId="273"/>
            <ac:spMk id="26" creationId="{7004738A-9D34-43E8-97D2-CA0EED4F8BE0}"/>
          </ac:spMkLst>
        </pc:spChg>
        <pc:spChg chg="add del">
          <ac:chgData name="Guest User" userId="" providerId="Windows Live" clId="Web-{23DE57FA-C823-99B8-13BB-450A462796FA}" dt="2024-11-17T20:52:51.802" v="12"/>
          <ac:spMkLst>
            <pc:docMk/>
            <pc:sldMk cId="1440126564" sldId="273"/>
            <ac:spMk id="27" creationId="{B8B8D07F-F13E-443E-BA68-2D26672D76B9}"/>
          </ac:spMkLst>
        </pc:spChg>
        <pc:spChg chg="add del">
          <ac:chgData name="Guest User" userId="" providerId="Windows Live" clId="Web-{23DE57FA-C823-99B8-13BB-450A462796FA}" dt="2024-11-17T20:52:51.802" v="12"/>
          <ac:spMkLst>
            <pc:docMk/>
            <pc:sldMk cId="1440126564" sldId="273"/>
            <ac:spMk id="28" creationId="{2813A4FA-24A5-41ED-A534-3807D1B2F344}"/>
          </ac:spMkLst>
        </pc:spChg>
        <pc:spChg chg="add del">
          <ac:chgData name="Guest User" userId="" providerId="Windows Live" clId="Web-{23DE57FA-C823-99B8-13BB-450A462796FA}" dt="2024-11-17T20:52:51.802" v="12"/>
          <ac:spMkLst>
            <pc:docMk/>
            <pc:sldMk cId="1440126564" sldId="273"/>
            <ac:spMk id="29" creationId="{C3944F27-CA70-4E84-A51A-E6BF89558979}"/>
          </ac:spMkLst>
        </pc:spChg>
        <pc:picChg chg="add del mod">
          <ac:chgData name="Guest User" userId="" providerId="Windows Live" clId="Web-{23DE57FA-C823-99B8-13BB-450A462796FA}" dt="2024-11-17T20:52:59.037" v="14"/>
          <ac:picMkLst>
            <pc:docMk/>
            <pc:sldMk cId="1440126564" sldId="273"/>
            <ac:picMk id="4" creationId="{86AB8088-4931-D393-DFE3-BD75DFECEB0C}"/>
          </ac:picMkLst>
        </pc:picChg>
        <pc:picChg chg="add mod">
          <ac:chgData name="Guest User" userId="" providerId="Windows Live" clId="Web-{23DE57FA-C823-99B8-13BB-450A462796FA}" dt="2024-11-17T20:54:05.524" v="30" actId="1076"/>
          <ac:picMkLst>
            <pc:docMk/>
            <pc:sldMk cId="1440126564" sldId="273"/>
            <ac:picMk id="5" creationId="{636BE4D6-3D8E-C755-D527-8340BE4EB774}"/>
          </ac:picMkLst>
        </pc:picChg>
      </pc:sldChg>
      <pc:sldChg chg="modSp new">
        <pc:chgData name="Guest User" userId="" providerId="Windows Live" clId="Web-{23DE57FA-C823-99B8-13BB-450A462796FA}" dt="2024-11-17T21:03:42.187" v="52" actId="20577"/>
        <pc:sldMkLst>
          <pc:docMk/>
          <pc:sldMk cId="2524096209" sldId="274"/>
        </pc:sldMkLst>
        <pc:spChg chg="mod">
          <ac:chgData name="Guest User" userId="" providerId="Windows Live" clId="Web-{23DE57FA-C823-99B8-13BB-450A462796FA}" dt="2024-11-17T21:03:42.187" v="52" actId="20577"/>
          <ac:spMkLst>
            <pc:docMk/>
            <pc:sldMk cId="2524096209" sldId="274"/>
            <ac:spMk id="2" creationId="{3567A25A-DE31-413C-0758-9A9A33DFDC9B}"/>
          </ac:spMkLst>
        </pc:spChg>
      </pc:sldChg>
      <pc:sldChg chg="new del">
        <pc:chgData name="Guest User" userId="" providerId="Windows Live" clId="Web-{23DE57FA-C823-99B8-13BB-450A462796FA}" dt="2024-11-17T21:03:52.782" v="53"/>
        <pc:sldMkLst>
          <pc:docMk/>
          <pc:sldMk cId="1884010641" sldId="275"/>
        </pc:sldMkLst>
      </pc:sldChg>
      <pc:sldChg chg="addSp modSp">
        <pc:chgData name="Guest User" userId="" providerId="Windows Live" clId="Web-{23DE57FA-C823-99B8-13BB-450A462796FA}" dt="2024-11-17T20:56:51.437" v="38" actId="1076"/>
        <pc:sldMkLst>
          <pc:docMk/>
          <pc:sldMk cId="175805531" sldId="276"/>
        </pc:sldMkLst>
        <pc:picChg chg="mod">
          <ac:chgData name="Guest User" userId="" providerId="Windows Live" clId="Web-{23DE57FA-C823-99B8-13BB-450A462796FA}" dt="2024-11-17T20:56:41.515" v="36" actId="1076"/>
          <ac:picMkLst>
            <pc:docMk/>
            <pc:sldMk cId="175805531" sldId="276"/>
            <ac:picMk id="4" creationId="{24AC406C-2420-94CA-881F-07D3314C5010}"/>
          </ac:picMkLst>
        </pc:picChg>
        <pc:picChg chg="add mod">
          <ac:chgData name="Guest User" userId="" providerId="Windows Live" clId="Web-{23DE57FA-C823-99B8-13BB-450A462796FA}" dt="2024-11-17T20:56:51.437" v="38" actId="1076"/>
          <ac:picMkLst>
            <pc:docMk/>
            <pc:sldMk cId="175805531" sldId="276"/>
            <ac:picMk id="6" creationId="{159D5C3E-80B1-A4C0-99BF-32B7A4970AC2}"/>
          </ac:picMkLst>
        </pc:picChg>
      </pc:sldChg>
      <pc:sldChg chg="addSp delSp modSp new">
        <pc:chgData name="Guest User" userId="" providerId="Windows Live" clId="Web-{23DE57FA-C823-99B8-13BB-450A462796FA}" dt="2024-11-17T20:59:14.708" v="43" actId="1076"/>
        <pc:sldMkLst>
          <pc:docMk/>
          <pc:sldMk cId="1102417522" sldId="277"/>
        </pc:sldMkLst>
        <pc:picChg chg="del">
          <ac:chgData name="Guest User" userId="" providerId="Windows Live" clId="Web-{23DE57FA-C823-99B8-13BB-450A462796FA}" dt="2024-11-17T20:58:58.364" v="39"/>
          <ac:picMkLst>
            <pc:docMk/>
            <pc:sldMk cId="1102417522" sldId="277"/>
            <ac:picMk id="8" creationId="{62986AD9-A479-637F-8C11-71D99EEBA2C9}"/>
          </ac:picMkLst>
        </pc:picChg>
        <pc:picChg chg="add mod">
          <ac:chgData name="Guest User" userId="" providerId="Windows Live" clId="Web-{23DE57FA-C823-99B8-13BB-450A462796FA}" dt="2024-11-17T20:59:14.708" v="43" actId="1076"/>
          <ac:picMkLst>
            <pc:docMk/>
            <pc:sldMk cId="1102417522" sldId="277"/>
            <ac:picMk id="9" creationId="{B89735F0-82F9-AC66-9EFF-79B734FA880A}"/>
          </ac:picMkLst>
        </pc:picChg>
      </pc:sldChg>
    </pc:docChg>
  </pc:docChgLst>
  <pc:docChgLst>
    <pc:chgData name="Shreya Arun" userId="243ef633123bd7ef" providerId="LiveId" clId="{14B606A5-98BE-4F06-A941-AD91E938E4B9}"/>
    <pc:docChg chg="modSld">
      <pc:chgData name="Shreya Arun" userId="243ef633123bd7ef" providerId="LiveId" clId="{14B606A5-98BE-4F06-A941-AD91E938E4B9}" dt="2024-11-17T19:33:11.371" v="17" actId="20577"/>
      <pc:docMkLst>
        <pc:docMk/>
      </pc:docMkLst>
      <pc:sldChg chg="modSp mod">
        <pc:chgData name="Shreya Arun" userId="243ef633123bd7ef" providerId="LiveId" clId="{14B606A5-98BE-4F06-A941-AD91E938E4B9}" dt="2024-11-17T19:33:11.371" v="17" actId="20577"/>
        <pc:sldMkLst>
          <pc:docMk/>
          <pc:sldMk cId="0" sldId="261"/>
        </pc:sldMkLst>
        <pc:spChg chg="mod">
          <ac:chgData name="Shreya Arun" userId="243ef633123bd7ef" providerId="LiveId" clId="{14B606A5-98BE-4F06-A941-AD91E938E4B9}" dt="2024-11-17T19:33:11.371" v="17" actId="20577"/>
          <ac:spMkLst>
            <pc:docMk/>
            <pc:sldMk cId="0" sldId="261"/>
            <ac:spMk id="119" creationId="{00000000-0000-0000-0000-000000000000}"/>
          </ac:spMkLst>
        </pc:spChg>
      </pc:sldChg>
    </pc:docChg>
  </pc:docChgLst>
  <pc:docChgLst>
    <pc:chgData name="Guest User" providerId="Windows Live" clId="Web-{FF460319-8EC7-A515-922B-A92558766994}"/>
    <pc:docChg chg="addSld delSld modSld">
      <pc:chgData name="Guest User" userId="" providerId="Windows Live" clId="Web-{FF460319-8EC7-A515-922B-A92558766994}" dt="2024-11-17T17:34:01.725" v="40" actId="20577"/>
      <pc:docMkLst>
        <pc:docMk/>
      </pc:docMkLst>
      <pc:sldChg chg="modSp">
        <pc:chgData name="Guest User" userId="" providerId="Windows Live" clId="Web-{FF460319-8EC7-A515-922B-A92558766994}" dt="2024-11-17T17:33:23.272" v="17" actId="1076"/>
        <pc:sldMkLst>
          <pc:docMk/>
          <pc:sldMk cId="0" sldId="257"/>
        </pc:sldMkLst>
        <pc:spChg chg="mod">
          <ac:chgData name="Guest User" userId="" providerId="Windows Live" clId="Web-{FF460319-8EC7-A515-922B-A92558766994}" dt="2024-11-17T17:33:23.272" v="17" actId="1076"/>
          <ac:spMkLst>
            <pc:docMk/>
            <pc:sldMk cId="0" sldId="257"/>
            <ac:spMk id="94" creationId="{00000000-0000-0000-0000-000000000000}"/>
          </ac:spMkLst>
        </pc:spChg>
      </pc:sldChg>
      <pc:sldChg chg="add del">
        <pc:chgData name="Guest User" userId="" providerId="Windows Live" clId="Web-{FF460319-8EC7-A515-922B-A92558766994}" dt="2024-11-17T17:32:51.302" v="12"/>
        <pc:sldMkLst>
          <pc:docMk/>
          <pc:sldMk cId="0" sldId="258"/>
        </pc:sldMkLst>
      </pc:sldChg>
      <pc:sldChg chg="add del">
        <pc:chgData name="Guest User" userId="" providerId="Windows Live" clId="Web-{FF460319-8EC7-A515-922B-A92558766994}" dt="2024-11-17T17:32:48.490" v="11"/>
        <pc:sldMkLst>
          <pc:docMk/>
          <pc:sldMk cId="0" sldId="260"/>
        </pc:sldMkLst>
      </pc:sldChg>
      <pc:sldChg chg="add del">
        <pc:chgData name="Guest User" userId="" providerId="Windows Live" clId="Web-{FF460319-8EC7-A515-922B-A92558766994}" dt="2024-11-17T17:32:46.490" v="10"/>
        <pc:sldMkLst>
          <pc:docMk/>
          <pc:sldMk cId="0" sldId="261"/>
        </pc:sldMkLst>
      </pc:sldChg>
      <pc:sldChg chg="del">
        <pc:chgData name="Guest User" userId="" providerId="Windows Live" clId="Web-{FF460319-8EC7-A515-922B-A92558766994}" dt="2024-11-17T17:32:12.130" v="0"/>
        <pc:sldMkLst>
          <pc:docMk/>
          <pc:sldMk cId="0" sldId="263"/>
        </pc:sldMkLst>
      </pc:sldChg>
      <pc:sldChg chg="del">
        <pc:chgData name="Guest User" userId="" providerId="Windows Live" clId="Web-{FF460319-8EC7-A515-922B-A92558766994}" dt="2024-11-17T17:32:13.458" v="1"/>
        <pc:sldMkLst>
          <pc:docMk/>
          <pc:sldMk cId="0" sldId="264"/>
        </pc:sldMkLst>
      </pc:sldChg>
      <pc:sldChg chg="del">
        <pc:chgData name="Guest User" userId="" providerId="Windows Live" clId="Web-{FF460319-8EC7-A515-922B-A92558766994}" dt="2024-11-17T17:32:18.677" v="2"/>
        <pc:sldMkLst>
          <pc:docMk/>
          <pc:sldMk cId="0" sldId="265"/>
        </pc:sldMkLst>
      </pc:sldChg>
      <pc:sldChg chg="del">
        <pc:chgData name="Guest User" userId="" providerId="Windows Live" clId="Web-{FF460319-8EC7-A515-922B-A92558766994}" dt="2024-11-17T17:32:20.724" v="3"/>
        <pc:sldMkLst>
          <pc:docMk/>
          <pc:sldMk cId="0" sldId="266"/>
        </pc:sldMkLst>
      </pc:sldChg>
      <pc:sldChg chg="del">
        <pc:chgData name="Guest User" userId="" providerId="Windows Live" clId="Web-{FF460319-8EC7-A515-922B-A92558766994}" dt="2024-11-17T17:32:21.911" v="4"/>
        <pc:sldMkLst>
          <pc:docMk/>
          <pc:sldMk cId="0" sldId="267"/>
        </pc:sldMkLst>
      </pc:sldChg>
      <pc:sldChg chg="del">
        <pc:chgData name="Guest User" userId="" providerId="Windows Live" clId="Web-{FF460319-8EC7-A515-922B-A92558766994}" dt="2024-11-17T17:32:25.115" v="5"/>
        <pc:sldMkLst>
          <pc:docMk/>
          <pc:sldMk cId="0" sldId="268"/>
        </pc:sldMkLst>
      </pc:sldChg>
      <pc:sldChg chg="add del">
        <pc:chgData name="Guest User" userId="" providerId="Windows Live" clId="Web-{FF460319-8EC7-A515-922B-A92558766994}" dt="2024-11-17T17:33:03.787" v="14"/>
        <pc:sldMkLst>
          <pc:docMk/>
          <pc:sldMk cId="0" sldId="269"/>
        </pc:sldMkLst>
      </pc:sldChg>
      <pc:sldChg chg="modSp new">
        <pc:chgData name="Guest User" userId="" providerId="Windows Live" clId="Web-{FF460319-8EC7-A515-922B-A92558766994}" dt="2024-11-17T17:34:01.725" v="40" actId="20577"/>
        <pc:sldMkLst>
          <pc:docMk/>
          <pc:sldMk cId="3071738936" sldId="272"/>
        </pc:sldMkLst>
        <pc:spChg chg="mod">
          <ac:chgData name="Guest User" userId="" providerId="Windows Live" clId="Web-{FF460319-8EC7-A515-922B-A92558766994}" dt="2024-11-17T17:34:01.725" v="40" actId="20577"/>
          <ac:spMkLst>
            <pc:docMk/>
            <pc:sldMk cId="3071738936" sldId="272"/>
            <ac:spMk id="2" creationId="{9BA90C64-2FB1-B68A-9809-C1F680116EC1}"/>
          </ac:spMkLst>
        </pc:spChg>
      </pc:sldChg>
    </pc:docChg>
  </pc:docChgLst>
  <pc:docChgLst>
    <pc:chgData name="Guest User" providerId="Windows Live" clId="Web-{CA062DE4-AFA6-F4C9-C73F-7E48F76F578D}"/>
    <pc:docChg chg="addSld modSld sldOrd">
      <pc:chgData name="Guest User" userId="" providerId="Windows Live" clId="Web-{CA062DE4-AFA6-F4C9-C73F-7E48F76F578D}" dt="2024-11-17T17:41:48.880" v="330" actId="1076"/>
      <pc:docMkLst>
        <pc:docMk/>
      </pc:docMkLst>
      <pc:sldChg chg="delSp modSp">
        <pc:chgData name="Guest User" userId="" providerId="Windows Live" clId="Web-{CA062DE4-AFA6-F4C9-C73F-7E48F76F578D}" dt="2024-11-17T17:03:33.004" v="27" actId="1076"/>
        <pc:sldMkLst>
          <pc:docMk/>
          <pc:sldMk cId="0" sldId="256"/>
        </pc:sldMkLst>
        <pc:spChg chg="mod">
          <ac:chgData name="Guest User" userId="" providerId="Windows Live" clId="Web-{CA062DE4-AFA6-F4C9-C73F-7E48F76F578D}" dt="2024-11-17T17:03:02.331" v="24" actId="20577"/>
          <ac:spMkLst>
            <pc:docMk/>
            <pc:sldMk cId="0" sldId="256"/>
            <ac:spMk id="84" creationId="{00000000-0000-0000-0000-000000000000}"/>
          </ac:spMkLst>
        </pc:spChg>
        <pc:spChg chg="mod">
          <ac:chgData name="Guest User" userId="" providerId="Windows Live" clId="Web-{CA062DE4-AFA6-F4C9-C73F-7E48F76F578D}" dt="2024-11-17T17:03:33.004" v="27" actId="1076"/>
          <ac:spMkLst>
            <pc:docMk/>
            <pc:sldMk cId="0" sldId="256"/>
            <ac:spMk id="85" creationId="{00000000-0000-0000-0000-000000000000}"/>
          </ac:spMkLst>
        </pc:spChg>
        <pc:spChg chg="mod">
          <ac:chgData name="Guest User" userId="" providerId="Windows Live" clId="Web-{CA062DE4-AFA6-F4C9-C73F-7E48F76F578D}" dt="2024-11-17T17:01:55.735" v="12" actId="1076"/>
          <ac:spMkLst>
            <pc:docMk/>
            <pc:sldMk cId="0" sldId="256"/>
            <ac:spMk id="87" creationId="{00000000-0000-0000-0000-000000000000}"/>
          </ac:spMkLst>
        </pc:spChg>
        <pc:spChg chg="del mod">
          <ac:chgData name="Guest User" userId="" providerId="Windows Live" clId="Web-{CA062DE4-AFA6-F4C9-C73F-7E48F76F578D}" dt="2024-11-17T17:01:51.704" v="11"/>
          <ac:spMkLst>
            <pc:docMk/>
            <pc:sldMk cId="0" sldId="256"/>
            <ac:spMk id="88" creationId="{00000000-0000-0000-0000-000000000000}"/>
          </ac:spMkLst>
        </pc:spChg>
      </pc:sldChg>
      <pc:sldChg chg="modSp ord">
        <pc:chgData name="Guest User" userId="" providerId="Windows Live" clId="Web-{CA062DE4-AFA6-F4C9-C73F-7E48F76F578D}" dt="2024-11-17T17:38:45.310" v="319" actId="20577"/>
        <pc:sldMkLst>
          <pc:docMk/>
          <pc:sldMk cId="0" sldId="258"/>
        </pc:sldMkLst>
        <pc:spChg chg="mod">
          <ac:chgData name="Guest User" userId="" providerId="Windows Live" clId="Web-{CA062DE4-AFA6-F4C9-C73F-7E48F76F578D}" dt="2024-11-17T17:05:36.666" v="77" actId="20577"/>
          <ac:spMkLst>
            <pc:docMk/>
            <pc:sldMk cId="0" sldId="258"/>
            <ac:spMk id="100" creationId="{00000000-0000-0000-0000-000000000000}"/>
          </ac:spMkLst>
        </pc:spChg>
        <pc:spChg chg="mod">
          <ac:chgData name="Guest User" userId="" providerId="Windows Live" clId="Web-{CA062DE4-AFA6-F4C9-C73F-7E48F76F578D}" dt="2024-11-17T17:38:45.310" v="319" actId="20577"/>
          <ac:spMkLst>
            <pc:docMk/>
            <pc:sldMk cId="0" sldId="258"/>
            <ac:spMk id="101" creationId="{00000000-0000-0000-0000-000000000000}"/>
          </ac:spMkLst>
        </pc:spChg>
      </pc:sldChg>
      <pc:sldChg chg="ord">
        <pc:chgData name="Guest User" userId="" providerId="Windows Live" clId="Web-{CA062DE4-AFA6-F4C9-C73F-7E48F76F578D}" dt="2024-11-17T17:04:08.068" v="28"/>
        <pc:sldMkLst>
          <pc:docMk/>
          <pc:sldMk cId="0" sldId="260"/>
        </pc:sldMkLst>
      </pc:sldChg>
      <pc:sldChg chg="ord">
        <pc:chgData name="Guest User" userId="" providerId="Windows Live" clId="Web-{CA062DE4-AFA6-F4C9-C73F-7E48F76F578D}" dt="2024-11-17T17:04:14.209" v="29"/>
        <pc:sldMkLst>
          <pc:docMk/>
          <pc:sldMk cId="0" sldId="261"/>
        </pc:sldMkLst>
      </pc:sldChg>
      <pc:sldChg chg="addSp delSp modSp ord">
        <pc:chgData name="Guest User" userId="" providerId="Windows Live" clId="Web-{CA062DE4-AFA6-F4C9-C73F-7E48F76F578D}" dt="2024-11-17T17:23:01.143" v="187" actId="1076"/>
        <pc:sldMkLst>
          <pc:docMk/>
          <pc:sldMk cId="0" sldId="262"/>
        </pc:sldMkLst>
        <pc:spChg chg="add del mod">
          <ac:chgData name="Guest User" userId="" providerId="Windows Live" clId="Web-{CA062DE4-AFA6-F4C9-C73F-7E48F76F578D}" dt="2024-11-17T17:08:48.892" v="91"/>
          <ac:spMkLst>
            <pc:docMk/>
            <pc:sldMk cId="0" sldId="262"/>
            <ac:spMk id="3" creationId="{98E5F906-8A0D-74E1-1EA5-794CF264A31D}"/>
          </ac:spMkLst>
        </pc:spChg>
        <pc:spChg chg="add mod">
          <ac:chgData name="Guest User" userId="" providerId="Windows Live" clId="Web-{CA062DE4-AFA6-F4C9-C73F-7E48F76F578D}" dt="2024-11-17T17:13:19.527" v="123" actId="20577"/>
          <ac:spMkLst>
            <pc:docMk/>
            <pc:sldMk cId="0" sldId="262"/>
            <ac:spMk id="6" creationId="{88EC8450-2546-6D71-029F-555D90C03C23}"/>
          </ac:spMkLst>
        </pc:spChg>
        <pc:spChg chg="add mod">
          <ac:chgData name="Guest User" userId="" providerId="Windows Live" clId="Web-{CA062DE4-AFA6-F4C9-C73F-7E48F76F578D}" dt="2024-11-17T17:22:22.376" v="183" actId="20577"/>
          <ac:spMkLst>
            <pc:docMk/>
            <pc:sldMk cId="0" sldId="262"/>
            <ac:spMk id="7" creationId="{D67F531D-7C49-E560-1BCB-94C4A66943DD}"/>
          </ac:spMkLst>
        </pc:spChg>
        <pc:spChg chg="add mod">
          <ac:chgData name="Guest User" userId="" providerId="Windows Live" clId="Web-{CA062DE4-AFA6-F4C9-C73F-7E48F76F578D}" dt="2024-11-17T17:22:43.361" v="186" actId="1076"/>
          <ac:spMkLst>
            <pc:docMk/>
            <pc:sldMk cId="0" sldId="262"/>
            <ac:spMk id="10" creationId="{24881DF4-3E7F-77D9-87E9-68D7A159FAE3}"/>
          </ac:spMkLst>
        </pc:spChg>
        <pc:spChg chg="mod">
          <ac:chgData name="Guest User" userId="" providerId="Windows Live" clId="Web-{CA062DE4-AFA6-F4C9-C73F-7E48F76F578D}" dt="2024-11-17T17:23:01.143" v="187" actId="1076"/>
          <ac:spMkLst>
            <pc:docMk/>
            <pc:sldMk cId="0" sldId="262"/>
            <ac:spMk id="124" creationId="{00000000-0000-0000-0000-000000000000}"/>
          </ac:spMkLst>
        </pc:spChg>
        <pc:picChg chg="add mod">
          <ac:chgData name="Guest User" userId="" providerId="Windows Live" clId="Web-{CA062DE4-AFA6-F4C9-C73F-7E48F76F578D}" dt="2024-11-17T17:14:54.468" v="149" actId="1076"/>
          <ac:picMkLst>
            <pc:docMk/>
            <pc:sldMk cId="0" sldId="262"/>
            <ac:picMk id="2" creationId="{43131A0C-4B36-B05E-A94A-A808BC6926C4}"/>
          </ac:picMkLst>
        </pc:picChg>
        <pc:picChg chg="add del mod">
          <ac:chgData name="Guest User" userId="" providerId="Windows Live" clId="Web-{CA062DE4-AFA6-F4C9-C73F-7E48F76F578D}" dt="2024-11-17T17:13:37.450" v="125" actId="1076"/>
          <ac:picMkLst>
            <pc:docMk/>
            <pc:sldMk cId="0" sldId="262"/>
            <ac:picMk id="4" creationId="{59548708-8317-E809-C5A6-FB1FFAD91A51}"/>
          </ac:picMkLst>
        </pc:picChg>
        <pc:picChg chg="add del mod">
          <ac:chgData name="Guest User" userId="" providerId="Windows Live" clId="Web-{CA062DE4-AFA6-F4C9-C73F-7E48F76F578D}" dt="2024-11-17T17:21:52.906" v="154"/>
          <ac:picMkLst>
            <pc:docMk/>
            <pc:sldMk cId="0" sldId="262"/>
            <ac:picMk id="8" creationId="{99CE8060-99E7-CD36-09BA-3F4797819866}"/>
          </ac:picMkLst>
        </pc:picChg>
        <pc:picChg chg="add mod">
          <ac:chgData name="Guest User" userId="" providerId="Windows Live" clId="Web-{CA062DE4-AFA6-F4C9-C73F-7E48F76F578D}" dt="2024-11-17T17:22:38.564" v="185" actId="1076"/>
          <ac:picMkLst>
            <pc:docMk/>
            <pc:sldMk cId="0" sldId="262"/>
            <ac:picMk id="9" creationId="{F47E8047-4E58-AED2-ABA8-2EB7F08EF2A6}"/>
          </ac:picMkLst>
        </pc:picChg>
        <pc:picChg chg="add del mod">
          <ac:chgData name="Guest User" userId="" providerId="Windows Live" clId="Web-{CA062DE4-AFA6-F4C9-C73F-7E48F76F578D}" dt="2024-11-17T17:10:22.364" v="92"/>
          <ac:picMkLst>
            <pc:docMk/>
            <pc:sldMk cId="0" sldId="262"/>
            <ac:picMk id="125" creationId="{00000000-0000-0000-0000-000000000000}"/>
          </ac:picMkLst>
        </pc:picChg>
        <pc:picChg chg="del">
          <ac:chgData name="Guest User" userId="" providerId="Windows Live" clId="Web-{CA062DE4-AFA6-F4C9-C73F-7E48F76F578D}" dt="2024-11-17T17:06:43.559" v="80"/>
          <ac:picMkLst>
            <pc:docMk/>
            <pc:sldMk cId="0" sldId="262"/>
            <ac:picMk id="127" creationId="{00000000-0000-0000-0000-000000000000}"/>
          </ac:picMkLst>
        </pc:picChg>
        <pc:picChg chg="del">
          <ac:chgData name="Guest User" userId="" providerId="Windows Live" clId="Web-{CA062DE4-AFA6-F4C9-C73F-7E48F76F578D}" dt="2024-11-17T17:06:47.996" v="82"/>
          <ac:picMkLst>
            <pc:docMk/>
            <pc:sldMk cId="0" sldId="262"/>
            <ac:picMk id="128" creationId="{00000000-0000-0000-0000-000000000000}"/>
          </ac:picMkLst>
        </pc:picChg>
        <pc:picChg chg="del">
          <ac:chgData name="Guest User" userId="" providerId="Windows Live" clId="Web-{CA062DE4-AFA6-F4C9-C73F-7E48F76F578D}" dt="2024-11-17T17:06:45.606" v="81"/>
          <ac:picMkLst>
            <pc:docMk/>
            <pc:sldMk cId="0" sldId="262"/>
            <ac:picMk id="129" creationId="{00000000-0000-0000-0000-000000000000}"/>
          </ac:picMkLst>
        </pc:picChg>
        <pc:picChg chg="del">
          <ac:chgData name="Guest User" userId="" providerId="Windows Live" clId="Web-{CA062DE4-AFA6-F4C9-C73F-7E48F76F578D}" dt="2024-11-17T17:06:51.700" v="84"/>
          <ac:picMkLst>
            <pc:docMk/>
            <pc:sldMk cId="0" sldId="262"/>
            <ac:picMk id="130" creationId="{00000000-0000-0000-0000-000000000000}"/>
          </ac:picMkLst>
        </pc:picChg>
        <pc:picChg chg="del">
          <ac:chgData name="Guest User" userId="" providerId="Windows Live" clId="Web-{CA062DE4-AFA6-F4C9-C73F-7E48F76F578D}" dt="2024-11-17T17:06:49.965" v="83"/>
          <ac:picMkLst>
            <pc:docMk/>
            <pc:sldMk cId="0" sldId="262"/>
            <ac:picMk id="131" creationId="{00000000-0000-0000-0000-000000000000}"/>
          </ac:picMkLst>
        </pc:picChg>
      </pc:sldChg>
      <pc:sldChg chg="addSp modSp new">
        <pc:chgData name="Guest User" userId="" providerId="Windows Live" clId="Web-{CA062DE4-AFA6-F4C9-C73F-7E48F76F578D}" dt="2024-11-17T17:41:48.880" v="330" actId="1076"/>
        <pc:sldMkLst>
          <pc:docMk/>
          <pc:sldMk cId="144295281" sldId="270"/>
        </pc:sldMkLst>
        <pc:spChg chg="mod">
          <ac:chgData name="Guest User" userId="" providerId="Windows Live" clId="Web-{CA062DE4-AFA6-F4C9-C73F-7E48F76F578D}" dt="2024-11-17T17:41:28.223" v="326" actId="20577"/>
          <ac:spMkLst>
            <pc:docMk/>
            <pc:sldMk cId="144295281" sldId="270"/>
            <ac:spMk id="2" creationId="{86FCC345-67EB-E3A1-0C7B-E0D1A31EB02A}"/>
          </ac:spMkLst>
        </pc:spChg>
        <pc:picChg chg="add mod">
          <ac:chgData name="Guest User" userId="" providerId="Windows Live" clId="Web-{CA062DE4-AFA6-F4C9-C73F-7E48F76F578D}" dt="2024-11-17T17:41:48.880" v="330" actId="1076"/>
          <ac:picMkLst>
            <pc:docMk/>
            <pc:sldMk cId="144295281" sldId="270"/>
            <ac:picMk id="4" creationId="{F53305A4-D9DD-F964-B2D5-47E03B07C02A}"/>
          </ac:picMkLst>
        </pc:picChg>
      </pc:sldChg>
      <pc:sldChg chg="addSp delSp modSp add replId">
        <pc:chgData name="Guest User" userId="" providerId="Windows Live" clId="Web-{CA062DE4-AFA6-F4C9-C73F-7E48F76F578D}" dt="2024-11-17T17:33:36.701" v="309" actId="1076"/>
        <pc:sldMkLst>
          <pc:docMk/>
          <pc:sldMk cId="1910735043" sldId="271"/>
        </pc:sldMkLst>
        <pc:spChg chg="mod">
          <ac:chgData name="Guest User" userId="" providerId="Windows Live" clId="Web-{CA062DE4-AFA6-F4C9-C73F-7E48F76F578D}" dt="2024-11-17T17:26:40.027" v="257" actId="20577"/>
          <ac:spMkLst>
            <pc:docMk/>
            <pc:sldMk cId="1910735043" sldId="271"/>
            <ac:spMk id="6" creationId="{88EC8450-2546-6D71-029F-555D90C03C23}"/>
          </ac:spMkLst>
        </pc:spChg>
        <pc:spChg chg="mod">
          <ac:chgData name="Guest User" userId="" providerId="Windows Live" clId="Web-{CA062DE4-AFA6-F4C9-C73F-7E48F76F578D}" dt="2024-11-17T17:30:59.740" v="301" actId="20577"/>
          <ac:spMkLst>
            <pc:docMk/>
            <pc:sldMk cId="1910735043" sldId="271"/>
            <ac:spMk id="7" creationId="{D67F531D-7C49-E560-1BCB-94C4A66943DD}"/>
          </ac:spMkLst>
        </pc:spChg>
        <pc:spChg chg="mod">
          <ac:chgData name="Guest User" userId="" providerId="Windows Live" clId="Web-{CA062DE4-AFA6-F4C9-C73F-7E48F76F578D}" dt="2024-11-17T17:26:49.027" v="272" actId="20577"/>
          <ac:spMkLst>
            <pc:docMk/>
            <pc:sldMk cId="1910735043" sldId="271"/>
            <ac:spMk id="10" creationId="{24881DF4-3E7F-77D9-87E9-68D7A159FAE3}"/>
          </ac:spMkLst>
        </pc:spChg>
        <pc:picChg chg="del">
          <ac:chgData name="Guest User" userId="" providerId="Windows Live" clId="Web-{CA062DE4-AFA6-F4C9-C73F-7E48F76F578D}" dt="2024-11-17T17:28:34.547" v="276"/>
          <ac:picMkLst>
            <pc:docMk/>
            <pc:sldMk cId="1910735043" sldId="271"/>
            <ac:picMk id="2" creationId="{43131A0C-4B36-B05E-A94A-A808BC6926C4}"/>
          </ac:picMkLst>
        </pc:picChg>
        <pc:picChg chg="add mod">
          <ac:chgData name="Guest User" userId="" providerId="Windows Live" clId="Web-{CA062DE4-AFA6-F4C9-C73F-7E48F76F578D}" dt="2024-11-17T17:25:14.274" v="196" actId="1076"/>
          <ac:picMkLst>
            <pc:docMk/>
            <pc:sldMk cId="1910735043" sldId="271"/>
            <ac:picMk id="3" creationId="{59B42478-0B0A-BB17-07EE-BB5E60B80B4D}"/>
          </ac:picMkLst>
        </pc:picChg>
        <pc:picChg chg="add mod">
          <ac:chgData name="Guest User" userId="" providerId="Windows Live" clId="Web-{CA062DE4-AFA6-F4C9-C73F-7E48F76F578D}" dt="2024-11-17T17:26:08.338" v="240" actId="1076"/>
          <ac:picMkLst>
            <pc:docMk/>
            <pc:sldMk cId="1910735043" sldId="271"/>
            <ac:picMk id="5" creationId="{14FD3141-2C4D-A97A-6322-962DFBE09415}"/>
          </ac:picMkLst>
        </pc:picChg>
        <pc:picChg chg="add mod">
          <ac:chgData name="Guest User" userId="" providerId="Windows Live" clId="Web-{CA062DE4-AFA6-F4C9-C73F-7E48F76F578D}" dt="2024-11-17T17:28:04.952" v="275" actId="1076"/>
          <ac:picMkLst>
            <pc:docMk/>
            <pc:sldMk cId="1910735043" sldId="271"/>
            <ac:picMk id="8" creationId="{26B45D8F-4D02-01F1-7690-2EB98EEF9E88}"/>
          </ac:picMkLst>
        </pc:picChg>
        <pc:picChg chg="del">
          <ac:chgData name="Guest User" userId="" providerId="Windows Live" clId="Web-{CA062DE4-AFA6-F4C9-C73F-7E48F76F578D}" dt="2024-11-17T17:28:00.702" v="273"/>
          <ac:picMkLst>
            <pc:docMk/>
            <pc:sldMk cId="1910735043" sldId="271"/>
            <ac:picMk id="9" creationId="{F47E8047-4E58-AED2-ABA8-2EB7F08EF2A6}"/>
          </ac:picMkLst>
        </pc:picChg>
        <pc:picChg chg="add del mod">
          <ac:chgData name="Guest User" userId="" providerId="Windows Live" clId="Web-{CA062DE4-AFA6-F4C9-C73F-7E48F76F578D}" dt="2024-11-17T17:31:01.521" v="302"/>
          <ac:picMkLst>
            <pc:docMk/>
            <pc:sldMk cId="1910735043" sldId="271"/>
            <ac:picMk id="11" creationId="{CF684EEF-C920-CF4A-5B14-32C4EAAB8A27}"/>
          </ac:picMkLst>
        </pc:picChg>
        <pc:picChg chg="add mod">
          <ac:chgData name="Guest User" userId="" providerId="Windows Live" clId="Web-{CA062DE4-AFA6-F4C9-C73F-7E48F76F578D}" dt="2024-11-17T17:31:06.287" v="304" actId="1076"/>
          <ac:picMkLst>
            <pc:docMk/>
            <pc:sldMk cId="1910735043" sldId="271"/>
            <ac:picMk id="12" creationId="{A020356F-0D0B-589A-3596-0C1C0D0C77AA}"/>
          </ac:picMkLst>
        </pc:picChg>
        <pc:picChg chg="add mod">
          <ac:chgData name="Guest User" userId="" providerId="Windows Live" clId="Web-{CA062DE4-AFA6-F4C9-C73F-7E48F76F578D}" dt="2024-11-17T17:31:21.022" v="306" actId="1076"/>
          <ac:picMkLst>
            <pc:docMk/>
            <pc:sldMk cId="1910735043" sldId="271"/>
            <ac:picMk id="13" creationId="{BD8D375A-0970-5FD7-8BF9-B6517D9FBB70}"/>
          </ac:picMkLst>
        </pc:picChg>
        <pc:picChg chg="add mod">
          <ac:chgData name="Guest User" userId="" providerId="Windows Live" clId="Web-{CA062DE4-AFA6-F4C9-C73F-7E48F76F578D}" dt="2024-11-17T17:33:36.701" v="309" actId="1076"/>
          <ac:picMkLst>
            <pc:docMk/>
            <pc:sldMk cId="1910735043" sldId="271"/>
            <ac:picMk id="14" creationId="{48524ECA-8483-5789-DEA3-2C7969519556}"/>
          </ac:picMkLst>
        </pc:picChg>
      </pc:sldChg>
    </pc:docChg>
  </pc:docChgLst>
  <pc:docChgLst>
    <pc:chgData name="Guest User" providerId="Windows Live" clId="Web-{A7FA0F5D-B6B6-640D-DE93-2A756F6CB08D}"/>
    <pc:docChg chg="addSld delSld modSld">
      <pc:chgData name="Guest User" userId="" providerId="Windows Live" clId="Web-{A7FA0F5D-B6B6-640D-DE93-2A756F6CB08D}" dt="2024-11-17T21:10:45.373" v="262" actId="20577"/>
      <pc:docMkLst>
        <pc:docMk/>
      </pc:docMkLst>
      <pc:sldChg chg="modSp">
        <pc:chgData name="Guest User" userId="" providerId="Windows Live" clId="Web-{A7FA0F5D-B6B6-640D-DE93-2A756F6CB08D}" dt="2024-11-17T21:10:45.373" v="262" actId="20577"/>
        <pc:sldMkLst>
          <pc:docMk/>
          <pc:sldMk cId="3071738936" sldId="272"/>
        </pc:sldMkLst>
        <pc:spChg chg="mod">
          <ac:chgData name="Guest User" userId="" providerId="Windows Live" clId="Web-{A7FA0F5D-B6B6-640D-DE93-2A756F6CB08D}" dt="2024-11-17T21:10:45.373" v="262" actId="20577"/>
          <ac:spMkLst>
            <pc:docMk/>
            <pc:sldMk cId="3071738936" sldId="272"/>
            <ac:spMk id="2" creationId="{9BA90C64-2FB1-B68A-9809-C1F680116EC1}"/>
          </ac:spMkLst>
        </pc:spChg>
        <pc:spChg chg="mod">
          <ac:chgData name="Guest User" userId="" providerId="Windows Live" clId="Web-{A7FA0F5D-B6B6-640D-DE93-2A756F6CB08D}" dt="2024-11-17T20:54:58.865" v="2" actId="20577"/>
          <ac:spMkLst>
            <pc:docMk/>
            <pc:sldMk cId="3071738936" sldId="272"/>
            <ac:spMk id="3" creationId="{E3D82600-D802-492A-F2F1-07A5D9A8268E}"/>
          </ac:spMkLst>
        </pc:spChg>
      </pc:sldChg>
      <pc:sldChg chg="modSp">
        <pc:chgData name="Guest User" userId="" providerId="Windows Live" clId="Web-{A7FA0F5D-B6B6-640D-DE93-2A756F6CB08D}" dt="2024-11-17T21:10:14.248" v="252" actId="20577"/>
        <pc:sldMkLst>
          <pc:docMk/>
          <pc:sldMk cId="1440126564" sldId="273"/>
        </pc:sldMkLst>
        <pc:spChg chg="mod">
          <ac:chgData name="Guest User" userId="" providerId="Windows Live" clId="Web-{A7FA0F5D-B6B6-640D-DE93-2A756F6CB08D}" dt="2024-11-17T21:10:14.248" v="252" actId="20577"/>
          <ac:spMkLst>
            <pc:docMk/>
            <pc:sldMk cId="1440126564" sldId="273"/>
            <ac:spMk id="6" creationId="{45A88929-ED0A-A210-FB72-C6F96C6FB62F}"/>
          </ac:spMkLst>
        </pc:spChg>
      </pc:sldChg>
      <pc:sldChg chg="modSp">
        <pc:chgData name="Guest User" userId="" providerId="Windows Live" clId="Web-{A7FA0F5D-B6B6-640D-DE93-2A756F6CB08D}" dt="2024-11-17T21:10:11.935" v="251" actId="20577"/>
        <pc:sldMkLst>
          <pc:docMk/>
          <pc:sldMk cId="2524096209" sldId="274"/>
        </pc:sldMkLst>
        <pc:spChg chg="mod">
          <ac:chgData name="Guest User" userId="" providerId="Windows Live" clId="Web-{A7FA0F5D-B6B6-640D-DE93-2A756F6CB08D}" dt="2024-11-17T21:10:11.935" v="251" actId="20577"/>
          <ac:spMkLst>
            <pc:docMk/>
            <pc:sldMk cId="2524096209" sldId="274"/>
            <ac:spMk id="2" creationId="{3567A25A-DE31-413C-0758-9A9A33DFDC9B}"/>
          </ac:spMkLst>
        </pc:spChg>
        <pc:spChg chg="mod">
          <ac:chgData name="Guest User" userId="" providerId="Windows Live" clId="Web-{A7FA0F5D-B6B6-640D-DE93-2A756F6CB08D}" dt="2024-11-17T21:04:01.038" v="136" actId="20577"/>
          <ac:spMkLst>
            <pc:docMk/>
            <pc:sldMk cId="2524096209" sldId="274"/>
            <ac:spMk id="3" creationId="{66CEA917-2A04-A4C2-1B4A-B3EC6FF751B5}"/>
          </ac:spMkLst>
        </pc:spChg>
      </pc:sldChg>
      <pc:sldChg chg="addSp delSp modSp new">
        <pc:chgData name="Guest User" userId="" providerId="Windows Live" clId="Web-{A7FA0F5D-B6B6-640D-DE93-2A756F6CB08D}" dt="2024-11-17T21:10:38.701" v="260" actId="20577"/>
        <pc:sldMkLst>
          <pc:docMk/>
          <pc:sldMk cId="175805531" sldId="276"/>
        </pc:sldMkLst>
        <pc:spChg chg="mod">
          <ac:chgData name="Guest User" userId="" providerId="Windows Live" clId="Web-{A7FA0F5D-B6B6-640D-DE93-2A756F6CB08D}" dt="2024-11-17T21:10:38.701" v="260" actId="20577"/>
          <ac:spMkLst>
            <pc:docMk/>
            <pc:sldMk cId="175805531" sldId="276"/>
            <ac:spMk id="2" creationId="{8082DE9B-9F48-5EB9-01A7-9A2CE3CB39C6}"/>
          </ac:spMkLst>
        </pc:spChg>
        <pc:picChg chg="add mod">
          <ac:chgData name="Guest User" userId="" providerId="Windows Live" clId="Web-{A7FA0F5D-B6B6-640D-DE93-2A756F6CB08D}" dt="2024-11-17T20:56:32.261" v="30" actId="1076"/>
          <ac:picMkLst>
            <pc:docMk/>
            <pc:sldMk cId="175805531" sldId="276"/>
            <ac:picMk id="4" creationId="{24AC406C-2420-94CA-881F-07D3314C5010}"/>
          </ac:picMkLst>
        </pc:picChg>
        <pc:picChg chg="add del mod">
          <ac:chgData name="Guest User" userId="" providerId="Windows Live" clId="Web-{A7FA0F5D-B6B6-640D-DE93-2A756F6CB08D}" dt="2024-11-17T20:55:52.355" v="7"/>
          <ac:picMkLst>
            <pc:docMk/>
            <pc:sldMk cId="175805531" sldId="276"/>
            <ac:picMk id="5" creationId="{331CED87-73C6-6A60-8635-C070828B701E}"/>
          </ac:picMkLst>
        </pc:picChg>
      </pc:sldChg>
      <pc:sldChg chg="addSp delSp modSp">
        <pc:chgData name="Guest User" userId="" providerId="Windows Live" clId="Web-{A7FA0F5D-B6B6-640D-DE93-2A756F6CB08D}" dt="2024-11-17T21:10:29.935" v="258" actId="20577"/>
        <pc:sldMkLst>
          <pc:docMk/>
          <pc:sldMk cId="1102417522" sldId="277"/>
        </pc:sldMkLst>
        <pc:spChg chg="mod">
          <ac:chgData name="Guest User" userId="" providerId="Windows Live" clId="Web-{A7FA0F5D-B6B6-640D-DE93-2A756F6CB08D}" dt="2024-11-17T21:10:29.935" v="258" actId="20577"/>
          <ac:spMkLst>
            <pc:docMk/>
            <pc:sldMk cId="1102417522" sldId="277"/>
            <ac:spMk id="2" creationId="{79AD8A35-6820-0AFA-344B-3BE54FA272B6}"/>
          </ac:spMkLst>
        </pc:spChg>
        <pc:picChg chg="add mod">
          <ac:chgData name="Guest User" userId="" providerId="Windows Live" clId="Web-{A7FA0F5D-B6B6-640D-DE93-2A756F6CB08D}" dt="2024-11-17T20:57:51.277" v="53" actId="14100"/>
          <ac:picMkLst>
            <pc:docMk/>
            <pc:sldMk cId="1102417522" sldId="277"/>
            <ac:picMk id="4" creationId="{2D830766-96D7-6189-9829-260EE1F0F4B9}"/>
          </ac:picMkLst>
        </pc:picChg>
        <pc:picChg chg="add del mod">
          <ac:chgData name="Guest User" userId="" providerId="Windows Live" clId="Web-{A7FA0F5D-B6B6-640D-DE93-2A756F6CB08D}" dt="2024-11-17T20:59:46.387" v="80"/>
          <ac:picMkLst>
            <pc:docMk/>
            <pc:sldMk cId="1102417522" sldId="277"/>
            <ac:picMk id="5" creationId="{8A695D43-6484-FBA7-3CFE-6C3AAA5068FB}"/>
          </ac:picMkLst>
        </pc:picChg>
        <pc:picChg chg="add del">
          <ac:chgData name="Guest User" userId="" providerId="Windows Live" clId="Web-{A7FA0F5D-B6B6-640D-DE93-2A756F6CB08D}" dt="2024-11-17T20:57:22.371" v="46"/>
          <ac:picMkLst>
            <pc:docMk/>
            <pc:sldMk cId="1102417522" sldId="277"/>
            <ac:picMk id="6" creationId="{E42AD1B6-CFD2-20A0-CC4F-560FC4AB110B}"/>
          </ac:picMkLst>
        </pc:picChg>
        <pc:picChg chg="add mod">
          <ac:chgData name="Guest User" userId="" providerId="Windows Live" clId="Web-{A7FA0F5D-B6B6-640D-DE93-2A756F6CB08D}" dt="2024-11-17T20:58:44.168" v="66" actId="1076"/>
          <ac:picMkLst>
            <pc:docMk/>
            <pc:sldMk cId="1102417522" sldId="277"/>
            <ac:picMk id="7" creationId="{4443566F-5246-8C31-4C79-1D1DEEF05955}"/>
          </ac:picMkLst>
        </pc:picChg>
        <pc:picChg chg="add mod">
          <ac:chgData name="Guest User" userId="" providerId="Windows Live" clId="Web-{A7FA0F5D-B6B6-640D-DE93-2A756F6CB08D}" dt="2024-11-17T20:58:41.700" v="65" actId="1076"/>
          <ac:picMkLst>
            <pc:docMk/>
            <pc:sldMk cId="1102417522" sldId="277"/>
            <ac:picMk id="8" creationId="{62986AD9-A479-637F-8C11-71D99EEBA2C9}"/>
          </ac:picMkLst>
        </pc:picChg>
        <pc:picChg chg="add del mod">
          <ac:chgData name="Guest User" userId="" providerId="Windows Live" clId="Web-{A7FA0F5D-B6B6-640D-DE93-2A756F6CB08D}" dt="2024-11-17T21:10:28.217" v="257"/>
          <ac:picMkLst>
            <pc:docMk/>
            <pc:sldMk cId="1102417522" sldId="277"/>
            <ac:picMk id="10" creationId="{479BEC60-17C8-5BA8-D4EA-76B29BE27EC3}"/>
          </ac:picMkLst>
        </pc:picChg>
      </pc:sldChg>
      <pc:sldChg chg="addSp delSp modSp add replId">
        <pc:chgData name="Guest User" userId="" providerId="Windows Live" clId="Web-{A7FA0F5D-B6B6-640D-DE93-2A756F6CB08D}" dt="2024-11-17T21:10:22.982" v="255" actId="20577"/>
        <pc:sldMkLst>
          <pc:docMk/>
          <pc:sldMk cId="1506805543" sldId="278"/>
        </pc:sldMkLst>
        <pc:spChg chg="mod">
          <ac:chgData name="Guest User" userId="" providerId="Windows Live" clId="Web-{A7FA0F5D-B6B6-640D-DE93-2A756F6CB08D}" dt="2024-11-17T21:10:22.982" v="255" actId="20577"/>
          <ac:spMkLst>
            <pc:docMk/>
            <pc:sldMk cId="1506805543" sldId="278"/>
            <ac:spMk id="2" creationId="{79AD8A35-6820-0AFA-344B-3BE54FA272B6}"/>
          </ac:spMkLst>
        </pc:spChg>
        <pc:picChg chg="del">
          <ac:chgData name="Guest User" userId="" providerId="Windows Live" clId="Web-{A7FA0F5D-B6B6-640D-DE93-2A756F6CB08D}" dt="2024-11-17T20:59:50.934" v="82"/>
          <ac:picMkLst>
            <pc:docMk/>
            <pc:sldMk cId="1506805543" sldId="278"/>
            <ac:picMk id="4" creationId="{2D830766-96D7-6189-9829-260EE1F0F4B9}"/>
          </ac:picMkLst>
        </pc:picChg>
        <pc:picChg chg="del">
          <ac:chgData name="Guest User" userId="" providerId="Windows Live" clId="Web-{A7FA0F5D-B6B6-640D-DE93-2A756F6CB08D}" dt="2024-11-17T20:59:38.919" v="78"/>
          <ac:picMkLst>
            <pc:docMk/>
            <pc:sldMk cId="1506805543" sldId="278"/>
            <ac:picMk id="5" creationId="{8A695D43-6484-FBA7-3CFE-6C3AAA5068FB}"/>
          </ac:picMkLst>
        </pc:picChg>
        <pc:picChg chg="add del mod">
          <ac:chgData name="Guest User" userId="" providerId="Windows Live" clId="Web-{A7FA0F5D-B6B6-640D-DE93-2A756F6CB08D}" dt="2024-11-17T21:00:08.091" v="86"/>
          <ac:picMkLst>
            <pc:docMk/>
            <pc:sldMk cId="1506805543" sldId="278"/>
            <ac:picMk id="6" creationId="{57989715-D77E-4FA6-D52A-1B3F45C25082}"/>
          </ac:picMkLst>
        </pc:picChg>
        <pc:picChg chg="del">
          <ac:chgData name="Guest User" userId="" providerId="Windows Live" clId="Web-{A7FA0F5D-B6B6-640D-DE93-2A756F6CB08D}" dt="2024-11-17T20:59:49.481" v="81"/>
          <ac:picMkLst>
            <pc:docMk/>
            <pc:sldMk cId="1506805543" sldId="278"/>
            <ac:picMk id="7" creationId="{4443566F-5246-8C31-4C79-1D1DEEF05955}"/>
          </ac:picMkLst>
        </pc:picChg>
        <pc:picChg chg="add mod">
          <ac:chgData name="Guest User" userId="" providerId="Windows Live" clId="Web-{A7FA0F5D-B6B6-640D-DE93-2A756F6CB08D}" dt="2024-11-17T21:01:46.643" v="111" actId="1076"/>
          <ac:picMkLst>
            <pc:docMk/>
            <pc:sldMk cId="1506805543" sldId="278"/>
            <ac:picMk id="8" creationId="{63740436-5C0C-58F2-174C-ED22249B8DDE}"/>
          </ac:picMkLst>
        </pc:picChg>
        <pc:picChg chg="del">
          <ac:chgData name="Guest User" userId="" providerId="Windows Live" clId="Web-{A7FA0F5D-B6B6-640D-DE93-2A756F6CB08D}" dt="2024-11-17T20:59:51.653" v="83"/>
          <ac:picMkLst>
            <pc:docMk/>
            <pc:sldMk cId="1506805543" sldId="278"/>
            <ac:picMk id="9" creationId="{B89735F0-82F9-AC66-9EFF-79B734FA880A}"/>
          </ac:picMkLst>
        </pc:picChg>
        <pc:picChg chg="add del mod">
          <ac:chgData name="Guest User" userId="" providerId="Windows Live" clId="Web-{A7FA0F5D-B6B6-640D-DE93-2A756F6CB08D}" dt="2024-11-17T21:01:36.346" v="107"/>
          <ac:picMkLst>
            <pc:docMk/>
            <pc:sldMk cId="1506805543" sldId="278"/>
            <ac:picMk id="10" creationId="{B6A0B5B6-3F06-4EF2-1754-00DEE453DDCA}"/>
          </ac:picMkLst>
        </pc:picChg>
        <pc:picChg chg="add del mod">
          <ac:chgData name="Guest User" userId="" providerId="Windows Live" clId="Web-{A7FA0F5D-B6B6-640D-DE93-2A756F6CB08D}" dt="2024-11-17T21:01:39.752" v="109"/>
          <ac:picMkLst>
            <pc:docMk/>
            <pc:sldMk cId="1506805543" sldId="278"/>
            <ac:picMk id="11" creationId="{2DF0420C-BE3C-7C9E-C5E6-349FDE31DF23}"/>
          </ac:picMkLst>
        </pc:picChg>
      </pc:sldChg>
      <pc:sldChg chg="addSp delSp modSp add replId">
        <pc:chgData name="Guest User" userId="" providerId="Windows Live" clId="Web-{A7FA0F5D-B6B6-640D-DE93-2A756F6CB08D}" dt="2024-11-17T21:10:17.998" v="254"/>
        <pc:sldMkLst>
          <pc:docMk/>
          <pc:sldMk cId="1110572813" sldId="279"/>
        </pc:sldMkLst>
        <pc:spChg chg="mod">
          <ac:chgData name="Guest User" userId="" providerId="Windows Live" clId="Web-{A7FA0F5D-B6B6-640D-DE93-2A756F6CB08D}" dt="2024-11-17T21:10:17.998" v="253"/>
          <ac:spMkLst>
            <pc:docMk/>
            <pc:sldMk cId="1110572813" sldId="279"/>
            <ac:spMk id="2" creationId="{79AD8A35-6820-0AFA-344B-3BE54FA272B6}"/>
          </ac:spMkLst>
        </pc:spChg>
        <pc:spChg chg="mod">
          <ac:chgData name="Guest User" userId="" providerId="Windows Live" clId="Web-{A7FA0F5D-B6B6-640D-DE93-2A756F6CB08D}" dt="2024-11-17T21:10:17.998" v="254"/>
          <ac:spMkLst>
            <pc:docMk/>
            <pc:sldMk cId="1110572813" sldId="279"/>
            <ac:spMk id="3" creationId="{B02F35C5-3569-68FB-D058-E8349491C8A5}"/>
          </ac:spMkLst>
        </pc:spChg>
        <pc:picChg chg="add mod">
          <ac:chgData name="Guest User" userId="" providerId="Windows Live" clId="Web-{A7FA0F5D-B6B6-640D-DE93-2A756F6CB08D}" dt="2024-11-17T21:02:37.033" v="118" actId="1076"/>
          <ac:picMkLst>
            <pc:docMk/>
            <pc:sldMk cId="1110572813" sldId="279"/>
            <ac:picMk id="4" creationId="{1A83E71C-A2EF-87DC-927B-661BC80DBFE7}"/>
          </ac:picMkLst>
        </pc:picChg>
        <pc:picChg chg="del">
          <ac:chgData name="Guest User" userId="" providerId="Windows Live" clId="Web-{A7FA0F5D-B6B6-640D-DE93-2A756F6CB08D}" dt="2024-11-17T21:01:10.908" v="98"/>
          <ac:picMkLst>
            <pc:docMk/>
            <pc:sldMk cId="1110572813" sldId="279"/>
            <ac:picMk id="8" creationId="{63740436-5C0C-58F2-174C-ED22249B8DDE}"/>
          </ac:picMkLst>
        </pc:picChg>
        <pc:picChg chg="mod">
          <ac:chgData name="Guest User" userId="" providerId="Windows Live" clId="Web-{A7FA0F5D-B6B6-640D-DE93-2A756F6CB08D}" dt="2024-11-17T21:01:23.752" v="103" actId="1076"/>
          <ac:picMkLst>
            <pc:docMk/>
            <pc:sldMk cId="1110572813" sldId="279"/>
            <ac:picMk id="10" creationId="{B6A0B5B6-3F06-4EF2-1754-00DEE453DDCA}"/>
          </ac:picMkLst>
        </pc:picChg>
        <pc:picChg chg="del">
          <ac:chgData name="Guest User" userId="" providerId="Windows Live" clId="Web-{A7FA0F5D-B6B6-640D-DE93-2A756F6CB08D}" dt="2024-11-17T21:01:09.142" v="97"/>
          <ac:picMkLst>
            <pc:docMk/>
            <pc:sldMk cId="1110572813" sldId="279"/>
            <ac:picMk id="11" creationId="{2DF0420C-BE3C-7C9E-C5E6-349FDE31DF23}"/>
          </ac:picMkLst>
        </pc:picChg>
      </pc:sldChg>
      <pc:sldChg chg="modSp new">
        <pc:chgData name="Guest User" userId="" providerId="Windows Live" clId="Web-{A7FA0F5D-B6B6-640D-DE93-2A756F6CB08D}" dt="2024-11-17T21:10:42.029" v="261" actId="20577"/>
        <pc:sldMkLst>
          <pc:docMk/>
          <pc:sldMk cId="243057630" sldId="280"/>
        </pc:sldMkLst>
        <pc:spChg chg="mod">
          <ac:chgData name="Guest User" userId="" providerId="Windows Live" clId="Web-{A7FA0F5D-B6B6-640D-DE93-2A756F6CB08D}" dt="2024-11-17T21:10:42.029" v="261" actId="20577"/>
          <ac:spMkLst>
            <pc:docMk/>
            <pc:sldMk cId="243057630" sldId="280"/>
            <ac:spMk id="2" creationId="{98CC322B-5536-B3C2-4767-99A3B3DFE032}"/>
          </ac:spMkLst>
        </pc:spChg>
        <pc:spChg chg="mod">
          <ac:chgData name="Guest User" userId="" providerId="Windows Live" clId="Web-{A7FA0F5D-B6B6-640D-DE93-2A756F6CB08D}" dt="2024-11-17T21:08:18.560" v="182" actId="20577"/>
          <ac:spMkLst>
            <pc:docMk/>
            <pc:sldMk cId="243057630" sldId="280"/>
            <ac:spMk id="3" creationId="{BFF91E6C-2092-CEFF-1828-7B8F9B8A9959}"/>
          </ac:spMkLst>
        </pc:spChg>
      </pc:sldChg>
      <pc:sldChg chg="addSp modSp new del">
        <pc:chgData name="Guest User" userId="" providerId="Windows Live" clId="Web-{A7FA0F5D-B6B6-640D-DE93-2A756F6CB08D}" dt="2024-11-17T21:02:47.143" v="119"/>
        <pc:sldMkLst>
          <pc:docMk/>
          <pc:sldMk cId="3474399178" sldId="280"/>
        </pc:sldMkLst>
        <pc:picChg chg="add mod">
          <ac:chgData name="Guest User" userId="" providerId="Windows Live" clId="Web-{A7FA0F5D-B6B6-640D-DE93-2A756F6CB08D}" dt="2024-11-17T21:02:16.221" v="117" actId="14100"/>
          <ac:picMkLst>
            <pc:docMk/>
            <pc:sldMk cId="3474399178" sldId="280"/>
            <ac:picMk id="4" creationId="{57CD4192-04A5-B3E1-9D07-6C97643E4A8F}"/>
          </ac:picMkLst>
        </pc:picChg>
      </pc:sldChg>
      <pc:sldChg chg="addSp modSp new">
        <pc:chgData name="Guest User" userId="" providerId="Windows Live" clId="Web-{A7FA0F5D-B6B6-640D-DE93-2A756F6CB08D}" dt="2024-11-17T21:10:34.810" v="259" actId="20577"/>
        <pc:sldMkLst>
          <pc:docMk/>
          <pc:sldMk cId="2495811118" sldId="281"/>
        </pc:sldMkLst>
        <pc:spChg chg="mod">
          <ac:chgData name="Guest User" userId="" providerId="Windows Live" clId="Web-{A7FA0F5D-B6B6-640D-DE93-2A756F6CB08D}" dt="2024-11-17T21:10:34.810" v="259" actId="20577"/>
          <ac:spMkLst>
            <pc:docMk/>
            <pc:sldMk cId="2495811118" sldId="281"/>
            <ac:spMk id="2" creationId="{61D3EB90-702E-DE11-380B-F73C443E221C}"/>
          </ac:spMkLst>
        </pc:spChg>
        <pc:spChg chg="mod">
          <ac:chgData name="Guest User" userId="" providerId="Windows Live" clId="Web-{A7FA0F5D-B6B6-640D-DE93-2A756F6CB08D}" dt="2024-11-17T21:09:21.810" v="189" actId="20577"/>
          <ac:spMkLst>
            <pc:docMk/>
            <pc:sldMk cId="2495811118" sldId="281"/>
            <ac:spMk id="3" creationId="{5229F4CB-B341-07CA-666D-0CFBD3687D7E}"/>
          </ac:spMkLst>
        </pc:spChg>
        <pc:picChg chg="add mod">
          <ac:chgData name="Guest User" userId="" providerId="Windows Live" clId="Web-{A7FA0F5D-B6B6-640D-DE93-2A756F6CB08D}" dt="2024-11-17T21:09:50.982" v="231" actId="1076"/>
          <ac:picMkLst>
            <pc:docMk/>
            <pc:sldMk cId="2495811118" sldId="281"/>
            <ac:picMk id="4" creationId="{1776AF02-511D-EA16-0CD8-D5CAE11F6E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0bcf59c767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0bcf59c767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bcf59c767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0bcf59c767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bcf59c767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bcf59c76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bcf59c767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bcf59c76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81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524345" y="2818325"/>
            <a:ext cx="11146500" cy="9420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800"/>
              <a:buFont typeface="Times New Roman"/>
              <a:buNone/>
            </a:pPr>
            <a:r>
              <a:rPr lang="en-IN" sz="4000" b="1">
                <a:solidFill>
                  <a:schemeClr val="dk1"/>
                </a:solidFill>
                <a:latin typeface="Times New Roman"/>
                <a:ea typeface="Times New Roman"/>
                <a:cs typeface="Times New Roman"/>
                <a:sym typeface="Times New Roman"/>
              </a:rPr>
              <a:t>Applications of ADMM</a:t>
            </a:r>
            <a:endParaRPr lang="en-US" sz="4000" b="1">
              <a:solidFill>
                <a:schemeClr val="dk1"/>
              </a:solidFill>
              <a:latin typeface="Times New Roman"/>
              <a:ea typeface="Times New Roman"/>
              <a:cs typeface="Times New Roman"/>
            </a:endParaRPr>
          </a:p>
          <a:p>
            <a:pPr algn="ctr">
              <a:lnSpc>
                <a:spcPct val="90000"/>
              </a:lnSpc>
              <a:buSzPts val="4800"/>
            </a:pPr>
            <a:endParaRPr lang="en-IN" sz="4000" b="1">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800"/>
              <a:buFont typeface="Times New Roman"/>
              <a:buNone/>
            </a:pPr>
            <a:r>
              <a:rPr lang="en-IN" sz="3700" b="1">
                <a:solidFill>
                  <a:schemeClr val="dk1"/>
                </a:solidFill>
                <a:latin typeface="Times New Roman"/>
                <a:ea typeface="Times New Roman"/>
                <a:cs typeface="Times New Roman"/>
                <a:sym typeface="Times New Roman"/>
              </a:rPr>
              <a:t>1.</a:t>
            </a:r>
            <a:r>
              <a:rPr lang="en-IN" sz="3200" b="1">
                <a:solidFill>
                  <a:schemeClr val="dk1"/>
                </a:solidFill>
                <a:latin typeface="Times New Roman"/>
                <a:ea typeface="Times New Roman"/>
                <a:cs typeface="Times New Roman"/>
                <a:sym typeface="Times New Roman"/>
              </a:rPr>
              <a:t>Graphical Lasso Optimization</a:t>
            </a:r>
            <a:endParaRPr lang="en-IN" sz="3200" b="1">
              <a:solidFill>
                <a:schemeClr val="dk1"/>
              </a:solidFill>
              <a:latin typeface="Times New Roman"/>
              <a:ea typeface="Times New Roman"/>
              <a:cs typeface="Times New Roman"/>
            </a:endParaRPr>
          </a:p>
          <a:p>
            <a:pPr algn="ctr"/>
            <a:r>
              <a:rPr lang="en-IN" sz="3200" b="1">
                <a:solidFill>
                  <a:schemeClr val="dk1"/>
                </a:solidFill>
                <a:latin typeface="Times New Roman"/>
                <a:ea typeface="Times New Roman"/>
                <a:cs typeface="Times New Roman"/>
              </a:rPr>
              <a:t>2.Image Super Resolution</a:t>
            </a:r>
            <a:endParaRPr lang="en-IN" sz="3200">
              <a:solidFill>
                <a:schemeClr val="dk1"/>
              </a:solidFill>
              <a:latin typeface="Times New Roman"/>
              <a:ea typeface="Times New Roman"/>
              <a:cs typeface="Times New Roman"/>
            </a:endParaRPr>
          </a:p>
        </p:txBody>
      </p:sp>
      <p:sp>
        <p:nvSpPr>
          <p:cNvPr id="85" name="Google Shape;85;p13"/>
          <p:cNvSpPr/>
          <p:nvPr/>
        </p:nvSpPr>
        <p:spPr>
          <a:xfrm>
            <a:off x="3256785" y="4419675"/>
            <a:ext cx="5549540" cy="20128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000"/>
              <a:buFont typeface="Arial"/>
              <a:buNone/>
            </a:pPr>
            <a:r>
              <a:rPr lang="en-IN" sz="2000" b="1">
                <a:solidFill>
                  <a:schemeClr val="dk1"/>
                </a:solidFill>
                <a:latin typeface="Times New Roman"/>
                <a:ea typeface="Times New Roman"/>
                <a:cs typeface="Times New Roman"/>
                <a:sym typeface="Times New Roman"/>
              </a:rPr>
              <a:t>Group C-06</a:t>
            </a:r>
            <a:endParaRPr sz="2000" b="1">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2000"/>
              <a:buFont typeface="Arial"/>
              <a:buNone/>
            </a:pPr>
            <a:r>
              <a:rPr lang="en-IN" sz="1800">
                <a:solidFill>
                  <a:schemeClr val="dk1"/>
                </a:solidFill>
                <a:latin typeface="Times New Roman"/>
                <a:ea typeface="Times New Roman"/>
                <a:cs typeface="Times New Roman"/>
                <a:sym typeface="Times New Roman"/>
              </a:rPr>
              <a:t>Varshitha Thilak Kumar-CB.SC.U4AIE23258</a:t>
            </a:r>
            <a:endParaRPr sz="1800">
              <a:solidFill>
                <a:schemeClr val="dk1"/>
              </a:solidFill>
              <a:latin typeface="Times New Roman"/>
              <a:ea typeface="Times New Roman"/>
              <a:cs typeface="Times New Roman"/>
            </a:endParaRPr>
          </a:p>
          <a:p>
            <a:pPr marL="0" marR="0" lvl="0" indent="0" algn="ctr" rtl="0">
              <a:lnSpc>
                <a:spcPct val="90000"/>
              </a:lnSpc>
              <a:spcBef>
                <a:spcPts val="0"/>
              </a:spcBef>
              <a:spcAft>
                <a:spcPts val="0"/>
              </a:spcAft>
              <a:buClr>
                <a:schemeClr val="dk1"/>
              </a:buClr>
              <a:buSzPts val="2000"/>
              <a:buFont typeface="Arial"/>
              <a:buNone/>
            </a:pPr>
            <a:r>
              <a:rPr lang="en-IN" sz="1800">
                <a:solidFill>
                  <a:schemeClr val="dk1"/>
                </a:solidFill>
                <a:latin typeface="Times New Roman"/>
                <a:ea typeface="Times New Roman"/>
                <a:cs typeface="Times New Roman"/>
                <a:sym typeface="Times New Roman"/>
              </a:rPr>
              <a:t>Siri Sanjana S-CB.SC.U4AIE23249</a:t>
            </a:r>
            <a:endParaRPr sz="1800">
              <a:solidFill>
                <a:schemeClr val="dk1"/>
              </a:solidFill>
              <a:latin typeface="Times New Roman"/>
              <a:ea typeface="Times New Roman"/>
              <a:cs typeface="Times New Roman"/>
            </a:endParaRPr>
          </a:p>
          <a:p>
            <a:pPr marL="0" marR="0" lvl="0" indent="0" algn="ctr" rtl="0">
              <a:lnSpc>
                <a:spcPct val="90000"/>
              </a:lnSpc>
              <a:spcBef>
                <a:spcPts val="0"/>
              </a:spcBef>
              <a:spcAft>
                <a:spcPts val="0"/>
              </a:spcAft>
              <a:buClr>
                <a:schemeClr val="dk1"/>
              </a:buClr>
              <a:buSzPts val="2000"/>
              <a:buFont typeface="Arial"/>
              <a:buNone/>
            </a:pPr>
            <a:r>
              <a:rPr lang="en-IN" sz="1800">
                <a:solidFill>
                  <a:schemeClr val="dk1"/>
                </a:solidFill>
                <a:latin typeface="Times New Roman"/>
                <a:ea typeface="Times New Roman"/>
                <a:cs typeface="Times New Roman"/>
                <a:sym typeface="Times New Roman"/>
              </a:rPr>
              <a:t>Shreya Arun-CB.SC.U4AIE23253</a:t>
            </a:r>
            <a:endParaRPr sz="1800">
              <a:solidFill>
                <a:schemeClr val="dk1"/>
              </a:solidFill>
              <a:latin typeface="Times New Roman"/>
              <a:ea typeface="Times New Roman"/>
              <a:cs typeface="Times New Roman"/>
            </a:endParaRPr>
          </a:p>
          <a:p>
            <a:pPr marL="0" marR="0" lvl="0" indent="0" algn="ctr" rtl="0">
              <a:lnSpc>
                <a:spcPct val="90000"/>
              </a:lnSpc>
              <a:spcBef>
                <a:spcPts val="0"/>
              </a:spcBef>
              <a:spcAft>
                <a:spcPts val="0"/>
              </a:spcAft>
              <a:buClr>
                <a:schemeClr val="dk1"/>
              </a:buClr>
              <a:buSzPts val="2000"/>
              <a:buFont typeface="Arial"/>
              <a:buNone/>
            </a:pPr>
            <a:r>
              <a:rPr lang="en-IN" sz="1800">
                <a:solidFill>
                  <a:schemeClr val="dk1"/>
                </a:solidFill>
                <a:latin typeface="Times New Roman"/>
                <a:ea typeface="Times New Roman"/>
                <a:cs typeface="Times New Roman"/>
                <a:sym typeface="Times New Roman"/>
              </a:rPr>
              <a:t>Anagha Menon-CB.SC.U4AIE23212</a:t>
            </a:r>
            <a:endParaRPr sz="1800">
              <a:solidFill>
                <a:schemeClr val="dk1"/>
              </a:solidFill>
              <a:latin typeface="Times New Roman"/>
              <a:ea typeface="Times New Roman"/>
              <a:cs typeface="Times New Roman"/>
            </a:endParaRPr>
          </a:p>
          <a:p>
            <a:pPr marL="0" marR="0" lvl="0" indent="0" algn="ctr" rtl="0">
              <a:lnSpc>
                <a:spcPct val="100000"/>
              </a:lnSpc>
              <a:spcBef>
                <a:spcPts val="0"/>
              </a:spcBef>
              <a:spcAft>
                <a:spcPts val="0"/>
              </a:spcAft>
              <a:buClr>
                <a:schemeClr val="dk1"/>
              </a:buClr>
              <a:buSzPts val="2000"/>
              <a:buFont typeface="Arial"/>
              <a:buNone/>
            </a:pPr>
            <a:endParaRPr sz="1800">
              <a:solidFill>
                <a:schemeClr val="dk1"/>
              </a:solidFill>
              <a:latin typeface="Times New Roman"/>
              <a:ea typeface="Times New Roman"/>
              <a:cs typeface="Times New Roman"/>
            </a:endParaRPr>
          </a:p>
          <a:p>
            <a:pPr marL="0" marR="0" lvl="0" indent="0" algn="ctr" rtl="0">
              <a:lnSpc>
                <a:spcPct val="100000"/>
              </a:lnSpc>
              <a:spcBef>
                <a:spcPts val="0"/>
              </a:spcBef>
              <a:spcAft>
                <a:spcPts val="0"/>
              </a:spcAft>
              <a:buClr>
                <a:schemeClr val="dk1"/>
              </a:buClr>
              <a:buSzPts val="2000"/>
              <a:buFont typeface="Arial"/>
              <a:buNone/>
            </a:pPr>
            <a:endParaRPr lang="en-IN" sz="2000" b="1">
              <a:solidFill>
                <a:schemeClr val="dk1"/>
              </a:solidFill>
              <a:latin typeface="Times New Roman"/>
              <a:ea typeface="Times New Roman"/>
              <a:cs typeface="Times New Roman"/>
            </a:endParaRPr>
          </a:p>
          <a:p>
            <a:pPr marL="0" marR="0" lvl="0" indent="0" algn="ctr" rtl="0">
              <a:lnSpc>
                <a:spcPct val="90000"/>
              </a:lnSpc>
              <a:spcBef>
                <a:spcPts val="1000"/>
              </a:spcBef>
              <a:spcAft>
                <a:spcPts val="0"/>
              </a:spcAft>
              <a:buClr>
                <a:schemeClr val="dk1"/>
              </a:buClr>
              <a:buSzPts val="2000"/>
              <a:buFont typeface="Arial"/>
              <a:buNone/>
            </a:pPr>
            <a:endParaRPr/>
          </a:p>
        </p:txBody>
      </p:sp>
      <p:pic>
        <p:nvPicPr>
          <p:cNvPr id="86" name="Google Shape;86;p13"/>
          <p:cNvPicPr preferRelativeResize="0"/>
          <p:nvPr/>
        </p:nvPicPr>
        <p:blipFill rotWithShape="1">
          <a:blip r:embed="rId3">
            <a:alphaModFix/>
          </a:blip>
          <a:srcRect/>
          <a:stretch/>
        </p:blipFill>
        <p:spPr>
          <a:xfrm>
            <a:off x="4831840" y="242073"/>
            <a:ext cx="1948704" cy="471768"/>
          </a:xfrm>
          <a:prstGeom prst="rect">
            <a:avLst/>
          </a:prstGeom>
          <a:noFill/>
          <a:ln>
            <a:noFill/>
          </a:ln>
        </p:spPr>
      </p:pic>
      <p:sp>
        <p:nvSpPr>
          <p:cNvPr id="87" name="Google Shape;87;p13"/>
          <p:cNvSpPr txBox="1"/>
          <p:nvPr/>
        </p:nvSpPr>
        <p:spPr>
          <a:xfrm>
            <a:off x="2867475" y="1040086"/>
            <a:ext cx="63180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Times New Roman"/>
                <a:ea typeface="Times New Roman"/>
                <a:cs typeface="Times New Roman"/>
                <a:sym typeface="Times New Roman"/>
              </a:rPr>
              <a:t>Mathematics for Computing -3</a:t>
            </a:r>
            <a:endParaRPr/>
          </a:p>
        </p:txBody>
      </p:sp>
      <p:sp>
        <p:nvSpPr>
          <p:cNvPr id="89" name="Google Shape;89;p13"/>
          <p:cNvSpPr/>
          <p:nvPr/>
        </p:nvSpPr>
        <p:spPr>
          <a:xfrm>
            <a:off x="8541088" y="6250802"/>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IN" sz="1200" b="0" i="0" u="none" strike="noStrike" cap="none">
                <a:solidFill>
                  <a:srgbClr val="888888"/>
                </a:solidFill>
                <a:latin typeface="Calibri"/>
                <a:ea typeface="Calibri"/>
                <a:cs typeface="Calibri"/>
                <a:sym typeface="Calibri"/>
              </a:rPr>
              <a:t>1</a:t>
            </a:fld>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method&#10;&#10;Description automatically generated">
            <a:extLst>
              <a:ext uri="{FF2B5EF4-FFF2-40B4-BE49-F238E27FC236}">
                <a16:creationId xmlns:a16="http://schemas.microsoft.com/office/drawing/2014/main" id="{636BE4D6-3D8E-C755-D527-8340BE4EB774}"/>
              </a:ext>
            </a:extLst>
          </p:cNvPr>
          <p:cNvPicPr>
            <a:picLocks noChangeAspect="1"/>
          </p:cNvPicPr>
          <p:nvPr/>
        </p:nvPicPr>
        <p:blipFill>
          <a:blip r:embed="rId2"/>
          <a:stretch>
            <a:fillRect/>
          </a:stretch>
        </p:blipFill>
        <p:spPr>
          <a:xfrm>
            <a:off x="762000" y="1511826"/>
            <a:ext cx="10988260" cy="4287129"/>
          </a:xfrm>
          <a:prstGeom prst="rect">
            <a:avLst/>
          </a:prstGeom>
        </p:spPr>
      </p:pic>
      <p:sp>
        <p:nvSpPr>
          <p:cNvPr id="6" name="TextBox 5">
            <a:extLst>
              <a:ext uri="{FF2B5EF4-FFF2-40B4-BE49-F238E27FC236}">
                <a16:creationId xmlns:a16="http://schemas.microsoft.com/office/drawing/2014/main" id="{45A88929-ED0A-A210-FB72-C6F96C6FB62F}"/>
              </a:ext>
            </a:extLst>
          </p:cNvPr>
          <p:cNvSpPr txBox="1"/>
          <p:nvPr/>
        </p:nvSpPr>
        <p:spPr>
          <a:xfrm>
            <a:off x="764644" y="414036"/>
            <a:ext cx="70744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Times New Roman"/>
              </a:rPr>
              <a:t>Results:</a:t>
            </a:r>
          </a:p>
        </p:txBody>
      </p:sp>
    </p:spTree>
    <p:extLst>
      <p:ext uri="{BB962C8B-B14F-4D97-AF65-F5344CB8AC3E}">
        <p14:creationId xmlns:p14="http://schemas.microsoft.com/office/powerpoint/2010/main" val="144012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A25A-DE31-413C-0758-9A9A33DFDC9B}"/>
              </a:ext>
            </a:extLst>
          </p:cNvPr>
          <p:cNvSpPr>
            <a:spLocks noGrp="1"/>
          </p:cNvSpPr>
          <p:nvPr>
            <p:ph type="title"/>
          </p:nvPr>
        </p:nvSpPr>
        <p:spPr/>
        <p:txBody>
          <a:bodyPr/>
          <a:lstStyle/>
          <a:p>
            <a:r>
              <a:rPr lang="en-US" b="1">
                <a:latin typeface="Times New Roman"/>
              </a:rPr>
              <a:t>Conclusion</a:t>
            </a:r>
          </a:p>
        </p:txBody>
      </p:sp>
      <p:sp>
        <p:nvSpPr>
          <p:cNvPr id="3" name="Text Placeholder 2">
            <a:extLst>
              <a:ext uri="{FF2B5EF4-FFF2-40B4-BE49-F238E27FC236}">
                <a16:creationId xmlns:a16="http://schemas.microsoft.com/office/drawing/2014/main" id="{66CEA917-2A04-A4C2-1B4A-B3EC6FF751B5}"/>
              </a:ext>
            </a:extLst>
          </p:cNvPr>
          <p:cNvSpPr>
            <a:spLocks noGrp="1"/>
          </p:cNvSpPr>
          <p:nvPr>
            <p:ph type="body" idx="1"/>
          </p:nvPr>
        </p:nvSpPr>
        <p:spPr/>
        <p:txBody>
          <a:bodyPr>
            <a:normAutofit fontScale="92500" lnSpcReduction="10000"/>
          </a:bodyPr>
          <a:lstStyle/>
          <a:p>
            <a:r>
              <a:rPr lang="en-US"/>
              <a:t>the ADMM-based approach for Graphical Lasso optimization is highly effective for large-scale, complex problems like stock market modeling. </a:t>
            </a:r>
          </a:p>
          <a:p>
            <a:r>
              <a:rPr lang="en-US"/>
              <a:t>Unlike traditional methods, ADMM decomposes the problem into manageable sub-problems, enabling efficient parallelization and faster convergence. Its key strength lies in handling sparsity constraints (L1-norm penalty) and log determinant terms with computational stability.</a:t>
            </a:r>
          </a:p>
          <a:p>
            <a:r>
              <a:rPr lang="en-US"/>
              <a:t>ADMM’s iterative steps ensure accurate, scalable solutions, balancing data fitting with sparsity to reveal significant stock relationships while ignoring weaker ones. </a:t>
            </a:r>
          </a:p>
          <a:p>
            <a:r>
              <a:rPr lang="en-US"/>
              <a:t>This makes ADMM a powerful, efficient tool for financial modeling and other applications involving high-dimensional, sparse datasets. </a:t>
            </a:r>
          </a:p>
        </p:txBody>
      </p:sp>
    </p:spTree>
    <p:extLst>
      <p:ext uri="{BB962C8B-B14F-4D97-AF65-F5344CB8AC3E}">
        <p14:creationId xmlns:p14="http://schemas.microsoft.com/office/powerpoint/2010/main" val="252409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Introduction</a:t>
            </a:r>
            <a:endParaRPr/>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1000"/>
              </a:spcBef>
              <a:spcAft>
                <a:spcPts val="0"/>
              </a:spcAft>
              <a:buClr>
                <a:schemeClr val="dk1"/>
              </a:buClr>
              <a:buSzPct val="100000"/>
              <a:buFont typeface="Times New Roman"/>
              <a:buChar char="•"/>
            </a:pPr>
            <a:r>
              <a:rPr lang="en-IN">
                <a:latin typeface="Times New Roman"/>
                <a:ea typeface="Times New Roman"/>
                <a:cs typeface="Times New Roman"/>
                <a:sym typeface="Times New Roman"/>
              </a:rPr>
              <a:t>Enhancing an image's spatial resolution by turning a low-resolution (LR) image into a high-resolution (HR) image is known as image super-resolution (SR).</a:t>
            </a:r>
          </a:p>
          <a:p>
            <a:pPr marL="228600" lvl="0" indent="-228600" algn="l" rtl="0">
              <a:lnSpc>
                <a:spcPct val="120000"/>
              </a:lnSpc>
              <a:spcBef>
                <a:spcPts val="1000"/>
              </a:spcBef>
              <a:spcAft>
                <a:spcPts val="0"/>
              </a:spcAft>
              <a:buClr>
                <a:schemeClr val="dk1"/>
              </a:buClr>
              <a:buSzPct val="100000"/>
              <a:buFont typeface="Times New Roman"/>
              <a:buChar char="•"/>
            </a:pPr>
            <a:r>
              <a:rPr lang="en-IN">
                <a:latin typeface="Times New Roman"/>
                <a:ea typeface="Times New Roman"/>
                <a:cs typeface="Times New Roman"/>
                <a:sym typeface="Times New Roman"/>
              </a:rPr>
              <a:t>High-resolution images are essential for improved analysis and decision-making in a variety of applications, including satellite imaging, medical imaging, and video improvement. </a:t>
            </a:r>
          </a:p>
          <a:p>
            <a:pPr marL="228600" lvl="0" indent="-228600" algn="l" rtl="0">
              <a:lnSpc>
                <a:spcPct val="120000"/>
              </a:lnSpc>
              <a:spcBef>
                <a:spcPts val="1000"/>
              </a:spcBef>
              <a:spcAft>
                <a:spcPts val="0"/>
              </a:spcAft>
              <a:buClr>
                <a:schemeClr val="dk1"/>
              </a:buClr>
              <a:buSzPct val="100000"/>
              <a:buFont typeface="Times New Roman"/>
              <a:buChar char="•"/>
            </a:pPr>
            <a:r>
              <a:rPr lang="en-IN">
                <a:latin typeface="Times New Roman"/>
                <a:ea typeface="Times New Roman"/>
                <a:cs typeface="Times New Roman"/>
                <a:sym typeface="Times New Roman"/>
              </a:rPr>
              <a:t>In this project, we concentrate on solving the picture super-resolution problem by applying the Alternating Direction Method of Multipliers (ADMM). </a:t>
            </a:r>
          </a:p>
          <a:p>
            <a:pPr marL="228600" lvl="0" indent="-228600" algn="l" rtl="0">
              <a:lnSpc>
                <a:spcPct val="120000"/>
              </a:lnSpc>
              <a:spcBef>
                <a:spcPts val="1000"/>
              </a:spcBef>
              <a:spcAft>
                <a:spcPts val="0"/>
              </a:spcAft>
              <a:buClr>
                <a:schemeClr val="dk1"/>
              </a:buClr>
              <a:buSzPct val="100000"/>
              <a:buFont typeface="Times New Roman"/>
              <a:buChar char="•"/>
            </a:pPr>
            <a:r>
              <a:rPr lang="en-IN">
                <a:latin typeface="Times New Roman"/>
                <a:ea typeface="Times New Roman"/>
                <a:cs typeface="Times New Roman"/>
                <a:sym typeface="Times New Roman"/>
              </a:rPr>
              <a:t>ADMM is an optimization algorithm that solves complicated problems iteratively by breaking them down into smaller, more manageable subproblems. Because it successfully manages both data fidelity and regularization, this approach is especially helpful in applications like image SR.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a:latin typeface="Times New Roman"/>
                <a:ea typeface="Times New Roman"/>
                <a:cs typeface="Times New Roman"/>
                <a:sym typeface="Times New Roman"/>
              </a:rPr>
              <a:t>Methodology</a:t>
            </a:r>
            <a:endParaRPr/>
          </a:p>
        </p:txBody>
      </p:sp>
      <p:pic>
        <p:nvPicPr>
          <p:cNvPr id="113" name="Google Shape;113;p17"/>
          <p:cNvPicPr preferRelativeResize="0"/>
          <p:nvPr/>
        </p:nvPicPr>
        <p:blipFill>
          <a:blip r:embed="rId3">
            <a:alphaModFix/>
          </a:blip>
          <a:stretch>
            <a:fillRect/>
          </a:stretch>
        </p:blipFill>
        <p:spPr>
          <a:xfrm>
            <a:off x="2213775" y="1584375"/>
            <a:ext cx="7407749" cy="45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latin typeface="Times New Roman"/>
                <a:ea typeface="Times New Roman"/>
                <a:cs typeface="Times New Roman"/>
                <a:sym typeface="Times New Roman"/>
              </a:rPr>
              <a:t>Description</a:t>
            </a:r>
            <a:endParaRPr b="1">
              <a:latin typeface="Times New Roman"/>
              <a:ea typeface="Times New Roman"/>
              <a:cs typeface="Times New Roman"/>
              <a:sym typeface="Times New Roman"/>
            </a:endParaRPr>
          </a:p>
        </p:txBody>
      </p:sp>
      <p:sp>
        <p:nvSpPr>
          <p:cNvPr id="119" name="Google Shape;119;p18"/>
          <p:cNvSpPr txBox="1">
            <a:spLocks noGrp="1"/>
          </p:cNvSpPr>
          <p:nvPr>
            <p:ph type="body" idx="1"/>
          </p:nvPr>
        </p:nvSpPr>
        <p:spPr>
          <a:xfrm>
            <a:off x="874800" y="1825625"/>
            <a:ext cx="10515600" cy="4351200"/>
          </a:xfrm>
          <a:prstGeom prst="rect">
            <a:avLst/>
          </a:prstGeom>
        </p:spPr>
        <p:txBody>
          <a:bodyPr spcFirstLastPara="1" wrap="square" lIns="91425" tIns="91425" rIns="91425" bIns="82800" anchor="t" anchorCtr="0">
            <a:normAutofit/>
          </a:bodyPr>
          <a:lstStyle/>
          <a:p>
            <a:pPr marL="496799" lvl="0" indent="-399750" algn="l" rtl="0">
              <a:lnSpc>
                <a:spcPct val="115000"/>
              </a:lnSpc>
              <a:spcBef>
                <a:spcPts val="1000"/>
              </a:spcBef>
              <a:spcAft>
                <a:spcPts val="0"/>
              </a:spcAft>
              <a:buSzPts val="2100"/>
              <a:buFont typeface="Times New Roman"/>
              <a:buChar char="•"/>
            </a:pPr>
            <a:r>
              <a:rPr lang="en-IN" sz="2100">
                <a:latin typeface="Times New Roman"/>
                <a:ea typeface="Times New Roman"/>
                <a:cs typeface="Times New Roman"/>
                <a:sym typeface="Times New Roman"/>
              </a:rPr>
              <a:t>Input Low-Resolution </a:t>
            </a:r>
            <a:r>
              <a:rPr lang="en-IN" sz="2100" err="1">
                <a:latin typeface="Times New Roman"/>
                <a:ea typeface="Times New Roman"/>
                <a:cs typeface="Times New Roman"/>
                <a:sym typeface="Times New Roman"/>
              </a:rPr>
              <a:t>Image:Usually</a:t>
            </a:r>
            <a:r>
              <a:rPr lang="en-IN" sz="2100">
                <a:latin typeface="Times New Roman"/>
                <a:ea typeface="Times New Roman"/>
                <a:cs typeface="Times New Roman"/>
                <a:sym typeface="Times New Roman"/>
              </a:rPr>
              <a:t> </a:t>
            </a:r>
            <a:r>
              <a:rPr lang="en-IN" sz="2100" err="1">
                <a:latin typeface="Times New Roman"/>
                <a:ea typeface="Times New Roman"/>
                <a:cs typeface="Times New Roman"/>
                <a:sym typeface="Times New Roman"/>
              </a:rPr>
              <a:t>downsampled</a:t>
            </a:r>
            <a:r>
              <a:rPr lang="en-IN" sz="2100">
                <a:latin typeface="Times New Roman"/>
                <a:ea typeface="Times New Roman"/>
                <a:cs typeface="Times New Roman"/>
                <a:sym typeface="Times New Roman"/>
              </a:rPr>
              <a:t> from a high-quality image, the initial image has a lower resolution. Nevertheless, no </a:t>
            </a:r>
            <a:r>
              <a:rPr lang="en-IN" sz="2100" err="1">
                <a:latin typeface="Times New Roman"/>
                <a:ea typeface="Times New Roman"/>
                <a:cs typeface="Times New Roman"/>
                <a:sym typeface="Times New Roman"/>
              </a:rPr>
              <a:t>downsampling</a:t>
            </a:r>
            <a:r>
              <a:rPr lang="en-IN" sz="2100">
                <a:latin typeface="Times New Roman"/>
                <a:ea typeface="Times New Roman"/>
                <a:cs typeface="Times New Roman"/>
                <a:sym typeface="Times New Roman"/>
              </a:rPr>
              <a:t> is carried when if a natural low-resolution image is supplied.</a:t>
            </a:r>
            <a:endParaRPr sz="2100">
              <a:latin typeface="Times New Roman"/>
              <a:ea typeface="Times New Roman"/>
              <a:cs typeface="Times New Roman"/>
              <a:sym typeface="Times New Roman"/>
            </a:endParaRPr>
          </a:p>
          <a:p>
            <a:pPr marL="496799" lvl="0" indent="-399750" algn="l" rtl="0">
              <a:lnSpc>
                <a:spcPct val="115000"/>
              </a:lnSpc>
              <a:spcBef>
                <a:spcPts val="0"/>
              </a:spcBef>
              <a:spcAft>
                <a:spcPts val="0"/>
              </a:spcAft>
              <a:buSzPts val="2100"/>
              <a:buFont typeface="Times New Roman"/>
              <a:buChar char="•"/>
            </a:pPr>
            <a:r>
              <a:rPr lang="en-IN" sz="2100">
                <a:latin typeface="Times New Roman"/>
                <a:ea typeface="Times New Roman"/>
                <a:cs typeface="Times New Roman"/>
                <a:sym typeface="Times New Roman"/>
              </a:rPr>
              <a:t>Initialize Variables: The variables x, z and u are initialized. Here, x represents the estimated HR image, z is an surrogate variable related to the regularization term, and u is the dual variable in the ADMM optimization framework.</a:t>
            </a:r>
            <a:endParaRPr sz="2100">
              <a:latin typeface="Times New Roman"/>
              <a:ea typeface="Times New Roman"/>
              <a:cs typeface="Times New Roman"/>
              <a:sym typeface="Times New Roman"/>
            </a:endParaRPr>
          </a:p>
          <a:p>
            <a:pPr marL="496799" lvl="0" indent="-399750" algn="l" rtl="0">
              <a:lnSpc>
                <a:spcPct val="115000"/>
              </a:lnSpc>
              <a:spcBef>
                <a:spcPts val="0"/>
              </a:spcBef>
              <a:spcAft>
                <a:spcPts val="0"/>
              </a:spcAft>
              <a:buSzPts val="2100"/>
              <a:buFont typeface="Times New Roman"/>
              <a:buChar char="•"/>
            </a:pPr>
            <a:r>
              <a:rPr lang="en-IN" sz="2100">
                <a:latin typeface="Times New Roman"/>
                <a:ea typeface="Times New Roman"/>
                <a:cs typeface="Times New Roman"/>
                <a:sym typeface="Times New Roman"/>
              </a:rPr>
              <a:t>ADMM Iteration: Update x, y and z as per the obtained equations.</a:t>
            </a:r>
            <a:endParaRPr sz="2100">
              <a:latin typeface="Times New Roman"/>
              <a:ea typeface="Times New Roman"/>
              <a:cs typeface="Times New Roman"/>
              <a:sym typeface="Times New Roman"/>
            </a:endParaRPr>
          </a:p>
          <a:p>
            <a:pPr marL="496799" lvl="0" indent="-399750" algn="l" rtl="0">
              <a:lnSpc>
                <a:spcPct val="115000"/>
              </a:lnSpc>
              <a:spcBef>
                <a:spcPts val="0"/>
              </a:spcBef>
              <a:spcAft>
                <a:spcPts val="0"/>
              </a:spcAft>
              <a:buSzPts val="2100"/>
              <a:buFont typeface="Times New Roman"/>
              <a:buChar char="•"/>
            </a:pPr>
            <a:r>
              <a:rPr lang="en-IN" sz="2100">
                <a:latin typeface="Times New Roman"/>
                <a:ea typeface="Times New Roman"/>
                <a:cs typeface="Times New Roman"/>
                <a:sym typeface="Times New Roman"/>
              </a:rPr>
              <a:t>Output High-Resolution Image: The final high-resolution image is created following a predetermined number of iterations.</a:t>
            </a:r>
            <a:endParaRPr sz="2100">
              <a:latin typeface="Times New Roman"/>
              <a:ea typeface="Times New Roman"/>
              <a:cs typeface="Times New Roman"/>
              <a:sym typeface="Times New Roman"/>
            </a:endParaRPr>
          </a:p>
          <a:p>
            <a:pPr marL="496799" lvl="0" indent="-399750" algn="l" rtl="0">
              <a:lnSpc>
                <a:spcPct val="115000"/>
              </a:lnSpc>
              <a:spcBef>
                <a:spcPts val="0"/>
              </a:spcBef>
              <a:spcAft>
                <a:spcPts val="0"/>
              </a:spcAft>
              <a:buSzPts val="2100"/>
              <a:buFont typeface="Times New Roman"/>
              <a:buChar char="•"/>
            </a:pPr>
            <a:r>
              <a:rPr lang="en-IN" sz="2100">
                <a:latin typeface="Times New Roman"/>
                <a:ea typeface="Times New Roman"/>
                <a:cs typeface="Times New Roman"/>
                <a:sym typeface="Times New Roman"/>
              </a:rPr>
              <a:t>Display Results: To assess the improvement in quality and detail, the high-resolution image is contrasted with the low-resolution input.</a:t>
            </a:r>
            <a:endParaRPr sz="21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60680" y="39560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latin typeface="Times New Roman"/>
                <a:ea typeface="Times New Roman"/>
                <a:cs typeface="Times New Roman"/>
                <a:sym typeface="Times New Roman"/>
              </a:rPr>
              <a:t>Mathematical Formulation</a:t>
            </a:r>
            <a:endParaRPr b="1">
              <a:latin typeface="Times New Roman"/>
              <a:ea typeface="Times New Roman"/>
              <a:cs typeface="Times New Roman"/>
              <a:sym typeface="Times New Roman"/>
            </a:endParaRPr>
          </a:p>
        </p:txBody>
      </p:sp>
      <p:pic>
        <p:nvPicPr>
          <p:cNvPr id="2" name="Picture 1" descr="A close up of a number&#10;&#10;Description automatically generated">
            <a:extLst>
              <a:ext uri="{FF2B5EF4-FFF2-40B4-BE49-F238E27FC236}">
                <a16:creationId xmlns:a16="http://schemas.microsoft.com/office/drawing/2014/main" id="{43131A0C-4B36-B05E-A94A-A808BC6926C4}"/>
              </a:ext>
            </a:extLst>
          </p:cNvPr>
          <p:cNvPicPr>
            <a:picLocks noChangeAspect="1"/>
          </p:cNvPicPr>
          <p:nvPr/>
        </p:nvPicPr>
        <p:blipFill>
          <a:blip r:embed="rId3"/>
          <a:stretch>
            <a:fillRect/>
          </a:stretch>
        </p:blipFill>
        <p:spPr>
          <a:xfrm>
            <a:off x="370205" y="5562600"/>
            <a:ext cx="7772400" cy="904875"/>
          </a:xfrm>
          <a:prstGeom prst="rect">
            <a:avLst/>
          </a:prstGeom>
        </p:spPr>
      </p:pic>
      <p:pic>
        <p:nvPicPr>
          <p:cNvPr id="4" name="Picture 3" descr="A black text on a white background&#10;&#10;Description automatically generated">
            <a:extLst>
              <a:ext uri="{FF2B5EF4-FFF2-40B4-BE49-F238E27FC236}">
                <a16:creationId xmlns:a16="http://schemas.microsoft.com/office/drawing/2014/main" id="{59548708-8317-E809-C5A6-FB1FFAD91A51}"/>
              </a:ext>
            </a:extLst>
          </p:cNvPr>
          <p:cNvPicPr>
            <a:picLocks noChangeAspect="1"/>
          </p:cNvPicPr>
          <p:nvPr/>
        </p:nvPicPr>
        <p:blipFill>
          <a:blip r:embed="rId4"/>
          <a:stretch>
            <a:fillRect/>
          </a:stretch>
        </p:blipFill>
        <p:spPr>
          <a:xfrm>
            <a:off x="366554" y="2330291"/>
            <a:ext cx="6191250" cy="809625"/>
          </a:xfrm>
          <a:prstGeom prst="rect">
            <a:avLst/>
          </a:prstGeom>
        </p:spPr>
      </p:pic>
      <p:sp>
        <p:nvSpPr>
          <p:cNvPr id="6" name="Google Shape;124;p19">
            <a:extLst>
              <a:ext uri="{FF2B5EF4-FFF2-40B4-BE49-F238E27FC236}">
                <a16:creationId xmlns:a16="http://schemas.microsoft.com/office/drawing/2014/main" id="{88EC8450-2546-6D71-029F-555D90C03C23}"/>
              </a:ext>
            </a:extLst>
          </p:cNvPr>
          <p:cNvSpPr txBox="1">
            <a:spLocks/>
          </p:cNvSpPr>
          <p:nvPr/>
        </p:nvSpPr>
        <p:spPr>
          <a:xfrm>
            <a:off x="371475" y="1398588"/>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a:latin typeface="Times New Roman"/>
                <a:ea typeface="Times New Roman"/>
                <a:cs typeface="Times New Roman"/>
              </a:rPr>
              <a:t>1)optimization problem</a:t>
            </a:r>
          </a:p>
        </p:txBody>
      </p:sp>
      <p:sp>
        <p:nvSpPr>
          <p:cNvPr id="7" name="Google Shape;124;p19">
            <a:extLst>
              <a:ext uri="{FF2B5EF4-FFF2-40B4-BE49-F238E27FC236}">
                <a16:creationId xmlns:a16="http://schemas.microsoft.com/office/drawing/2014/main" id="{D67F531D-7C49-E560-1BCB-94C4A66943DD}"/>
              </a:ext>
            </a:extLst>
          </p:cNvPr>
          <p:cNvSpPr txBox="1">
            <a:spLocks/>
          </p:cNvSpPr>
          <p:nvPr/>
        </p:nvSpPr>
        <p:spPr>
          <a:xfrm>
            <a:off x="371475" y="4684713"/>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a:latin typeface="Times New Roman"/>
                <a:ea typeface="Times New Roman"/>
                <a:cs typeface="Times New Roman"/>
              </a:rPr>
              <a:t>3)</a:t>
            </a:r>
            <a:r>
              <a:rPr lang="en-IN" sz="2400">
                <a:latin typeface="Times New Roman"/>
              </a:rPr>
              <a:t>Augmented </a:t>
            </a:r>
            <a:r>
              <a:rPr lang="en-IN" sz="2400" err="1">
                <a:latin typeface="Times New Roman"/>
              </a:rPr>
              <a:t>Lagrangian</a:t>
            </a:r>
            <a:endParaRPr lang="en-IN" sz="2400" err="1">
              <a:latin typeface="Times New Roman"/>
              <a:ea typeface="Times New Roman"/>
              <a:cs typeface="Times New Roman"/>
            </a:endParaRPr>
          </a:p>
        </p:txBody>
      </p:sp>
      <p:pic>
        <p:nvPicPr>
          <p:cNvPr id="9" name="Picture 8">
            <a:extLst>
              <a:ext uri="{FF2B5EF4-FFF2-40B4-BE49-F238E27FC236}">
                <a16:creationId xmlns:a16="http://schemas.microsoft.com/office/drawing/2014/main" id="{F47E8047-4E58-AED2-ABA8-2EB7F08EF2A6}"/>
              </a:ext>
            </a:extLst>
          </p:cNvPr>
          <p:cNvPicPr>
            <a:picLocks noChangeAspect="1"/>
          </p:cNvPicPr>
          <p:nvPr/>
        </p:nvPicPr>
        <p:blipFill>
          <a:blip r:embed="rId5"/>
          <a:stretch>
            <a:fillRect/>
          </a:stretch>
        </p:blipFill>
        <p:spPr>
          <a:xfrm>
            <a:off x="368935" y="4006215"/>
            <a:ext cx="7715250" cy="857250"/>
          </a:xfrm>
          <a:prstGeom prst="rect">
            <a:avLst/>
          </a:prstGeom>
        </p:spPr>
      </p:pic>
      <p:sp>
        <p:nvSpPr>
          <p:cNvPr id="10" name="Google Shape;124;p19">
            <a:extLst>
              <a:ext uri="{FF2B5EF4-FFF2-40B4-BE49-F238E27FC236}">
                <a16:creationId xmlns:a16="http://schemas.microsoft.com/office/drawing/2014/main" id="{24881DF4-3E7F-77D9-87E9-68D7A159FAE3}"/>
              </a:ext>
            </a:extLst>
          </p:cNvPr>
          <p:cNvSpPr txBox="1">
            <a:spLocks/>
          </p:cNvSpPr>
          <p:nvPr/>
        </p:nvSpPr>
        <p:spPr>
          <a:xfrm>
            <a:off x="371475" y="3146108"/>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a:latin typeface="Times New Roman"/>
                <a:ea typeface="Times New Roman"/>
                <a:cs typeface="Times New Roman"/>
              </a:rPr>
              <a:t>2)Total variance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60680" y="39560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latin typeface="Times New Roman"/>
                <a:ea typeface="Times New Roman"/>
                <a:cs typeface="Times New Roman"/>
                <a:sym typeface="Times New Roman"/>
              </a:rPr>
              <a:t>Mathematical Formulation</a:t>
            </a:r>
            <a:endParaRPr b="1">
              <a:latin typeface="Times New Roman"/>
              <a:ea typeface="Times New Roman"/>
              <a:cs typeface="Times New Roman"/>
              <a:sym typeface="Times New Roman"/>
            </a:endParaRPr>
          </a:p>
        </p:txBody>
      </p:sp>
      <p:sp>
        <p:nvSpPr>
          <p:cNvPr id="6" name="Google Shape;124;p19">
            <a:extLst>
              <a:ext uri="{FF2B5EF4-FFF2-40B4-BE49-F238E27FC236}">
                <a16:creationId xmlns:a16="http://schemas.microsoft.com/office/drawing/2014/main" id="{88EC8450-2546-6D71-029F-555D90C03C23}"/>
              </a:ext>
            </a:extLst>
          </p:cNvPr>
          <p:cNvSpPr txBox="1">
            <a:spLocks/>
          </p:cNvSpPr>
          <p:nvPr/>
        </p:nvSpPr>
        <p:spPr>
          <a:xfrm>
            <a:off x="371475" y="1398588"/>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a:latin typeface="Times New Roman"/>
                <a:ea typeface="Times New Roman"/>
                <a:cs typeface="Times New Roman"/>
              </a:rPr>
              <a:t>1) Updating x </a:t>
            </a:r>
          </a:p>
        </p:txBody>
      </p:sp>
      <p:sp>
        <p:nvSpPr>
          <p:cNvPr id="7" name="Google Shape;124;p19">
            <a:extLst>
              <a:ext uri="{FF2B5EF4-FFF2-40B4-BE49-F238E27FC236}">
                <a16:creationId xmlns:a16="http://schemas.microsoft.com/office/drawing/2014/main" id="{D67F531D-7C49-E560-1BCB-94C4A66943DD}"/>
              </a:ext>
            </a:extLst>
          </p:cNvPr>
          <p:cNvSpPr txBox="1">
            <a:spLocks/>
          </p:cNvSpPr>
          <p:nvPr/>
        </p:nvSpPr>
        <p:spPr>
          <a:xfrm>
            <a:off x="371475" y="4684713"/>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a:latin typeface="Times New Roman"/>
                <a:ea typeface="Times New Roman"/>
                <a:cs typeface="Times New Roman"/>
              </a:rPr>
              <a:t>3)Updating u</a:t>
            </a:r>
            <a:endParaRPr lang="en-IN" sz="2400">
              <a:latin typeface="Times New Roman"/>
            </a:endParaRPr>
          </a:p>
        </p:txBody>
      </p:sp>
      <p:sp>
        <p:nvSpPr>
          <p:cNvPr id="10" name="Google Shape;124;p19">
            <a:extLst>
              <a:ext uri="{FF2B5EF4-FFF2-40B4-BE49-F238E27FC236}">
                <a16:creationId xmlns:a16="http://schemas.microsoft.com/office/drawing/2014/main" id="{24881DF4-3E7F-77D9-87E9-68D7A159FAE3}"/>
              </a:ext>
            </a:extLst>
          </p:cNvPr>
          <p:cNvSpPr txBox="1">
            <a:spLocks/>
          </p:cNvSpPr>
          <p:nvPr/>
        </p:nvSpPr>
        <p:spPr>
          <a:xfrm>
            <a:off x="371475" y="3146108"/>
            <a:ext cx="10515600" cy="13257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a:latin typeface="Times New Roman"/>
                <a:ea typeface="Times New Roman"/>
                <a:cs typeface="Times New Roman"/>
              </a:rPr>
              <a:t>2)Updating z</a:t>
            </a:r>
          </a:p>
        </p:txBody>
      </p:sp>
      <p:pic>
        <p:nvPicPr>
          <p:cNvPr id="3" name="Picture 2" descr="A math symbols on a white background&#10;&#10;Description automatically generated">
            <a:extLst>
              <a:ext uri="{FF2B5EF4-FFF2-40B4-BE49-F238E27FC236}">
                <a16:creationId xmlns:a16="http://schemas.microsoft.com/office/drawing/2014/main" id="{59B42478-0B0A-BB17-07EE-BB5E60B80B4D}"/>
              </a:ext>
            </a:extLst>
          </p:cNvPr>
          <p:cNvPicPr>
            <a:picLocks noChangeAspect="1"/>
          </p:cNvPicPr>
          <p:nvPr/>
        </p:nvPicPr>
        <p:blipFill>
          <a:blip r:embed="rId3"/>
          <a:stretch>
            <a:fillRect/>
          </a:stretch>
        </p:blipFill>
        <p:spPr>
          <a:xfrm>
            <a:off x="375920" y="2379980"/>
            <a:ext cx="7010400" cy="1143000"/>
          </a:xfrm>
          <a:prstGeom prst="rect">
            <a:avLst/>
          </a:prstGeom>
        </p:spPr>
      </p:pic>
      <p:pic>
        <p:nvPicPr>
          <p:cNvPr id="5" name="Picture 4" descr="A mathematical equation with black text&#10;&#10;Description automatically generated">
            <a:extLst>
              <a:ext uri="{FF2B5EF4-FFF2-40B4-BE49-F238E27FC236}">
                <a16:creationId xmlns:a16="http://schemas.microsoft.com/office/drawing/2014/main" id="{14FD3141-2C4D-A97A-6322-962DFBE09415}"/>
              </a:ext>
            </a:extLst>
          </p:cNvPr>
          <p:cNvPicPr>
            <a:picLocks noChangeAspect="1"/>
          </p:cNvPicPr>
          <p:nvPr/>
        </p:nvPicPr>
        <p:blipFill>
          <a:blip r:embed="rId4"/>
          <a:stretch>
            <a:fillRect/>
          </a:stretch>
        </p:blipFill>
        <p:spPr>
          <a:xfrm>
            <a:off x="8146733" y="2375852"/>
            <a:ext cx="3152775" cy="1171575"/>
          </a:xfrm>
          <a:prstGeom prst="rect">
            <a:avLst/>
          </a:prstGeom>
        </p:spPr>
      </p:pic>
      <p:pic>
        <p:nvPicPr>
          <p:cNvPr id="8" name="Picture 7" descr="A group of black symbols&#10;&#10;Description automatically generated">
            <a:extLst>
              <a:ext uri="{FF2B5EF4-FFF2-40B4-BE49-F238E27FC236}">
                <a16:creationId xmlns:a16="http://schemas.microsoft.com/office/drawing/2014/main" id="{26B45D8F-4D02-01F1-7690-2EB98EEF9E88}"/>
              </a:ext>
            </a:extLst>
          </p:cNvPr>
          <p:cNvPicPr>
            <a:picLocks noChangeAspect="1"/>
          </p:cNvPicPr>
          <p:nvPr/>
        </p:nvPicPr>
        <p:blipFill>
          <a:blip r:embed="rId5"/>
          <a:stretch>
            <a:fillRect/>
          </a:stretch>
        </p:blipFill>
        <p:spPr>
          <a:xfrm>
            <a:off x="360997" y="4331017"/>
            <a:ext cx="6715125" cy="695325"/>
          </a:xfrm>
          <a:prstGeom prst="rect">
            <a:avLst/>
          </a:prstGeom>
        </p:spPr>
      </p:pic>
      <p:pic>
        <p:nvPicPr>
          <p:cNvPr id="12" name="Picture 11">
            <a:extLst>
              <a:ext uri="{FF2B5EF4-FFF2-40B4-BE49-F238E27FC236}">
                <a16:creationId xmlns:a16="http://schemas.microsoft.com/office/drawing/2014/main" id="{A020356F-0D0B-589A-3596-0C1C0D0C77AA}"/>
              </a:ext>
            </a:extLst>
          </p:cNvPr>
          <p:cNvPicPr>
            <a:picLocks noChangeAspect="1"/>
          </p:cNvPicPr>
          <p:nvPr/>
        </p:nvPicPr>
        <p:blipFill>
          <a:blip r:embed="rId6"/>
          <a:stretch>
            <a:fillRect/>
          </a:stretch>
        </p:blipFill>
        <p:spPr>
          <a:xfrm>
            <a:off x="341630" y="5764530"/>
            <a:ext cx="3543300" cy="876300"/>
          </a:xfrm>
          <a:prstGeom prst="rect">
            <a:avLst/>
          </a:prstGeom>
        </p:spPr>
      </p:pic>
      <p:pic>
        <p:nvPicPr>
          <p:cNvPr id="13" name="Picture 12" descr="A math symbols on a white background&#10;&#10;Description automatically generated">
            <a:extLst>
              <a:ext uri="{FF2B5EF4-FFF2-40B4-BE49-F238E27FC236}">
                <a16:creationId xmlns:a16="http://schemas.microsoft.com/office/drawing/2014/main" id="{BD8D375A-0970-5FD7-8BF9-B6517D9FBB70}"/>
              </a:ext>
            </a:extLst>
          </p:cNvPr>
          <p:cNvPicPr>
            <a:picLocks noChangeAspect="1"/>
          </p:cNvPicPr>
          <p:nvPr/>
        </p:nvPicPr>
        <p:blipFill>
          <a:blip r:embed="rId7"/>
          <a:stretch>
            <a:fillRect/>
          </a:stretch>
        </p:blipFill>
        <p:spPr>
          <a:xfrm>
            <a:off x="4400550" y="5935980"/>
            <a:ext cx="3390900" cy="533400"/>
          </a:xfrm>
          <a:prstGeom prst="rect">
            <a:avLst/>
          </a:prstGeom>
        </p:spPr>
      </p:pic>
      <p:pic>
        <p:nvPicPr>
          <p:cNvPr id="14" name="Picture 13">
            <a:extLst>
              <a:ext uri="{FF2B5EF4-FFF2-40B4-BE49-F238E27FC236}">
                <a16:creationId xmlns:a16="http://schemas.microsoft.com/office/drawing/2014/main" id="{48524ECA-8483-5789-DEA3-2C7969519556}"/>
              </a:ext>
            </a:extLst>
          </p:cNvPr>
          <p:cNvPicPr>
            <a:picLocks noChangeAspect="1"/>
          </p:cNvPicPr>
          <p:nvPr/>
        </p:nvPicPr>
        <p:blipFill>
          <a:blip r:embed="rId8"/>
          <a:stretch>
            <a:fillRect/>
          </a:stretch>
        </p:blipFill>
        <p:spPr>
          <a:xfrm>
            <a:off x="8865870" y="5769293"/>
            <a:ext cx="1104900" cy="866775"/>
          </a:xfrm>
          <a:prstGeom prst="rect">
            <a:avLst/>
          </a:prstGeom>
        </p:spPr>
      </p:pic>
    </p:spTree>
    <p:extLst>
      <p:ext uri="{BB962C8B-B14F-4D97-AF65-F5344CB8AC3E}">
        <p14:creationId xmlns:p14="http://schemas.microsoft.com/office/powerpoint/2010/main" val="1910735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C345-67EB-E3A1-0C7B-E0D1A31EB02A}"/>
              </a:ext>
            </a:extLst>
          </p:cNvPr>
          <p:cNvSpPr>
            <a:spLocks noGrp="1"/>
          </p:cNvSpPr>
          <p:nvPr>
            <p:ph type="title"/>
          </p:nvPr>
        </p:nvSpPr>
        <p:spPr/>
        <p:txBody>
          <a:bodyPr/>
          <a:lstStyle/>
          <a:p>
            <a:r>
              <a:rPr lang="en-US" b="1">
                <a:latin typeface="Times New Roman"/>
              </a:rPr>
              <a:t>Output</a:t>
            </a:r>
          </a:p>
        </p:txBody>
      </p:sp>
      <p:pic>
        <p:nvPicPr>
          <p:cNvPr id="4" name="Picture 3" descr="A butterfly on a leaf&#10;&#10;Description automatically generated">
            <a:extLst>
              <a:ext uri="{FF2B5EF4-FFF2-40B4-BE49-F238E27FC236}">
                <a16:creationId xmlns:a16="http://schemas.microsoft.com/office/drawing/2014/main" id="{F53305A4-D9DD-F964-B2D5-47E03B07C02A}"/>
              </a:ext>
            </a:extLst>
          </p:cNvPr>
          <p:cNvPicPr>
            <a:picLocks noChangeAspect="1"/>
          </p:cNvPicPr>
          <p:nvPr/>
        </p:nvPicPr>
        <p:blipFill>
          <a:blip r:embed="rId2"/>
          <a:stretch>
            <a:fillRect/>
          </a:stretch>
        </p:blipFill>
        <p:spPr>
          <a:xfrm>
            <a:off x="2701879" y="1357223"/>
            <a:ext cx="6794046" cy="5055053"/>
          </a:xfrm>
          <a:prstGeom prst="rect">
            <a:avLst/>
          </a:prstGeom>
        </p:spPr>
      </p:pic>
    </p:spTree>
    <p:extLst>
      <p:ext uri="{BB962C8B-B14F-4D97-AF65-F5344CB8AC3E}">
        <p14:creationId xmlns:p14="http://schemas.microsoft.com/office/powerpoint/2010/main" val="14429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2614403" y="537207"/>
            <a:ext cx="5290355" cy="889663"/>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IN" sz="4000" b="1">
                <a:latin typeface="Times New Roman"/>
                <a:ea typeface="Times New Roman"/>
                <a:cs typeface="Times New Roman"/>
                <a:sym typeface="Times New Roman"/>
              </a:rPr>
              <a:t>ADMM</a:t>
            </a:r>
            <a:endParaRPr sz="4000" b="1">
              <a:latin typeface="Times New Roman"/>
              <a:ea typeface="Times New Roman"/>
              <a:cs typeface="Times New Roman"/>
              <a:sym typeface="Times New Roman"/>
            </a:endParaRPr>
          </a:p>
        </p:txBody>
      </p:sp>
      <p:sp>
        <p:nvSpPr>
          <p:cNvPr id="95" name="Google Shape;95;p14"/>
          <p:cNvSpPr txBox="1">
            <a:spLocks noGrp="1"/>
          </p:cNvSpPr>
          <p:nvPr>
            <p:ph type="subTitle" idx="1"/>
          </p:nvPr>
        </p:nvSpPr>
        <p:spPr>
          <a:xfrm>
            <a:off x="229200" y="1662994"/>
            <a:ext cx="11962800" cy="4773000"/>
          </a:xfrm>
          <a:prstGeom prst="rect">
            <a:avLst/>
          </a:prstGeom>
        </p:spPr>
        <p:txBody>
          <a:bodyPr spcFirstLastPara="1" wrap="square" lIns="91425" tIns="45700" rIns="91425" bIns="45700" anchor="t" anchorCtr="0">
            <a:normAutofit fontScale="55000" lnSpcReduction="20000"/>
          </a:bodyPr>
          <a:lstStyle/>
          <a:p>
            <a:pPr marL="457200" lvl="0" indent="-386283" algn="l" rtl="0">
              <a:lnSpc>
                <a:spcPct val="115000"/>
              </a:lnSpc>
              <a:spcBef>
                <a:spcPts val="0"/>
              </a:spcBef>
              <a:spcAft>
                <a:spcPts val="0"/>
              </a:spcAft>
              <a:buSzPct val="100000"/>
              <a:buFont typeface="Times New Roman"/>
              <a:buChar char="●"/>
            </a:pPr>
            <a:r>
              <a:rPr lang="en-IN" sz="4514">
                <a:latin typeface="Times New Roman"/>
                <a:ea typeface="Times New Roman"/>
                <a:cs typeface="Times New Roman"/>
                <a:sym typeface="Times New Roman"/>
              </a:rPr>
              <a:t>An optimisation approach called the Alternating Direction Method of Multipliers (ADMM) breaks down issues into smaller.</a:t>
            </a:r>
            <a:endParaRPr sz="4514">
              <a:latin typeface="Times New Roman"/>
              <a:ea typeface="Times New Roman"/>
              <a:cs typeface="Times New Roman"/>
              <a:sym typeface="Times New Roman"/>
            </a:endParaRPr>
          </a:p>
          <a:p>
            <a:pPr marL="457200" lvl="0" indent="-386283" algn="l" rtl="0">
              <a:lnSpc>
                <a:spcPct val="115000"/>
              </a:lnSpc>
              <a:spcBef>
                <a:spcPts val="0"/>
              </a:spcBef>
              <a:spcAft>
                <a:spcPts val="0"/>
              </a:spcAft>
              <a:buSzPct val="100000"/>
              <a:buFont typeface="Times New Roman"/>
              <a:buChar char="●"/>
            </a:pPr>
            <a:r>
              <a:rPr lang="en-IN" sz="4514">
                <a:latin typeface="Times New Roman"/>
                <a:ea typeface="Times New Roman"/>
                <a:cs typeface="Times New Roman"/>
                <a:sym typeface="Times New Roman"/>
              </a:rPr>
              <a:t> It works well in domains like network optimisation, image processing, and machine learning because it is especially helpful for problems with separable objectives that entail constraints.</a:t>
            </a:r>
            <a:endParaRPr sz="4514">
              <a:latin typeface="Times New Roman"/>
              <a:ea typeface="Times New Roman"/>
              <a:cs typeface="Times New Roman"/>
              <a:sym typeface="Times New Roman"/>
            </a:endParaRPr>
          </a:p>
          <a:p>
            <a:pPr marL="457200" lvl="0" indent="-386283" algn="l" rtl="0">
              <a:lnSpc>
                <a:spcPct val="115000"/>
              </a:lnSpc>
              <a:spcBef>
                <a:spcPts val="0"/>
              </a:spcBef>
              <a:spcAft>
                <a:spcPts val="0"/>
              </a:spcAft>
              <a:buSzPct val="100000"/>
              <a:buFont typeface="Times New Roman"/>
              <a:buChar char="●"/>
            </a:pPr>
            <a:r>
              <a:rPr lang="en-IN" sz="4514">
                <a:latin typeface="Times New Roman"/>
                <a:ea typeface="Times New Roman"/>
                <a:cs typeface="Times New Roman"/>
                <a:sym typeface="Times New Roman"/>
              </a:rPr>
              <a:t>The main benefit of ADMM is its capacity to manage large-scale optimization issues using parallel computation, which makes it ideal for distributed systems. Additionally, it works well with non-smooth issues where conventional approaches would not work well, as those involving ℓ1 -norm regularisation. </a:t>
            </a:r>
            <a:endParaRPr sz="4514">
              <a:latin typeface="Times New Roman"/>
              <a:ea typeface="Times New Roman"/>
              <a:cs typeface="Times New Roman"/>
              <a:sym typeface="Times New Roman"/>
            </a:endParaRPr>
          </a:p>
          <a:p>
            <a:pPr marL="457200" lvl="0" indent="-386283" algn="l" rtl="0">
              <a:lnSpc>
                <a:spcPct val="115000"/>
              </a:lnSpc>
              <a:spcBef>
                <a:spcPts val="0"/>
              </a:spcBef>
              <a:spcAft>
                <a:spcPts val="0"/>
              </a:spcAft>
              <a:buSzPct val="100000"/>
              <a:buFont typeface="Times New Roman"/>
              <a:buChar char="●"/>
            </a:pPr>
            <a:r>
              <a:rPr lang="en-IN" sz="4514">
                <a:latin typeface="Times New Roman"/>
                <a:ea typeface="Times New Roman"/>
                <a:cs typeface="Times New Roman"/>
                <a:sym typeface="Times New Roman"/>
              </a:rPr>
              <a:t>ADMM is a popular option for many intricate, limited optimisation jobs due to its robustness and versatility, even though convergence may be slower than with specialised solvers.</a:t>
            </a:r>
            <a:endParaRPr sz="4514">
              <a:latin typeface="Times New Roman"/>
              <a:ea typeface="Times New Roman"/>
              <a:cs typeface="Times New Roman"/>
              <a:sym typeface="Times New Roman"/>
            </a:endParaRPr>
          </a:p>
          <a:p>
            <a:pPr marL="0" lvl="0" indent="0" algn="ctr"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0C64-2FB1-B68A-9809-C1F680116EC1}"/>
              </a:ext>
            </a:extLst>
          </p:cNvPr>
          <p:cNvSpPr>
            <a:spLocks noGrp="1"/>
          </p:cNvSpPr>
          <p:nvPr>
            <p:ph type="title"/>
          </p:nvPr>
        </p:nvSpPr>
        <p:spPr/>
        <p:txBody>
          <a:bodyPr/>
          <a:lstStyle/>
          <a:p>
            <a:r>
              <a:rPr lang="en-US" b="1">
                <a:latin typeface="Times New Roman"/>
              </a:rPr>
              <a:t>Graphical Lasso optimization</a:t>
            </a:r>
          </a:p>
        </p:txBody>
      </p:sp>
      <p:sp>
        <p:nvSpPr>
          <p:cNvPr id="3" name="Text Placeholder 2">
            <a:extLst>
              <a:ext uri="{FF2B5EF4-FFF2-40B4-BE49-F238E27FC236}">
                <a16:creationId xmlns:a16="http://schemas.microsoft.com/office/drawing/2014/main" id="{E3D82600-D802-492A-F2F1-07A5D9A8268E}"/>
              </a:ext>
            </a:extLst>
          </p:cNvPr>
          <p:cNvSpPr>
            <a:spLocks noGrp="1"/>
          </p:cNvSpPr>
          <p:nvPr>
            <p:ph type="body" idx="1"/>
          </p:nvPr>
        </p:nvSpPr>
        <p:spPr/>
        <p:txBody>
          <a:bodyPr/>
          <a:lstStyle/>
          <a:p>
            <a:r>
              <a:rPr lang="en-US" b="1">
                <a:latin typeface="Times New Roman"/>
              </a:rPr>
              <a:t>Graphical Lasso</a:t>
            </a:r>
            <a:r>
              <a:rPr lang="en-US">
                <a:latin typeface="Times New Roman"/>
              </a:rPr>
              <a:t> (GLasso) is a statistical method used to estimate sparse </a:t>
            </a:r>
            <a:r>
              <a:rPr lang="en-US" b="1">
                <a:latin typeface="Times New Roman"/>
              </a:rPr>
              <a:t>precision matrices</a:t>
            </a:r>
            <a:r>
              <a:rPr lang="en-US">
                <a:latin typeface="Times New Roman"/>
              </a:rPr>
              <a:t>. </a:t>
            </a:r>
          </a:p>
          <a:p>
            <a:r>
              <a:rPr lang="en-US">
                <a:latin typeface="Times New Roman"/>
              </a:rPr>
              <a:t>The precision matrix is the inverse of the covariance matrix, and it contains important information about the conditional dependencies between random variables in a dataset. </a:t>
            </a:r>
          </a:p>
          <a:p>
            <a:r>
              <a:rPr lang="en-US">
                <a:latin typeface="Times New Roman"/>
              </a:rPr>
              <a:t>GLasso aims to estimate this matrix while introducing sparsity, which means many of the relationships between variables are assumed to be zero.</a:t>
            </a:r>
          </a:p>
        </p:txBody>
      </p:sp>
    </p:spTree>
    <p:extLst>
      <p:ext uri="{BB962C8B-B14F-4D97-AF65-F5344CB8AC3E}">
        <p14:creationId xmlns:p14="http://schemas.microsoft.com/office/powerpoint/2010/main" val="307173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322B-5536-B3C2-4767-99A3B3DFE032}"/>
              </a:ext>
            </a:extLst>
          </p:cNvPr>
          <p:cNvSpPr>
            <a:spLocks noGrp="1"/>
          </p:cNvSpPr>
          <p:nvPr>
            <p:ph type="title"/>
          </p:nvPr>
        </p:nvSpPr>
        <p:spPr/>
        <p:txBody>
          <a:bodyPr/>
          <a:lstStyle/>
          <a:p>
            <a:r>
              <a:rPr lang="en-US" b="1">
                <a:latin typeface="Times New Roman"/>
              </a:rPr>
              <a:t>Terms:</a:t>
            </a:r>
          </a:p>
        </p:txBody>
      </p:sp>
      <p:sp>
        <p:nvSpPr>
          <p:cNvPr id="3" name="Text Placeholder 2">
            <a:extLst>
              <a:ext uri="{FF2B5EF4-FFF2-40B4-BE49-F238E27FC236}">
                <a16:creationId xmlns:a16="http://schemas.microsoft.com/office/drawing/2014/main" id="{BFF91E6C-2092-CEFF-1828-7B8F9B8A9959}"/>
              </a:ext>
            </a:extLst>
          </p:cNvPr>
          <p:cNvSpPr>
            <a:spLocks noGrp="1"/>
          </p:cNvSpPr>
          <p:nvPr>
            <p:ph type="body" idx="1"/>
          </p:nvPr>
        </p:nvSpPr>
        <p:spPr/>
        <p:txBody>
          <a:bodyPr>
            <a:normAutofit/>
          </a:bodyPr>
          <a:lstStyle/>
          <a:p>
            <a:r>
              <a:rPr lang="en-US" b="1">
                <a:latin typeface="Times New Roman"/>
              </a:rPr>
              <a:t>The Log Determinant Term, −log det(X): </a:t>
            </a:r>
            <a:r>
              <a:rPr lang="en-US">
                <a:latin typeface="Times New Roman"/>
              </a:rPr>
              <a:t>This term ensures that our variable X (the precision matrix) is positive definite and invertible. </a:t>
            </a:r>
          </a:p>
          <a:p>
            <a:r>
              <a:rPr lang="en-US" b="1">
                <a:latin typeface="Times New Roman"/>
              </a:rPr>
              <a:t>The Trace Term, trace(C⋅X)</a:t>
            </a:r>
            <a:r>
              <a:rPr lang="en-US">
                <a:latin typeface="Times New Roman"/>
              </a:rPr>
              <a:t> This term pulls X to resemble the inverse of the sample covariance matrix C, meaning it encourages X to closely approximate observed data relationships. </a:t>
            </a:r>
          </a:p>
          <a:p>
            <a:r>
              <a:rPr lang="en-US" b="1">
                <a:latin typeface="Times New Roman"/>
              </a:rPr>
              <a:t>The ℓ1-norm Penalty, </a:t>
            </a:r>
            <a:r>
              <a:rPr lang="en-US" b="1" err="1">
                <a:latin typeface="Times New Roman"/>
              </a:rPr>
              <a:t>λ∑i,j∣Xi,j</a:t>
            </a:r>
            <a:r>
              <a:rPr lang="en-US" b="1">
                <a:latin typeface="Times New Roman"/>
              </a:rPr>
              <a:t>|:</a:t>
            </a:r>
            <a:r>
              <a:rPr lang="en-US">
                <a:latin typeface="Times New Roman"/>
              </a:rPr>
              <a:t> The purpose of this penalty term is to promote sparsity in X by penalizing large values, effectively zeroing out weaker dependencies between nodes. </a:t>
            </a:r>
          </a:p>
        </p:txBody>
      </p:sp>
    </p:spTree>
    <p:extLst>
      <p:ext uri="{BB962C8B-B14F-4D97-AF65-F5344CB8AC3E}">
        <p14:creationId xmlns:p14="http://schemas.microsoft.com/office/powerpoint/2010/main" val="24305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DE9B-9F48-5EB9-01A7-9A2CE3CB39C6}"/>
              </a:ext>
            </a:extLst>
          </p:cNvPr>
          <p:cNvSpPr>
            <a:spLocks noGrp="1"/>
          </p:cNvSpPr>
          <p:nvPr>
            <p:ph type="title"/>
          </p:nvPr>
        </p:nvSpPr>
        <p:spPr/>
        <p:txBody>
          <a:bodyPr/>
          <a:lstStyle/>
          <a:p>
            <a:r>
              <a:rPr lang="en-US" b="1">
                <a:latin typeface="Times New Roman"/>
              </a:rPr>
              <a:t>Lasso Optimization</a:t>
            </a:r>
          </a:p>
        </p:txBody>
      </p:sp>
      <p:sp>
        <p:nvSpPr>
          <p:cNvPr id="3" name="Text Placeholder 2">
            <a:extLst>
              <a:ext uri="{FF2B5EF4-FFF2-40B4-BE49-F238E27FC236}">
                <a16:creationId xmlns:a16="http://schemas.microsoft.com/office/drawing/2014/main" id="{128B81BC-C903-6DB2-5016-093BB07E02DB}"/>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24AC406C-2420-94CA-881F-07D3314C5010}"/>
              </a:ext>
            </a:extLst>
          </p:cNvPr>
          <p:cNvPicPr>
            <a:picLocks noChangeAspect="1"/>
          </p:cNvPicPr>
          <p:nvPr/>
        </p:nvPicPr>
        <p:blipFill>
          <a:blip r:embed="rId2"/>
          <a:stretch>
            <a:fillRect/>
          </a:stretch>
        </p:blipFill>
        <p:spPr>
          <a:xfrm>
            <a:off x="842931" y="1397546"/>
            <a:ext cx="5057775" cy="323850"/>
          </a:xfrm>
          <a:prstGeom prst="rect">
            <a:avLst/>
          </a:prstGeom>
        </p:spPr>
      </p:pic>
      <p:pic>
        <p:nvPicPr>
          <p:cNvPr id="6" name="Picture 5" descr="A math equations on a white background&#10;&#10;Description automatically generated">
            <a:extLst>
              <a:ext uri="{FF2B5EF4-FFF2-40B4-BE49-F238E27FC236}">
                <a16:creationId xmlns:a16="http://schemas.microsoft.com/office/drawing/2014/main" id="{159D5C3E-80B1-A4C0-99BF-32B7A4970AC2}"/>
              </a:ext>
            </a:extLst>
          </p:cNvPr>
          <p:cNvPicPr>
            <a:picLocks noChangeAspect="1"/>
          </p:cNvPicPr>
          <p:nvPr/>
        </p:nvPicPr>
        <p:blipFill>
          <a:blip r:embed="rId3"/>
          <a:stretch>
            <a:fillRect/>
          </a:stretch>
        </p:blipFill>
        <p:spPr>
          <a:xfrm>
            <a:off x="3896277" y="1825556"/>
            <a:ext cx="3714750" cy="4752975"/>
          </a:xfrm>
          <a:prstGeom prst="rect">
            <a:avLst/>
          </a:prstGeom>
        </p:spPr>
      </p:pic>
    </p:spTree>
    <p:extLst>
      <p:ext uri="{BB962C8B-B14F-4D97-AF65-F5344CB8AC3E}">
        <p14:creationId xmlns:p14="http://schemas.microsoft.com/office/powerpoint/2010/main" val="17580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EB90-702E-DE11-380B-F73C443E221C}"/>
              </a:ext>
            </a:extLst>
          </p:cNvPr>
          <p:cNvSpPr>
            <a:spLocks noGrp="1"/>
          </p:cNvSpPr>
          <p:nvPr>
            <p:ph type="title"/>
          </p:nvPr>
        </p:nvSpPr>
        <p:spPr/>
        <p:txBody>
          <a:bodyPr/>
          <a:lstStyle/>
          <a:p>
            <a:r>
              <a:rPr lang="en-US" b="1">
                <a:latin typeface="Times New Roman"/>
              </a:rPr>
              <a:t>Lasso optimization with ADMM</a:t>
            </a:r>
          </a:p>
        </p:txBody>
      </p:sp>
      <p:sp>
        <p:nvSpPr>
          <p:cNvPr id="3" name="Text Placeholder 2">
            <a:extLst>
              <a:ext uri="{FF2B5EF4-FFF2-40B4-BE49-F238E27FC236}">
                <a16:creationId xmlns:a16="http://schemas.microsoft.com/office/drawing/2014/main" id="{5229F4CB-B341-07CA-666D-0CFBD3687D7E}"/>
              </a:ext>
            </a:extLst>
          </p:cNvPr>
          <p:cNvSpPr>
            <a:spLocks noGrp="1"/>
          </p:cNvSpPr>
          <p:nvPr>
            <p:ph type="body" idx="1"/>
          </p:nvPr>
        </p:nvSpPr>
        <p:spPr/>
        <p:txBody>
          <a:bodyPr/>
          <a:lstStyle/>
          <a:p>
            <a:r>
              <a:rPr lang="en-US">
                <a:latin typeface="Times New Roman"/>
              </a:rPr>
              <a:t>To apply the Alternating Direction Method of Multipliers (ADMM) to the Graphical Lasso optimization problem, we start by splitting the variables to make the problem easier to solve. </a:t>
            </a:r>
          </a:p>
          <a:p>
            <a:r>
              <a:rPr lang="en-US">
                <a:latin typeface="Times New Roman"/>
              </a:rPr>
              <a:t>We introduce a new matrix variable, denoted as Z, to represent the sparse part of the precision matrix X. </a:t>
            </a:r>
          </a:p>
          <a:p>
            <a:r>
              <a:rPr lang="en-US">
                <a:latin typeface="Times New Roman"/>
              </a:rPr>
              <a:t>The key idea here is that we separate the optimization of X (which captures the covariance structure) from the sparsity enforcement, which is handled by Z. </a:t>
            </a:r>
          </a:p>
        </p:txBody>
      </p:sp>
      <p:pic>
        <p:nvPicPr>
          <p:cNvPr id="4" name="Picture 3" descr="A math equation with a plus and z&#10;&#10;Description automatically generated">
            <a:extLst>
              <a:ext uri="{FF2B5EF4-FFF2-40B4-BE49-F238E27FC236}">
                <a16:creationId xmlns:a16="http://schemas.microsoft.com/office/drawing/2014/main" id="{1776AF02-511D-EA16-0CD8-D5CAE11F6EA1}"/>
              </a:ext>
            </a:extLst>
          </p:cNvPr>
          <p:cNvPicPr>
            <a:picLocks noChangeAspect="1"/>
          </p:cNvPicPr>
          <p:nvPr/>
        </p:nvPicPr>
        <p:blipFill>
          <a:blip r:embed="rId2"/>
          <a:stretch>
            <a:fillRect/>
          </a:stretch>
        </p:blipFill>
        <p:spPr>
          <a:xfrm>
            <a:off x="2713415" y="5390343"/>
            <a:ext cx="6429375" cy="933450"/>
          </a:xfrm>
          <a:prstGeom prst="rect">
            <a:avLst/>
          </a:prstGeom>
        </p:spPr>
      </p:pic>
    </p:spTree>
    <p:extLst>
      <p:ext uri="{BB962C8B-B14F-4D97-AF65-F5344CB8AC3E}">
        <p14:creationId xmlns:p14="http://schemas.microsoft.com/office/powerpoint/2010/main" val="249581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8A35-6820-0AFA-344B-3BE54FA272B6}"/>
              </a:ext>
            </a:extLst>
          </p:cNvPr>
          <p:cNvSpPr>
            <a:spLocks noGrp="1"/>
          </p:cNvSpPr>
          <p:nvPr>
            <p:ph type="title"/>
          </p:nvPr>
        </p:nvSpPr>
        <p:spPr/>
        <p:txBody>
          <a:bodyPr/>
          <a:lstStyle/>
          <a:p>
            <a:r>
              <a:rPr lang="en-US" b="1">
                <a:latin typeface="Times New Roman"/>
              </a:rPr>
              <a:t>Applying ADMM</a:t>
            </a:r>
          </a:p>
        </p:txBody>
      </p:sp>
      <p:sp>
        <p:nvSpPr>
          <p:cNvPr id="3" name="Text Placeholder 2">
            <a:extLst>
              <a:ext uri="{FF2B5EF4-FFF2-40B4-BE49-F238E27FC236}">
                <a16:creationId xmlns:a16="http://schemas.microsoft.com/office/drawing/2014/main" id="{B02F35C5-3569-68FB-D058-E8349491C8A5}"/>
              </a:ext>
            </a:extLst>
          </p:cNvPr>
          <p:cNvSpPr>
            <a:spLocks noGrp="1"/>
          </p:cNvSpPr>
          <p:nvPr>
            <p:ph type="body" idx="1"/>
          </p:nvPr>
        </p:nvSpPr>
        <p:spPr/>
        <p:txBody>
          <a:bodyPr/>
          <a:lstStyle/>
          <a:p>
            <a:endParaRPr lang="en-US"/>
          </a:p>
        </p:txBody>
      </p:sp>
      <p:pic>
        <p:nvPicPr>
          <p:cNvPr id="4" name="Picture 3" descr="A black text on a white background&#10;&#10;Description automatically generated">
            <a:extLst>
              <a:ext uri="{FF2B5EF4-FFF2-40B4-BE49-F238E27FC236}">
                <a16:creationId xmlns:a16="http://schemas.microsoft.com/office/drawing/2014/main" id="{2D830766-96D7-6189-9829-260EE1F0F4B9}"/>
              </a:ext>
            </a:extLst>
          </p:cNvPr>
          <p:cNvPicPr>
            <a:picLocks noChangeAspect="1"/>
          </p:cNvPicPr>
          <p:nvPr/>
        </p:nvPicPr>
        <p:blipFill>
          <a:blip r:embed="rId2"/>
          <a:stretch>
            <a:fillRect/>
          </a:stretch>
        </p:blipFill>
        <p:spPr>
          <a:xfrm>
            <a:off x="1360218" y="1830656"/>
            <a:ext cx="5919868" cy="742788"/>
          </a:xfrm>
          <a:prstGeom prst="rect">
            <a:avLst/>
          </a:prstGeom>
        </p:spPr>
      </p:pic>
      <p:pic>
        <p:nvPicPr>
          <p:cNvPr id="5" name="Picture 4" descr="A black text with a white background&#10;&#10;Description automatically generated">
            <a:extLst>
              <a:ext uri="{FF2B5EF4-FFF2-40B4-BE49-F238E27FC236}">
                <a16:creationId xmlns:a16="http://schemas.microsoft.com/office/drawing/2014/main" id="{8A695D43-6484-FBA7-3CFE-6C3AAA5068FB}"/>
              </a:ext>
            </a:extLst>
          </p:cNvPr>
          <p:cNvPicPr>
            <a:picLocks noChangeAspect="1"/>
          </p:cNvPicPr>
          <p:nvPr/>
        </p:nvPicPr>
        <p:blipFill>
          <a:blip r:embed="rId3"/>
          <a:stretch>
            <a:fillRect/>
          </a:stretch>
        </p:blipFill>
        <p:spPr>
          <a:xfrm>
            <a:off x="1442795" y="2752967"/>
            <a:ext cx="5767628" cy="861285"/>
          </a:xfrm>
          <a:prstGeom prst="rect">
            <a:avLst/>
          </a:prstGeom>
        </p:spPr>
      </p:pic>
      <p:pic>
        <p:nvPicPr>
          <p:cNvPr id="7" name="Picture 6" descr="A math equation with numbers and symbols&#10;&#10;Description automatically generated">
            <a:extLst>
              <a:ext uri="{FF2B5EF4-FFF2-40B4-BE49-F238E27FC236}">
                <a16:creationId xmlns:a16="http://schemas.microsoft.com/office/drawing/2014/main" id="{4443566F-5246-8C31-4C79-1D1DEEF05955}"/>
              </a:ext>
            </a:extLst>
          </p:cNvPr>
          <p:cNvPicPr>
            <a:picLocks noChangeAspect="1"/>
          </p:cNvPicPr>
          <p:nvPr/>
        </p:nvPicPr>
        <p:blipFill>
          <a:blip r:embed="rId4"/>
          <a:stretch>
            <a:fillRect/>
          </a:stretch>
        </p:blipFill>
        <p:spPr>
          <a:xfrm>
            <a:off x="1358281" y="3779406"/>
            <a:ext cx="5768759" cy="978169"/>
          </a:xfrm>
          <a:prstGeom prst="rect">
            <a:avLst/>
          </a:prstGeom>
        </p:spPr>
      </p:pic>
      <p:pic>
        <p:nvPicPr>
          <p:cNvPr id="9" name="Picture 8">
            <a:extLst>
              <a:ext uri="{FF2B5EF4-FFF2-40B4-BE49-F238E27FC236}">
                <a16:creationId xmlns:a16="http://schemas.microsoft.com/office/drawing/2014/main" id="{B89735F0-82F9-AC66-9EFF-79B734FA880A}"/>
              </a:ext>
            </a:extLst>
          </p:cNvPr>
          <p:cNvPicPr>
            <a:picLocks noChangeAspect="1"/>
          </p:cNvPicPr>
          <p:nvPr/>
        </p:nvPicPr>
        <p:blipFill>
          <a:blip r:embed="rId5"/>
          <a:stretch>
            <a:fillRect/>
          </a:stretch>
        </p:blipFill>
        <p:spPr>
          <a:xfrm>
            <a:off x="1248256" y="4919318"/>
            <a:ext cx="3279223" cy="950843"/>
          </a:xfrm>
          <a:prstGeom prst="rect">
            <a:avLst/>
          </a:prstGeom>
        </p:spPr>
      </p:pic>
    </p:spTree>
    <p:extLst>
      <p:ext uri="{BB962C8B-B14F-4D97-AF65-F5344CB8AC3E}">
        <p14:creationId xmlns:p14="http://schemas.microsoft.com/office/powerpoint/2010/main" val="110241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8A35-6820-0AFA-344B-3BE54FA272B6}"/>
              </a:ext>
            </a:extLst>
          </p:cNvPr>
          <p:cNvSpPr>
            <a:spLocks noGrp="1"/>
          </p:cNvSpPr>
          <p:nvPr>
            <p:ph type="title"/>
          </p:nvPr>
        </p:nvSpPr>
        <p:spPr/>
        <p:txBody>
          <a:bodyPr/>
          <a:lstStyle/>
          <a:p>
            <a:r>
              <a:rPr lang="en-US" b="1">
                <a:latin typeface="Times New Roman"/>
              </a:rPr>
              <a:t>Results</a:t>
            </a:r>
          </a:p>
        </p:txBody>
      </p:sp>
      <p:sp>
        <p:nvSpPr>
          <p:cNvPr id="3" name="Text Placeholder 2">
            <a:extLst>
              <a:ext uri="{FF2B5EF4-FFF2-40B4-BE49-F238E27FC236}">
                <a16:creationId xmlns:a16="http://schemas.microsoft.com/office/drawing/2014/main" id="{B02F35C5-3569-68FB-D058-E8349491C8A5}"/>
              </a:ext>
            </a:extLst>
          </p:cNvPr>
          <p:cNvSpPr>
            <a:spLocks noGrp="1"/>
          </p:cNvSpPr>
          <p:nvPr>
            <p:ph type="body" idx="1"/>
          </p:nvPr>
        </p:nvSpPr>
        <p:spPr/>
        <p:txBody>
          <a:bodyPr/>
          <a:lstStyle/>
          <a:p>
            <a:endParaRPr lang="en-US"/>
          </a:p>
        </p:txBody>
      </p:sp>
      <p:pic>
        <p:nvPicPr>
          <p:cNvPr id="8" name="Picture 7" descr="A screen shot of a computer program&#10;&#10;Description automatically generated">
            <a:extLst>
              <a:ext uri="{FF2B5EF4-FFF2-40B4-BE49-F238E27FC236}">
                <a16:creationId xmlns:a16="http://schemas.microsoft.com/office/drawing/2014/main" id="{63740436-5C0C-58F2-174C-ED22249B8DDE}"/>
              </a:ext>
            </a:extLst>
          </p:cNvPr>
          <p:cNvPicPr>
            <a:picLocks noChangeAspect="1"/>
          </p:cNvPicPr>
          <p:nvPr/>
        </p:nvPicPr>
        <p:blipFill>
          <a:blip r:embed="rId2"/>
          <a:stretch>
            <a:fillRect/>
          </a:stretch>
        </p:blipFill>
        <p:spPr>
          <a:xfrm>
            <a:off x="1284341" y="2205360"/>
            <a:ext cx="8822571" cy="2795991"/>
          </a:xfrm>
          <a:prstGeom prst="rect">
            <a:avLst/>
          </a:prstGeom>
        </p:spPr>
      </p:pic>
    </p:spTree>
    <p:extLst>
      <p:ext uri="{BB962C8B-B14F-4D97-AF65-F5344CB8AC3E}">
        <p14:creationId xmlns:p14="http://schemas.microsoft.com/office/powerpoint/2010/main" val="150680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8A35-6820-0AFA-344B-3BE54FA272B6}"/>
              </a:ext>
            </a:extLst>
          </p:cNvPr>
          <p:cNvSpPr>
            <a:spLocks noGrp="1"/>
          </p:cNvSpPr>
          <p:nvPr>
            <p:ph type="title"/>
          </p:nvPr>
        </p:nvSpPr>
        <p:spPr/>
        <p:txBody>
          <a:bodyPr/>
          <a:lstStyle/>
          <a:p>
            <a:r>
              <a:rPr lang="en-US" b="1">
                <a:latin typeface="Times New Roman"/>
              </a:rPr>
              <a:t>Results</a:t>
            </a:r>
          </a:p>
        </p:txBody>
      </p:sp>
      <p:sp>
        <p:nvSpPr>
          <p:cNvPr id="3" name="Text Placeholder 2">
            <a:extLst>
              <a:ext uri="{FF2B5EF4-FFF2-40B4-BE49-F238E27FC236}">
                <a16:creationId xmlns:a16="http://schemas.microsoft.com/office/drawing/2014/main" id="{B02F35C5-3569-68FB-D058-E8349491C8A5}"/>
              </a:ext>
            </a:extLst>
          </p:cNvPr>
          <p:cNvSpPr>
            <a:spLocks noGrp="1"/>
          </p:cNvSpPr>
          <p:nvPr>
            <p:ph type="body" idx="1"/>
          </p:nvPr>
        </p:nvSpPr>
        <p:spPr/>
        <p:txBody>
          <a:bodyPr/>
          <a:lstStyle/>
          <a:p>
            <a:endParaRPr lang="en-US" b="1"/>
          </a:p>
        </p:txBody>
      </p:sp>
      <p:pic>
        <p:nvPicPr>
          <p:cNvPr id="10" name="Picture 9" descr="A screenshot of a computer screen&#10;&#10;Description automatically generated">
            <a:extLst>
              <a:ext uri="{FF2B5EF4-FFF2-40B4-BE49-F238E27FC236}">
                <a16:creationId xmlns:a16="http://schemas.microsoft.com/office/drawing/2014/main" id="{B6A0B5B6-3F06-4EF2-1754-00DEE453DDCA}"/>
              </a:ext>
            </a:extLst>
          </p:cNvPr>
          <p:cNvPicPr>
            <a:picLocks noChangeAspect="1"/>
          </p:cNvPicPr>
          <p:nvPr/>
        </p:nvPicPr>
        <p:blipFill>
          <a:blip r:embed="rId2"/>
          <a:stretch>
            <a:fillRect/>
          </a:stretch>
        </p:blipFill>
        <p:spPr>
          <a:xfrm>
            <a:off x="832550" y="1829446"/>
            <a:ext cx="4456731" cy="4322735"/>
          </a:xfrm>
          <a:prstGeom prst="rect">
            <a:avLst/>
          </a:prstGeom>
        </p:spPr>
      </p:pic>
      <p:pic>
        <p:nvPicPr>
          <p:cNvPr id="4" name="Picture 3">
            <a:extLst>
              <a:ext uri="{FF2B5EF4-FFF2-40B4-BE49-F238E27FC236}">
                <a16:creationId xmlns:a16="http://schemas.microsoft.com/office/drawing/2014/main" id="{1A83E71C-A2EF-87DC-927B-661BC80DBFE7}"/>
              </a:ext>
            </a:extLst>
          </p:cNvPr>
          <p:cNvPicPr>
            <a:picLocks noChangeAspect="1"/>
          </p:cNvPicPr>
          <p:nvPr/>
        </p:nvPicPr>
        <p:blipFill>
          <a:blip r:embed="rId3"/>
          <a:stretch>
            <a:fillRect/>
          </a:stretch>
        </p:blipFill>
        <p:spPr>
          <a:xfrm>
            <a:off x="5954900" y="1850997"/>
            <a:ext cx="5035011" cy="4344207"/>
          </a:xfrm>
          <a:prstGeom prst="rect">
            <a:avLst/>
          </a:prstGeom>
        </p:spPr>
      </p:pic>
    </p:spTree>
    <p:extLst>
      <p:ext uri="{BB962C8B-B14F-4D97-AF65-F5344CB8AC3E}">
        <p14:creationId xmlns:p14="http://schemas.microsoft.com/office/powerpoint/2010/main" val="11105728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ADMM</vt:lpstr>
      <vt:lpstr>Graphical Lasso optimization</vt:lpstr>
      <vt:lpstr>Terms:</vt:lpstr>
      <vt:lpstr>Lasso Optimization</vt:lpstr>
      <vt:lpstr>Lasso optimization with ADMM</vt:lpstr>
      <vt:lpstr>Applying ADMM</vt:lpstr>
      <vt:lpstr>Results</vt:lpstr>
      <vt:lpstr>Results</vt:lpstr>
      <vt:lpstr>PowerPoint Presentation</vt:lpstr>
      <vt:lpstr>Conclusion</vt:lpstr>
      <vt:lpstr>Introduction</vt:lpstr>
      <vt:lpstr>Methodology</vt:lpstr>
      <vt:lpstr>Description</vt:lpstr>
      <vt:lpstr>Mathematical Formulation</vt:lpstr>
      <vt:lpstr>Mathematical Formulation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2024-11-18T03:11:37Z</dcterms:modified>
</cp:coreProperties>
</file>