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SANJANA SINGAREDDY-[CB.SC.U4AIE23249]" userId="8d0305ae-2837-4148-af2b-1e0bdfc96e4a" providerId="ADAL" clId="{205E4561-8E28-434D-8990-A859A2950ADF}"/>
    <pc:docChg chg="custSel addSld modSld">
      <pc:chgData name="SIRI SANJANA SINGAREDDY-[CB.SC.U4AIE23249]" userId="8d0305ae-2837-4148-af2b-1e0bdfc96e4a" providerId="ADAL" clId="{205E4561-8E28-434D-8990-A859A2950ADF}" dt="2024-05-28T08:44:01.606" v="304"/>
      <pc:docMkLst>
        <pc:docMk/>
      </pc:docMkLst>
      <pc:sldChg chg="addSp delSp modSp mod">
        <pc:chgData name="SIRI SANJANA SINGAREDDY-[CB.SC.U4AIE23249]" userId="8d0305ae-2837-4148-af2b-1e0bdfc96e4a" providerId="ADAL" clId="{205E4561-8E28-434D-8990-A859A2950ADF}" dt="2024-05-28T07:02:27.659" v="298" actId="1076"/>
        <pc:sldMkLst>
          <pc:docMk/>
          <pc:sldMk cId="3998924681" sldId="256"/>
        </pc:sldMkLst>
        <pc:spChg chg="mod">
          <ac:chgData name="SIRI SANJANA SINGAREDDY-[CB.SC.U4AIE23249]" userId="8d0305ae-2837-4148-af2b-1e0bdfc96e4a" providerId="ADAL" clId="{205E4561-8E28-434D-8990-A859A2950ADF}" dt="2024-05-28T07:02:27.659" v="298" actId="1076"/>
          <ac:spMkLst>
            <pc:docMk/>
            <pc:sldMk cId="3998924681" sldId="256"/>
            <ac:spMk id="2" creationId="{B2DF0DF5-4C8C-6619-C918-988E8F3902BB}"/>
          </ac:spMkLst>
        </pc:spChg>
        <pc:spChg chg="mod">
          <ac:chgData name="SIRI SANJANA SINGAREDDY-[CB.SC.U4AIE23249]" userId="8d0305ae-2837-4148-af2b-1e0bdfc96e4a" providerId="ADAL" clId="{205E4561-8E28-434D-8990-A859A2950ADF}" dt="2024-05-28T07:02:19.896" v="297" actId="1076"/>
          <ac:spMkLst>
            <pc:docMk/>
            <pc:sldMk cId="3998924681" sldId="256"/>
            <ac:spMk id="3" creationId="{C9B12DC9-4258-592B-D826-62750194A0B1}"/>
          </ac:spMkLst>
        </pc:spChg>
        <pc:spChg chg="add mod">
          <ac:chgData name="SIRI SANJANA SINGAREDDY-[CB.SC.U4AIE23249]" userId="8d0305ae-2837-4148-af2b-1e0bdfc96e4a" providerId="ADAL" clId="{205E4561-8E28-434D-8990-A859A2950ADF}" dt="2024-05-28T07:01:40.178" v="291" actId="1076"/>
          <ac:spMkLst>
            <pc:docMk/>
            <pc:sldMk cId="3998924681" sldId="256"/>
            <ac:spMk id="4" creationId="{CAC577CF-DA48-224B-3E6E-AB24F222A96B}"/>
          </ac:spMkLst>
        </pc:spChg>
        <pc:spChg chg="add mod">
          <ac:chgData name="SIRI SANJANA SINGAREDDY-[CB.SC.U4AIE23249]" userId="8d0305ae-2837-4148-af2b-1e0bdfc96e4a" providerId="ADAL" clId="{205E4561-8E28-434D-8990-A859A2950ADF}" dt="2024-05-28T07:02:06.802" v="296" actId="1076"/>
          <ac:spMkLst>
            <pc:docMk/>
            <pc:sldMk cId="3998924681" sldId="256"/>
            <ac:spMk id="5" creationId="{157B3F10-0FC9-694D-4D49-7E5CF752702E}"/>
          </ac:spMkLst>
        </pc:spChg>
        <pc:picChg chg="add mod">
          <ac:chgData name="SIRI SANJANA SINGAREDDY-[CB.SC.U4AIE23249]" userId="8d0305ae-2837-4148-af2b-1e0bdfc96e4a" providerId="ADAL" clId="{205E4561-8E28-434D-8990-A859A2950ADF}" dt="2024-05-28T06:59:06.682" v="197" actId="1076"/>
          <ac:picMkLst>
            <pc:docMk/>
            <pc:sldMk cId="3998924681" sldId="256"/>
            <ac:picMk id="1026" creationId="{27CE89B6-C063-8B49-1AC8-ADC92597D755}"/>
          </ac:picMkLst>
        </pc:picChg>
        <pc:picChg chg="add del">
          <ac:chgData name="SIRI SANJANA SINGAREDDY-[CB.SC.U4AIE23249]" userId="8d0305ae-2837-4148-af2b-1e0bdfc96e4a" providerId="ADAL" clId="{205E4561-8E28-434D-8990-A859A2950ADF}" dt="2024-05-28T06:59:12.829" v="199" actId="21"/>
          <ac:picMkLst>
            <pc:docMk/>
            <pc:sldMk cId="3998924681" sldId="256"/>
            <ac:picMk id="1028" creationId="{1B88CB56-ADA5-6334-7609-EAB29F042908}"/>
          </ac:picMkLst>
        </pc:picChg>
      </pc:sldChg>
      <pc:sldChg chg="modSp mod">
        <pc:chgData name="SIRI SANJANA SINGAREDDY-[CB.SC.U4AIE23249]" userId="8d0305ae-2837-4148-af2b-1e0bdfc96e4a" providerId="ADAL" clId="{205E4561-8E28-434D-8990-A859A2950ADF}" dt="2024-05-28T06:48:13.069" v="7" actId="1076"/>
        <pc:sldMkLst>
          <pc:docMk/>
          <pc:sldMk cId="3116422990" sldId="257"/>
        </pc:sldMkLst>
        <pc:picChg chg="mod">
          <ac:chgData name="SIRI SANJANA SINGAREDDY-[CB.SC.U4AIE23249]" userId="8d0305ae-2837-4148-af2b-1e0bdfc96e4a" providerId="ADAL" clId="{205E4561-8E28-434D-8990-A859A2950ADF}" dt="2024-05-28T06:48:13.069" v="7" actId="1076"/>
          <ac:picMkLst>
            <pc:docMk/>
            <pc:sldMk cId="3116422990" sldId="257"/>
            <ac:picMk id="3" creationId="{E48C3015-B082-1D17-D4E7-1A197EB9876A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47:37.978" v="1"/>
        <pc:sldMkLst>
          <pc:docMk/>
          <pc:sldMk cId="4064610877" sldId="261"/>
        </pc:sldMkLst>
        <pc:picChg chg="add mod">
          <ac:chgData name="SIRI SANJANA SINGAREDDY-[CB.SC.U4AIE23249]" userId="8d0305ae-2837-4148-af2b-1e0bdfc96e4a" providerId="ADAL" clId="{205E4561-8E28-434D-8990-A859A2950ADF}" dt="2024-05-28T06:47:37.978" v="1"/>
          <ac:picMkLst>
            <pc:docMk/>
            <pc:sldMk cId="4064610877" sldId="261"/>
            <ac:picMk id="3" creationId="{FAE170CE-FBA6-3A78-0575-EC4A2763A8CF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47:47.296" v="3"/>
        <pc:sldMkLst>
          <pc:docMk/>
          <pc:sldMk cId="401525230" sldId="262"/>
        </pc:sldMkLst>
        <pc:picChg chg="add mod">
          <ac:chgData name="SIRI SANJANA SINGAREDDY-[CB.SC.U4AIE23249]" userId="8d0305ae-2837-4148-af2b-1e0bdfc96e4a" providerId="ADAL" clId="{205E4561-8E28-434D-8990-A859A2950ADF}" dt="2024-05-28T06:47:47.296" v="3"/>
          <ac:picMkLst>
            <pc:docMk/>
            <pc:sldMk cId="401525230" sldId="262"/>
            <ac:picMk id="3" creationId="{05765983-0E6D-F94D-668A-3614B5177ECE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48:01.705" v="5"/>
        <pc:sldMkLst>
          <pc:docMk/>
          <pc:sldMk cId="430391101" sldId="263"/>
        </pc:sldMkLst>
        <pc:picChg chg="add mod">
          <ac:chgData name="SIRI SANJANA SINGAREDDY-[CB.SC.U4AIE23249]" userId="8d0305ae-2837-4148-af2b-1e0bdfc96e4a" providerId="ADAL" clId="{205E4561-8E28-434D-8990-A859A2950ADF}" dt="2024-05-28T06:48:01.705" v="5"/>
          <ac:picMkLst>
            <pc:docMk/>
            <pc:sldMk cId="430391101" sldId="263"/>
            <ac:picMk id="3" creationId="{9E2ED2CB-D21F-6A8E-E009-56DC68087C64}"/>
          </ac:picMkLst>
        </pc:picChg>
      </pc:sldChg>
      <pc:sldChg chg="addSp modSp new mod">
        <pc:chgData name="SIRI SANJANA SINGAREDDY-[CB.SC.U4AIE23249]" userId="8d0305ae-2837-4148-af2b-1e0bdfc96e4a" providerId="ADAL" clId="{205E4561-8E28-434D-8990-A859A2950ADF}" dt="2024-05-28T06:54:11.460" v="101" actId="1076"/>
        <pc:sldMkLst>
          <pc:docMk/>
          <pc:sldMk cId="1952593758" sldId="264"/>
        </pc:sldMkLst>
        <pc:spChg chg="add mod">
          <ac:chgData name="SIRI SANJANA SINGAREDDY-[CB.SC.U4AIE23249]" userId="8d0305ae-2837-4148-af2b-1e0bdfc96e4a" providerId="ADAL" clId="{205E4561-8E28-434D-8990-A859A2950ADF}" dt="2024-05-28T06:54:11.460" v="101" actId="1076"/>
          <ac:spMkLst>
            <pc:docMk/>
            <pc:sldMk cId="1952593758" sldId="264"/>
            <ac:spMk id="2" creationId="{7D91293F-49A1-9084-CD96-41E6AE2CF3DD}"/>
          </ac:spMkLst>
        </pc:spChg>
      </pc:sldChg>
      <pc:sldChg chg="addSp modSp new mod">
        <pc:chgData name="SIRI SANJANA SINGAREDDY-[CB.SC.U4AIE23249]" userId="8d0305ae-2837-4148-af2b-1e0bdfc96e4a" providerId="ADAL" clId="{205E4561-8E28-434D-8990-A859A2950ADF}" dt="2024-05-28T06:54:02.344" v="100" actId="1076"/>
        <pc:sldMkLst>
          <pc:docMk/>
          <pc:sldMk cId="1229199100" sldId="265"/>
        </pc:sldMkLst>
        <pc:spChg chg="add mod">
          <ac:chgData name="SIRI SANJANA SINGAREDDY-[CB.SC.U4AIE23249]" userId="8d0305ae-2837-4148-af2b-1e0bdfc96e4a" providerId="ADAL" clId="{205E4561-8E28-434D-8990-A859A2950ADF}" dt="2024-05-28T06:54:02.344" v="100" actId="1076"/>
          <ac:spMkLst>
            <pc:docMk/>
            <pc:sldMk cId="1229199100" sldId="265"/>
            <ac:spMk id="2" creationId="{01B20634-C393-CA84-DDC7-E7EBE37379A1}"/>
          </ac:spMkLst>
        </pc:spChg>
      </pc:sldChg>
      <pc:sldChg chg="addSp delSp modSp new mod">
        <pc:chgData name="SIRI SANJANA SINGAREDDY-[CB.SC.U4AIE23249]" userId="8d0305ae-2837-4148-af2b-1e0bdfc96e4a" providerId="ADAL" clId="{205E4561-8E28-434D-8990-A859A2950ADF}" dt="2024-05-28T06:53:06.918" v="78" actId="14100"/>
        <pc:sldMkLst>
          <pc:docMk/>
          <pc:sldMk cId="1458735322" sldId="266"/>
        </pc:sldMkLst>
        <pc:spChg chg="add mod">
          <ac:chgData name="SIRI SANJANA SINGAREDDY-[CB.SC.U4AIE23249]" userId="8d0305ae-2837-4148-af2b-1e0bdfc96e4a" providerId="ADAL" clId="{205E4561-8E28-434D-8990-A859A2950ADF}" dt="2024-05-28T06:53:03.186" v="77" actId="1076"/>
          <ac:spMkLst>
            <pc:docMk/>
            <pc:sldMk cId="1458735322" sldId="266"/>
            <ac:spMk id="4" creationId="{773F1ACB-45C2-10B4-07E0-E1D73790D932}"/>
          </ac:spMkLst>
        </pc:spChg>
        <pc:picChg chg="add mod">
          <ac:chgData name="SIRI SANJANA SINGAREDDY-[CB.SC.U4AIE23249]" userId="8d0305ae-2837-4148-af2b-1e0bdfc96e4a" providerId="ADAL" clId="{205E4561-8E28-434D-8990-A859A2950ADF}" dt="2024-05-28T06:52:00.644" v="70" actId="1076"/>
          <ac:picMkLst>
            <pc:docMk/>
            <pc:sldMk cId="1458735322" sldId="266"/>
            <ac:picMk id="3" creationId="{AEE515A9-F002-9B7E-FF03-9EA25AA00F74}"/>
          </ac:picMkLst>
        </pc:picChg>
        <pc:cxnChg chg="add del mod">
          <ac:chgData name="SIRI SANJANA SINGAREDDY-[CB.SC.U4AIE23249]" userId="8d0305ae-2837-4148-af2b-1e0bdfc96e4a" providerId="ADAL" clId="{205E4561-8E28-434D-8990-A859A2950ADF}" dt="2024-05-28T06:52:34.005" v="74" actId="478"/>
          <ac:cxnSpMkLst>
            <pc:docMk/>
            <pc:sldMk cId="1458735322" sldId="266"/>
            <ac:cxnSpMk id="6" creationId="{11D7300D-333F-AFF6-E21D-C0189BDAB456}"/>
          </ac:cxnSpMkLst>
        </pc:cxnChg>
        <pc:cxnChg chg="add mod">
          <ac:chgData name="SIRI SANJANA SINGAREDDY-[CB.SC.U4AIE23249]" userId="8d0305ae-2837-4148-af2b-1e0bdfc96e4a" providerId="ADAL" clId="{205E4561-8E28-434D-8990-A859A2950ADF}" dt="2024-05-28T06:53:06.918" v="78" actId="14100"/>
          <ac:cxnSpMkLst>
            <pc:docMk/>
            <pc:sldMk cId="1458735322" sldId="266"/>
            <ac:cxnSpMk id="8" creationId="{CB9EE9E4-5F3A-15DD-11CE-908F6487DA3B}"/>
          </ac:cxnSpMkLst>
        </pc:cxnChg>
      </pc:sldChg>
      <pc:sldChg chg="addSp modSp new">
        <pc:chgData name="SIRI SANJANA SINGAREDDY-[CB.SC.U4AIE23249]" userId="8d0305ae-2837-4148-af2b-1e0bdfc96e4a" providerId="ADAL" clId="{205E4561-8E28-434D-8990-A859A2950ADF}" dt="2024-05-28T06:49:37.143" v="35"/>
        <pc:sldMkLst>
          <pc:docMk/>
          <pc:sldMk cId="594801604" sldId="267"/>
        </pc:sldMkLst>
        <pc:picChg chg="add mod">
          <ac:chgData name="SIRI SANJANA SINGAREDDY-[CB.SC.U4AIE23249]" userId="8d0305ae-2837-4148-af2b-1e0bdfc96e4a" providerId="ADAL" clId="{205E4561-8E28-434D-8990-A859A2950ADF}" dt="2024-05-28T06:49:37.143" v="35"/>
          <ac:picMkLst>
            <pc:docMk/>
            <pc:sldMk cId="594801604" sldId="267"/>
            <ac:picMk id="3" creationId="{6D2F5E5A-D704-D888-AA9F-0991000FF6C0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49:59.629" v="37"/>
        <pc:sldMkLst>
          <pc:docMk/>
          <pc:sldMk cId="1835639140" sldId="268"/>
        </pc:sldMkLst>
        <pc:picChg chg="add mod">
          <ac:chgData name="SIRI SANJANA SINGAREDDY-[CB.SC.U4AIE23249]" userId="8d0305ae-2837-4148-af2b-1e0bdfc96e4a" providerId="ADAL" clId="{205E4561-8E28-434D-8990-A859A2950ADF}" dt="2024-05-28T06:49:59.629" v="37"/>
          <ac:picMkLst>
            <pc:docMk/>
            <pc:sldMk cId="1835639140" sldId="268"/>
            <ac:picMk id="3" creationId="{1676CF45-263E-09ED-8204-99D242D3AB2C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50:30.047" v="39"/>
        <pc:sldMkLst>
          <pc:docMk/>
          <pc:sldMk cId="3136849990" sldId="269"/>
        </pc:sldMkLst>
        <pc:picChg chg="add mod">
          <ac:chgData name="SIRI SANJANA SINGAREDDY-[CB.SC.U4AIE23249]" userId="8d0305ae-2837-4148-af2b-1e0bdfc96e4a" providerId="ADAL" clId="{205E4561-8E28-434D-8990-A859A2950ADF}" dt="2024-05-28T06:50:30.047" v="39"/>
          <ac:picMkLst>
            <pc:docMk/>
            <pc:sldMk cId="3136849990" sldId="269"/>
            <ac:picMk id="3" creationId="{B13E0D43-ABEF-19F5-1F8C-A042B86EA739}"/>
          </ac:picMkLst>
        </pc:picChg>
      </pc:sldChg>
      <pc:sldChg chg="addSp modSp new mod">
        <pc:chgData name="SIRI SANJANA SINGAREDDY-[CB.SC.U4AIE23249]" userId="8d0305ae-2837-4148-af2b-1e0bdfc96e4a" providerId="ADAL" clId="{205E4561-8E28-434D-8990-A859A2950ADF}" dt="2024-05-28T06:56:34.633" v="162" actId="1076"/>
        <pc:sldMkLst>
          <pc:docMk/>
          <pc:sldMk cId="526672776" sldId="270"/>
        </pc:sldMkLst>
        <pc:spChg chg="add mod">
          <ac:chgData name="SIRI SANJANA SINGAREDDY-[CB.SC.U4AIE23249]" userId="8d0305ae-2837-4148-af2b-1e0bdfc96e4a" providerId="ADAL" clId="{205E4561-8E28-434D-8990-A859A2950ADF}" dt="2024-05-28T06:56:34.633" v="162" actId="1076"/>
          <ac:spMkLst>
            <pc:docMk/>
            <pc:sldMk cId="526672776" sldId="270"/>
            <ac:spMk id="2" creationId="{E239D302-3895-1EF8-AE0A-6FA93E57352D}"/>
          </ac:spMkLst>
        </pc:spChg>
      </pc:sldChg>
      <pc:sldChg chg="addSp modSp new mod">
        <pc:chgData name="SIRI SANJANA SINGAREDDY-[CB.SC.U4AIE23249]" userId="8d0305ae-2837-4148-af2b-1e0bdfc96e4a" providerId="ADAL" clId="{205E4561-8E28-434D-8990-A859A2950ADF}" dt="2024-05-28T06:55:21.294" v="137" actId="1076"/>
        <pc:sldMkLst>
          <pc:docMk/>
          <pc:sldMk cId="3937288166" sldId="271"/>
        </pc:sldMkLst>
        <pc:spChg chg="add mod">
          <ac:chgData name="SIRI SANJANA SINGAREDDY-[CB.SC.U4AIE23249]" userId="8d0305ae-2837-4148-af2b-1e0bdfc96e4a" providerId="ADAL" clId="{205E4561-8E28-434D-8990-A859A2950ADF}" dt="2024-05-28T06:55:21.294" v="137" actId="1076"/>
          <ac:spMkLst>
            <pc:docMk/>
            <pc:sldMk cId="3937288166" sldId="271"/>
            <ac:spMk id="2" creationId="{EFC0D4CE-3B69-C801-7179-4DC7F0A350C5}"/>
          </ac:spMkLst>
        </pc:spChg>
      </pc:sldChg>
      <pc:sldChg chg="addSp modSp new mod">
        <pc:chgData name="SIRI SANJANA SINGAREDDY-[CB.SC.U4AIE23249]" userId="8d0305ae-2837-4148-af2b-1e0bdfc96e4a" providerId="ADAL" clId="{205E4561-8E28-434D-8990-A859A2950ADF}" dt="2024-05-28T06:55:45.270" v="141" actId="1076"/>
        <pc:sldMkLst>
          <pc:docMk/>
          <pc:sldMk cId="290750164" sldId="272"/>
        </pc:sldMkLst>
        <pc:spChg chg="add mod">
          <ac:chgData name="SIRI SANJANA SINGAREDDY-[CB.SC.U4AIE23249]" userId="8d0305ae-2837-4148-af2b-1e0bdfc96e4a" providerId="ADAL" clId="{205E4561-8E28-434D-8990-A859A2950ADF}" dt="2024-05-28T06:55:45.270" v="141" actId="1076"/>
          <ac:spMkLst>
            <pc:docMk/>
            <pc:sldMk cId="290750164" sldId="272"/>
            <ac:spMk id="2" creationId="{18CB03E8-A7D9-CAF8-C05A-5CF6903C1347}"/>
          </ac:spMkLst>
        </pc:spChg>
      </pc:sldChg>
      <pc:sldChg chg="addSp modSp new">
        <pc:chgData name="SIRI SANJANA SINGAREDDY-[CB.SC.U4AIE23249]" userId="8d0305ae-2837-4148-af2b-1e0bdfc96e4a" providerId="ADAL" clId="{205E4561-8E28-434D-8990-A859A2950ADF}" dt="2024-05-28T06:55:56.562" v="143"/>
        <pc:sldMkLst>
          <pc:docMk/>
          <pc:sldMk cId="891942499" sldId="273"/>
        </pc:sldMkLst>
        <pc:picChg chg="add mod">
          <ac:chgData name="SIRI SANJANA SINGAREDDY-[CB.SC.U4AIE23249]" userId="8d0305ae-2837-4148-af2b-1e0bdfc96e4a" providerId="ADAL" clId="{205E4561-8E28-434D-8990-A859A2950ADF}" dt="2024-05-28T06:55:56.562" v="143"/>
          <ac:picMkLst>
            <pc:docMk/>
            <pc:sldMk cId="891942499" sldId="273"/>
            <ac:picMk id="3" creationId="{73DC1D08-DC3F-036F-0038-FF82A07A23D8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6:56:43.383" v="164"/>
        <pc:sldMkLst>
          <pc:docMk/>
          <pc:sldMk cId="1693743328" sldId="274"/>
        </pc:sldMkLst>
        <pc:picChg chg="add mod">
          <ac:chgData name="SIRI SANJANA SINGAREDDY-[CB.SC.U4AIE23249]" userId="8d0305ae-2837-4148-af2b-1e0bdfc96e4a" providerId="ADAL" clId="{205E4561-8E28-434D-8990-A859A2950ADF}" dt="2024-05-28T06:56:43.383" v="164"/>
          <ac:picMkLst>
            <pc:docMk/>
            <pc:sldMk cId="1693743328" sldId="274"/>
            <ac:picMk id="3" creationId="{8E583F86-3C20-3C06-BC24-0AE62AEA7C2B}"/>
          </ac:picMkLst>
        </pc:picChg>
      </pc:sldChg>
      <pc:sldChg chg="addSp modSp new mod">
        <pc:chgData name="SIRI SANJANA SINGAREDDY-[CB.SC.U4AIE23249]" userId="8d0305ae-2837-4148-af2b-1e0bdfc96e4a" providerId="ADAL" clId="{205E4561-8E28-434D-8990-A859A2950ADF}" dt="2024-05-28T06:57:17.931" v="181" actId="1076"/>
        <pc:sldMkLst>
          <pc:docMk/>
          <pc:sldMk cId="729790422" sldId="275"/>
        </pc:sldMkLst>
        <pc:spChg chg="add mod">
          <ac:chgData name="SIRI SANJANA SINGAREDDY-[CB.SC.U4AIE23249]" userId="8d0305ae-2837-4148-af2b-1e0bdfc96e4a" providerId="ADAL" clId="{205E4561-8E28-434D-8990-A859A2950ADF}" dt="2024-05-28T06:57:17.931" v="181" actId="1076"/>
          <ac:spMkLst>
            <pc:docMk/>
            <pc:sldMk cId="729790422" sldId="275"/>
            <ac:spMk id="2" creationId="{EE304335-5198-E572-EB8F-FE4515B021CC}"/>
          </ac:spMkLst>
        </pc:spChg>
      </pc:sldChg>
      <pc:sldChg chg="addSp modSp new mod">
        <pc:chgData name="SIRI SANJANA SINGAREDDY-[CB.SC.U4AIE23249]" userId="8d0305ae-2837-4148-af2b-1e0bdfc96e4a" providerId="ADAL" clId="{205E4561-8E28-434D-8990-A859A2950ADF}" dt="2024-05-28T06:57:46.505" v="195" actId="1076"/>
        <pc:sldMkLst>
          <pc:docMk/>
          <pc:sldMk cId="2557092998" sldId="276"/>
        </pc:sldMkLst>
        <pc:spChg chg="add mod">
          <ac:chgData name="SIRI SANJANA SINGAREDDY-[CB.SC.U4AIE23249]" userId="8d0305ae-2837-4148-af2b-1e0bdfc96e4a" providerId="ADAL" clId="{205E4561-8E28-434D-8990-A859A2950ADF}" dt="2024-05-28T06:57:46.505" v="195" actId="1076"/>
          <ac:spMkLst>
            <pc:docMk/>
            <pc:sldMk cId="2557092998" sldId="276"/>
            <ac:spMk id="2" creationId="{16D10261-2A03-F8AF-A5DD-3CE892BE3C2B}"/>
          </ac:spMkLst>
        </pc:spChg>
      </pc:sldChg>
      <pc:sldChg chg="addSp modSp new">
        <pc:chgData name="SIRI SANJANA SINGAREDDY-[CB.SC.U4AIE23249]" userId="8d0305ae-2837-4148-af2b-1e0bdfc96e4a" providerId="ADAL" clId="{205E4561-8E28-434D-8990-A859A2950ADF}" dt="2024-05-28T08:43:45.617" v="300"/>
        <pc:sldMkLst>
          <pc:docMk/>
          <pc:sldMk cId="2828098186" sldId="277"/>
        </pc:sldMkLst>
        <pc:picChg chg="add mod">
          <ac:chgData name="SIRI SANJANA SINGAREDDY-[CB.SC.U4AIE23249]" userId="8d0305ae-2837-4148-af2b-1e0bdfc96e4a" providerId="ADAL" clId="{205E4561-8E28-434D-8990-A859A2950ADF}" dt="2024-05-28T08:43:45.617" v="300"/>
          <ac:picMkLst>
            <pc:docMk/>
            <pc:sldMk cId="2828098186" sldId="277"/>
            <ac:picMk id="3" creationId="{1FA0CA20-84BE-D04D-C194-6735D3FD2D1A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8:43:53.916" v="302"/>
        <pc:sldMkLst>
          <pc:docMk/>
          <pc:sldMk cId="3141147907" sldId="278"/>
        </pc:sldMkLst>
        <pc:picChg chg="add mod">
          <ac:chgData name="SIRI SANJANA SINGAREDDY-[CB.SC.U4AIE23249]" userId="8d0305ae-2837-4148-af2b-1e0bdfc96e4a" providerId="ADAL" clId="{205E4561-8E28-434D-8990-A859A2950ADF}" dt="2024-05-28T08:43:53.916" v="302"/>
          <ac:picMkLst>
            <pc:docMk/>
            <pc:sldMk cId="3141147907" sldId="278"/>
            <ac:picMk id="3" creationId="{D39FB673-B4C1-E16A-4859-528B49B09A44}"/>
          </ac:picMkLst>
        </pc:picChg>
      </pc:sldChg>
      <pc:sldChg chg="addSp modSp new">
        <pc:chgData name="SIRI SANJANA SINGAREDDY-[CB.SC.U4AIE23249]" userId="8d0305ae-2837-4148-af2b-1e0bdfc96e4a" providerId="ADAL" clId="{205E4561-8E28-434D-8990-A859A2950ADF}" dt="2024-05-28T08:44:01.606" v="304"/>
        <pc:sldMkLst>
          <pc:docMk/>
          <pc:sldMk cId="2364879649" sldId="279"/>
        </pc:sldMkLst>
        <pc:picChg chg="add mod">
          <ac:chgData name="SIRI SANJANA SINGAREDDY-[CB.SC.U4AIE23249]" userId="8d0305ae-2837-4148-af2b-1e0bdfc96e4a" providerId="ADAL" clId="{205E4561-8E28-434D-8990-A859A2950ADF}" dt="2024-05-28T08:44:01.606" v="304"/>
          <ac:picMkLst>
            <pc:docMk/>
            <pc:sldMk cId="2364879649" sldId="279"/>
            <ac:picMk id="3" creationId="{2B786125-5DA0-E4FC-D5E3-CC4D69D83F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371-061F-C9A3-E97C-7459BF1C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B5BA-C926-9DF5-1896-D4254441B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EBF5-BFE5-F0B8-4EAB-78FBCF53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EDE8-CE59-8AC3-8C1B-7198B7C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E8A8-CCF7-B9C0-94B8-ECAFA7E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4E4F-AF97-7999-3DD0-7E3DCC6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6B6AD-2A9E-B7A5-B608-138F69F0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EE8B-A079-094E-04B9-9CC56937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1474-39E6-9F91-CF21-1BD2339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9DFB-EB4A-AB3C-06D6-FCD545A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2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63D6-F7D9-A10B-6DEE-7F44AA31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989E7-7A29-4852-C895-BD18B7FD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6763-042E-2E12-E02B-A55ADB12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F7C0-6C21-F3A7-597C-879E18C1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6CC6-CCF4-7C16-3966-7F0B7A3A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D03-1992-3C99-B457-7C058F32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DF4F-CB7D-761C-3E06-7658F7CF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4F3-383D-7B0C-C0A1-F5E0E4A1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54D4-FE14-B5A0-2524-1D758547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4FB6-5AC7-FE26-BA03-D3B440B9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A56B-E149-A393-F217-50D88DE4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C00B-CED1-E288-0ECB-C058C98C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75A2-A8E5-4D9B-4C17-A865E89E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A5CD-673B-A8EA-7AA7-8E7C897E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BFD1-0FC5-BA9A-34A6-B68F17AB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BF79-0127-586B-BD91-15E74616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C3A4-EAEA-04F9-C92A-6BA25EA7B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8A771-1CA5-7401-2E13-779686F53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BD23-02A6-E951-4310-9725EF13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AECC5-4F6F-C922-01A1-E22B7CD5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82E0-6872-F705-2DA7-1BD4354A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6E53-2975-4089-ABAF-0D15788D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843F-615C-21ED-C6D3-62B55346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4F31-87FE-5917-9F8B-969F41AE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8CCF0-7819-F310-0419-7B8E93AB9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FE036-DD69-660F-61C8-6D9127E7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2A904-4566-10DF-5C60-A35CE55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35475-0776-D93C-46BF-B1D146C2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2C888-6783-7D31-BCC1-1F977F09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2B9B-1EC4-9F8A-DFD2-811DD61B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C97F2-08C2-6EC2-594E-8B7F68B5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02FD7-3ECF-2AA0-636E-D79058C6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57D0-8B3E-45DD-8FCE-C34E5B4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C9330-876B-132A-55D1-790B0391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9BF9-3E19-ED5A-B881-2AED16F3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59E1E-8AA8-64A1-7BA5-A1E3745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E61E-87E4-4F65-7F7E-54E1F51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5D58-E8A4-9D81-5648-9BA4E992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D2E98-FF16-986C-0BE3-026700B0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17969-7D0C-45D4-75F0-852A6820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8D66-0C07-C598-7C36-9C72623B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34A86-D4C7-D475-A904-D85D1A73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925A-D454-30A7-A524-B2F7DDC8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292B2-825C-FAD3-B947-3FBC673A6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D481-8F35-8E88-1703-DE10D844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4CC97-22EB-1B69-D8B1-7F0D2FA7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CBB60-249A-E5CA-0FE4-9190A6AA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3D6B-7677-13A4-F591-963FA857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694B9-A6D2-BC21-C2A3-4B530EC8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0639F-23A3-27CB-F220-EE301BC9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7E4A-85CA-8A5C-0965-E6BB89AA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73EC-CB13-4F1D-8B46-15F6131EAE74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90D1-7EAD-97DE-078B-E6A0E8DD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71E3-4C88-BF78-981C-8ACA4432C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894C-E5FF-4437-9B42-B085ED28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0DF5-4C8C-6619-C918-988E8F39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551"/>
            <a:ext cx="9144000" cy="2387600"/>
          </a:xfrm>
        </p:spPr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EaterEase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12DC9-4258-592B-D826-62750194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3566"/>
            <a:ext cx="9144000" cy="1655762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Varshitha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Thilak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Kumar-CB.SC.U4AIE23258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 Sanjana S-CB.SC.U4AIE23249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E89B6-C063-8B49-1AC8-ADC92597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519113"/>
            <a:ext cx="1504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577CF-DA48-224B-3E6E-AB24F222A96B}"/>
              </a:ext>
            </a:extLst>
          </p:cNvPr>
          <p:cNvSpPr txBox="1"/>
          <p:nvPr/>
        </p:nvSpPr>
        <p:spPr>
          <a:xfrm>
            <a:off x="4503505" y="1059332"/>
            <a:ext cx="37397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B3F10-0FC9-694D-4D49-7E5CF752702E}"/>
              </a:ext>
            </a:extLst>
          </p:cNvPr>
          <p:cNvSpPr txBox="1"/>
          <p:nvPr/>
        </p:nvSpPr>
        <p:spPr>
          <a:xfrm>
            <a:off x="4981253" y="2131497"/>
            <a:ext cx="22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399892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20634-C393-CA84-DDC7-E7EBE37379A1}"/>
              </a:ext>
            </a:extLst>
          </p:cNvPr>
          <p:cNvSpPr txBox="1"/>
          <p:nvPr/>
        </p:nvSpPr>
        <p:spPr>
          <a:xfrm>
            <a:off x="4036031" y="2644170"/>
            <a:ext cx="411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d2.html</a:t>
            </a:r>
          </a:p>
        </p:txBody>
      </p:sp>
    </p:spTree>
    <p:extLst>
      <p:ext uri="{BB962C8B-B14F-4D97-AF65-F5344CB8AC3E}">
        <p14:creationId xmlns:p14="http://schemas.microsoft.com/office/powerpoint/2010/main" val="122919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515A9-F002-9B7E-FF03-9EA25AA0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812"/>
            <a:ext cx="12192000" cy="604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F1ACB-45C2-10B4-07E0-E1D73790D932}"/>
              </a:ext>
            </a:extLst>
          </p:cNvPr>
          <p:cNvSpPr txBox="1"/>
          <p:nvPr/>
        </p:nvSpPr>
        <p:spPr>
          <a:xfrm>
            <a:off x="239728" y="719191"/>
            <a:ext cx="2500045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Transitions are included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EE9E4-5F3A-15DD-11CE-908F6487DA3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89751" y="1089061"/>
            <a:ext cx="1250022" cy="45206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F5E5A-D704-D888-AA9F-0991000F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0D4CE-3B69-C801-7179-4DC7F0A350C5}"/>
              </a:ext>
            </a:extLst>
          </p:cNvPr>
          <p:cNvSpPr txBox="1"/>
          <p:nvPr/>
        </p:nvSpPr>
        <p:spPr>
          <a:xfrm>
            <a:off x="1380162" y="2644170"/>
            <a:ext cx="9431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Login_new1.html</a:t>
            </a:r>
          </a:p>
        </p:txBody>
      </p:sp>
    </p:spTree>
    <p:extLst>
      <p:ext uri="{BB962C8B-B14F-4D97-AF65-F5344CB8AC3E}">
        <p14:creationId xmlns:p14="http://schemas.microsoft.com/office/powerpoint/2010/main" val="393728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6CF45-263E-09ED-8204-99D242D3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75"/>
            <a:ext cx="12192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3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B03E8-A7D9-CAF8-C05A-5CF6903C1347}"/>
              </a:ext>
            </a:extLst>
          </p:cNvPr>
          <p:cNvSpPr txBox="1"/>
          <p:nvPr/>
        </p:nvSpPr>
        <p:spPr>
          <a:xfrm>
            <a:off x="3640476" y="2644170"/>
            <a:ext cx="4911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new.html</a:t>
            </a:r>
          </a:p>
        </p:txBody>
      </p:sp>
    </p:spTree>
    <p:extLst>
      <p:ext uri="{BB962C8B-B14F-4D97-AF65-F5344CB8AC3E}">
        <p14:creationId xmlns:p14="http://schemas.microsoft.com/office/powerpoint/2010/main" val="29075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E0D43-ABEF-19F5-1F8C-A042B86E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4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D302-3895-1EF8-AE0A-6FA93E57352D}"/>
              </a:ext>
            </a:extLst>
          </p:cNvPr>
          <p:cNvSpPr txBox="1"/>
          <p:nvPr/>
        </p:nvSpPr>
        <p:spPr>
          <a:xfrm>
            <a:off x="2263739" y="2644170"/>
            <a:ext cx="7664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Location.html</a:t>
            </a:r>
          </a:p>
        </p:txBody>
      </p:sp>
    </p:spTree>
    <p:extLst>
      <p:ext uri="{BB962C8B-B14F-4D97-AF65-F5344CB8AC3E}">
        <p14:creationId xmlns:p14="http://schemas.microsoft.com/office/powerpoint/2010/main" val="52667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C1D08-DC3F-036F-0038-FF82A07A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75"/>
            <a:ext cx="12192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83F86-3C20-3C06-BC24-0AE62AEA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1293F-49A1-9084-CD96-41E6AE2CF3DD}"/>
              </a:ext>
            </a:extLst>
          </p:cNvPr>
          <p:cNvSpPr txBox="1"/>
          <p:nvPr/>
        </p:nvSpPr>
        <p:spPr>
          <a:xfrm>
            <a:off x="3393897" y="2644170"/>
            <a:ext cx="5404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final .html</a:t>
            </a:r>
          </a:p>
        </p:txBody>
      </p:sp>
    </p:spTree>
    <p:extLst>
      <p:ext uri="{BB962C8B-B14F-4D97-AF65-F5344CB8AC3E}">
        <p14:creationId xmlns:p14="http://schemas.microsoft.com/office/powerpoint/2010/main" val="195259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04335-5198-E572-EB8F-FE4515B021CC}"/>
              </a:ext>
            </a:extLst>
          </p:cNvPr>
          <p:cNvSpPr txBox="1"/>
          <p:nvPr/>
        </p:nvSpPr>
        <p:spPr>
          <a:xfrm>
            <a:off x="3727807" y="2644170"/>
            <a:ext cx="473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cart.html</a:t>
            </a:r>
          </a:p>
        </p:txBody>
      </p:sp>
    </p:spTree>
    <p:extLst>
      <p:ext uri="{BB962C8B-B14F-4D97-AF65-F5344CB8AC3E}">
        <p14:creationId xmlns:p14="http://schemas.microsoft.com/office/powerpoint/2010/main" val="729790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0CA20-84BE-D04D-C194-6735D3FD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2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FB673-B4C1-E16A-4859-528B49B0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12192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86125-5DA0-E4FC-D5E3-CC4D69D8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87"/>
            <a:ext cx="12192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10261-2A03-F8AF-A5DD-3CE892BE3C2B}"/>
              </a:ext>
            </a:extLst>
          </p:cNvPr>
          <p:cNvSpPr txBox="1"/>
          <p:nvPr/>
        </p:nvSpPr>
        <p:spPr>
          <a:xfrm>
            <a:off x="3342526" y="2644170"/>
            <a:ext cx="550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709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C3015-B082-1D17-D4E7-1A197EB9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2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D2A12-CB3E-7F90-1209-2166E953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DE5AE-C503-BDCC-080D-E7100B7C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A2555-B0F7-F34F-EB75-4BB34949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170CE-FBA6-3A78-0575-EC4A2763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37"/>
            <a:ext cx="12192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65983-0E6D-F94D-668A-3614B517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ED2CB-D21F-6A8E-E009-56DC6808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EaterEase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EaterEase</dc:title>
  <dc:creator>SIRI SANJANA SINGAREDDY-[CB.SC.U4AIE23249]</dc:creator>
  <cp:lastModifiedBy>SIRI SANJANA SINGAREDDY-[CB.SC.U4AIE23249]</cp:lastModifiedBy>
  <cp:revision>1</cp:revision>
  <dcterms:created xsi:type="dcterms:W3CDTF">2024-05-28T06:47:27Z</dcterms:created>
  <dcterms:modified xsi:type="dcterms:W3CDTF">2024-05-28T08:44:02Z</dcterms:modified>
</cp:coreProperties>
</file>