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8" r:id="rId6"/>
    <p:sldId id="263" r:id="rId7"/>
    <p:sldId id="264" r:id="rId8"/>
    <p:sldId id="265" r:id="rId9"/>
    <p:sldId id="267" r:id="rId10"/>
    <p:sldId id="269" r:id="rId11"/>
    <p:sldId id="271"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75" d="100"/>
          <a:sy n="75" d="100"/>
        </p:scale>
        <p:origin x="112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yaka varshan" userId="05b924df06ff64cc" providerId="LiveId" clId="{A583CCA9-3E43-4638-B1D0-82A7CBCA4AAC}"/>
    <pc:docChg chg="modSld">
      <pc:chgData name="thiyaka varshan" userId="05b924df06ff64cc" providerId="LiveId" clId="{A583CCA9-3E43-4638-B1D0-82A7CBCA4AAC}" dt="2024-02-08T16:44:57.836" v="34" actId="20577"/>
      <pc:docMkLst>
        <pc:docMk/>
      </pc:docMkLst>
      <pc:sldChg chg="modSp mod">
        <pc:chgData name="thiyaka varshan" userId="05b924df06ff64cc" providerId="LiveId" clId="{A583CCA9-3E43-4638-B1D0-82A7CBCA4AAC}" dt="2024-02-08T16:44:57.836" v="34" actId="20577"/>
        <pc:sldMkLst>
          <pc:docMk/>
          <pc:sldMk cId="3724432366" sldId="256"/>
        </pc:sldMkLst>
        <pc:spChg chg="mod">
          <ac:chgData name="thiyaka varshan" userId="05b924df06ff64cc" providerId="LiveId" clId="{A583CCA9-3E43-4638-B1D0-82A7CBCA4AAC}" dt="2024-02-08T16:44:57.836" v="34" actId="20577"/>
          <ac:spMkLst>
            <pc:docMk/>
            <pc:sldMk cId="3724432366" sldId="256"/>
            <ac:spMk id="2" creationId="{DF226F86-AFF4-3BD3-6F4D-046D207AA3C2}"/>
          </ac:spMkLst>
        </pc:spChg>
        <pc:spChg chg="mod">
          <ac:chgData name="thiyaka varshan" userId="05b924df06ff64cc" providerId="LiveId" clId="{A583CCA9-3E43-4638-B1D0-82A7CBCA4AAC}" dt="2024-02-08T16:44:53.076" v="19" actId="6549"/>
          <ac:spMkLst>
            <pc:docMk/>
            <pc:sldMk cId="3724432366" sldId="256"/>
            <ac:spMk id="3" creationId="{57C13279-3C38-A672-4D6E-E74152706FF8}"/>
          </ac:spMkLst>
        </pc:spChg>
      </pc:sldChg>
    </pc:docChg>
  </pc:docChgLst>
  <pc:docChgLst>
    <pc:chgData name="thiyaka varshan" userId="05b924df06ff64cc" providerId="LiveId" clId="{A423C13B-4C8E-47F4-8DE9-AB3C7DC381BD}"/>
    <pc:docChg chg="undo custSel addSld delSld modSld sldOrd">
      <pc:chgData name="thiyaka varshan" userId="05b924df06ff64cc" providerId="LiveId" clId="{A423C13B-4C8E-47F4-8DE9-AB3C7DC381BD}" dt="2023-12-23T04:02:27.132" v="2430" actId="47"/>
      <pc:docMkLst>
        <pc:docMk/>
      </pc:docMkLst>
      <pc:sldChg chg="addSp modSp mod ord">
        <pc:chgData name="thiyaka varshan" userId="05b924df06ff64cc" providerId="LiveId" clId="{A423C13B-4C8E-47F4-8DE9-AB3C7DC381BD}" dt="2023-12-22T17:04:22.258" v="2250" actId="20577"/>
        <pc:sldMkLst>
          <pc:docMk/>
          <pc:sldMk cId="3724432366" sldId="256"/>
        </pc:sldMkLst>
        <pc:spChg chg="mod">
          <ac:chgData name="thiyaka varshan" userId="05b924df06ff64cc" providerId="LiveId" clId="{A423C13B-4C8E-47F4-8DE9-AB3C7DC381BD}" dt="2023-12-22T17:04:22.258" v="2250" actId="20577"/>
          <ac:spMkLst>
            <pc:docMk/>
            <pc:sldMk cId="3724432366" sldId="256"/>
            <ac:spMk id="2" creationId="{DF226F86-AFF4-3BD3-6F4D-046D207AA3C2}"/>
          </ac:spMkLst>
        </pc:spChg>
        <pc:spChg chg="mod">
          <ac:chgData name="thiyaka varshan" userId="05b924df06ff64cc" providerId="LiveId" clId="{A423C13B-4C8E-47F4-8DE9-AB3C7DC381BD}" dt="2023-12-22T16:47:52.223" v="2074" actId="20577"/>
          <ac:spMkLst>
            <pc:docMk/>
            <pc:sldMk cId="3724432366" sldId="256"/>
            <ac:spMk id="3" creationId="{57C13279-3C38-A672-4D6E-E74152706FF8}"/>
          </ac:spMkLst>
        </pc:spChg>
        <pc:picChg chg="add mod">
          <ac:chgData name="thiyaka varshan" userId="05b924df06ff64cc" providerId="LiveId" clId="{A423C13B-4C8E-47F4-8DE9-AB3C7DC381BD}" dt="2023-12-22T16:10:36.603" v="1379" actId="14100"/>
          <ac:picMkLst>
            <pc:docMk/>
            <pc:sldMk cId="3724432366" sldId="256"/>
            <ac:picMk id="5" creationId="{769E838F-99FF-B279-1950-F082B114676B}"/>
          </ac:picMkLst>
        </pc:picChg>
        <pc:picChg chg="add mod">
          <ac:chgData name="thiyaka varshan" userId="05b924df06ff64cc" providerId="LiveId" clId="{A423C13B-4C8E-47F4-8DE9-AB3C7DC381BD}" dt="2023-12-22T16:11:08.430" v="1382" actId="14100"/>
          <ac:picMkLst>
            <pc:docMk/>
            <pc:sldMk cId="3724432366" sldId="256"/>
            <ac:picMk id="7" creationId="{FE35028C-B077-A36D-C4BB-3AF3614211F3}"/>
          </ac:picMkLst>
        </pc:picChg>
        <pc:picChg chg="add mod">
          <ac:chgData name="thiyaka varshan" userId="05b924df06ff64cc" providerId="LiveId" clId="{A423C13B-4C8E-47F4-8DE9-AB3C7DC381BD}" dt="2023-12-22T16:12:12.869" v="1388" actId="14100"/>
          <ac:picMkLst>
            <pc:docMk/>
            <pc:sldMk cId="3724432366" sldId="256"/>
            <ac:picMk id="9" creationId="{B77583C8-C01C-0BF8-C45C-3ADE64CE4422}"/>
          </ac:picMkLst>
        </pc:picChg>
      </pc:sldChg>
      <pc:sldChg chg="modSp mod">
        <pc:chgData name="thiyaka varshan" userId="05b924df06ff64cc" providerId="LiveId" clId="{A423C13B-4C8E-47F4-8DE9-AB3C7DC381BD}" dt="2023-12-22T16:46:10.448" v="1777" actId="20577"/>
        <pc:sldMkLst>
          <pc:docMk/>
          <pc:sldMk cId="1030320005" sldId="257"/>
        </pc:sldMkLst>
        <pc:spChg chg="mod">
          <ac:chgData name="thiyaka varshan" userId="05b924df06ff64cc" providerId="LiveId" clId="{A423C13B-4C8E-47F4-8DE9-AB3C7DC381BD}" dt="2023-12-22T16:46:10.448" v="1777" actId="20577"/>
          <ac:spMkLst>
            <pc:docMk/>
            <pc:sldMk cId="1030320005" sldId="257"/>
            <ac:spMk id="3" creationId="{1FE5D6BC-4CFA-50DC-1C83-2E45F7F18875}"/>
          </ac:spMkLst>
        </pc:spChg>
      </pc:sldChg>
      <pc:sldChg chg="addSp delSp modSp new mod ord modClrScheme chgLayout">
        <pc:chgData name="thiyaka varshan" userId="05b924df06ff64cc" providerId="LiveId" clId="{A423C13B-4C8E-47F4-8DE9-AB3C7DC381BD}" dt="2023-12-22T16:03:36.998" v="1343"/>
        <pc:sldMkLst>
          <pc:docMk/>
          <pc:sldMk cId="3870977273" sldId="258"/>
        </pc:sldMkLst>
        <pc:spChg chg="mod ord">
          <ac:chgData name="thiyaka varshan" userId="05b924df06ff64cc" providerId="LiveId" clId="{A423C13B-4C8E-47F4-8DE9-AB3C7DC381BD}" dt="2023-12-22T15:52:00.170" v="1263" actId="14100"/>
          <ac:spMkLst>
            <pc:docMk/>
            <pc:sldMk cId="3870977273" sldId="258"/>
            <ac:spMk id="2" creationId="{71EFE520-281C-F416-8F4E-9E18602A9FF8}"/>
          </ac:spMkLst>
        </pc:spChg>
        <pc:spChg chg="del mod ord">
          <ac:chgData name="thiyaka varshan" userId="05b924df06ff64cc" providerId="LiveId" clId="{A423C13B-4C8E-47F4-8DE9-AB3C7DC381BD}" dt="2023-12-22T14:35:31.338" v="29" actId="700"/>
          <ac:spMkLst>
            <pc:docMk/>
            <pc:sldMk cId="3870977273" sldId="258"/>
            <ac:spMk id="3" creationId="{183222F6-B89F-61F1-34BA-BBAE137DC857}"/>
          </ac:spMkLst>
        </pc:spChg>
        <pc:spChg chg="add del mod ord">
          <ac:chgData name="thiyaka varshan" userId="05b924df06ff64cc" providerId="LiveId" clId="{A423C13B-4C8E-47F4-8DE9-AB3C7DC381BD}" dt="2023-12-22T15:51:55.480" v="1262" actId="700"/>
          <ac:spMkLst>
            <pc:docMk/>
            <pc:sldMk cId="3870977273" sldId="258"/>
            <ac:spMk id="4" creationId="{28A4F1BF-4563-9AD4-2596-11D9ACCA7FD5}"/>
          </ac:spMkLst>
        </pc:spChg>
        <pc:spChg chg="add del mod ord">
          <ac:chgData name="thiyaka varshan" userId="05b924df06ff64cc" providerId="LiveId" clId="{A423C13B-4C8E-47F4-8DE9-AB3C7DC381BD}" dt="2023-12-22T15:51:55.480" v="1262" actId="700"/>
          <ac:spMkLst>
            <pc:docMk/>
            <pc:sldMk cId="3870977273" sldId="258"/>
            <ac:spMk id="5" creationId="{AE83FEED-3F41-F936-FD3D-0C4A6EB741A7}"/>
          </ac:spMkLst>
        </pc:spChg>
        <pc:spChg chg="add mod ord">
          <ac:chgData name="thiyaka varshan" userId="05b924df06ff64cc" providerId="LiveId" clId="{A423C13B-4C8E-47F4-8DE9-AB3C7DC381BD}" dt="2023-12-22T16:03:25.176" v="1341" actId="20577"/>
          <ac:spMkLst>
            <pc:docMk/>
            <pc:sldMk cId="3870977273" sldId="258"/>
            <ac:spMk id="6" creationId="{FF9E2CEA-7DBA-AC1F-1839-7956421E56A2}"/>
          </ac:spMkLst>
        </pc:spChg>
      </pc:sldChg>
      <pc:sldChg chg="addSp delSp modSp new mod">
        <pc:chgData name="thiyaka varshan" userId="05b924df06ff64cc" providerId="LiveId" clId="{A423C13B-4C8E-47F4-8DE9-AB3C7DC381BD}" dt="2023-12-22T16:57:24.496" v="2162" actId="1076"/>
        <pc:sldMkLst>
          <pc:docMk/>
          <pc:sldMk cId="2235604861" sldId="259"/>
        </pc:sldMkLst>
        <pc:spChg chg="mod">
          <ac:chgData name="thiyaka varshan" userId="05b924df06ff64cc" providerId="LiveId" clId="{A423C13B-4C8E-47F4-8DE9-AB3C7DC381BD}" dt="2023-12-22T16:57:24.496" v="2162" actId="1076"/>
          <ac:spMkLst>
            <pc:docMk/>
            <pc:sldMk cId="2235604861" sldId="259"/>
            <ac:spMk id="2" creationId="{29FD8B68-8EA4-EFD3-7A52-EE37222821F2}"/>
          </ac:spMkLst>
        </pc:spChg>
        <pc:spChg chg="mod">
          <ac:chgData name="thiyaka varshan" userId="05b924df06ff64cc" providerId="LiveId" clId="{A423C13B-4C8E-47F4-8DE9-AB3C7DC381BD}" dt="2023-12-22T16:52:40.165" v="2124" actId="20577"/>
          <ac:spMkLst>
            <pc:docMk/>
            <pc:sldMk cId="2235604861" sldId="259"/>
            <ac:spMk id="3" creationId="{9838137C-BE3D-E8C2-7E26-2A56C9AF1E59}"/>
          </ac:spMkLst>
        </pc:spChg>
        <pc:spChg chg="add mod">
          <ac:chgData name="thiyaka varshan" userId="05b924df06ff64cc" providerId="LiveId" clId="{A423C13B-4C8E-47F4-8DE9-AB3C7DC381BD}" dt="2023-12-22T16:48:23.630" v="2078" actId="1076"/>
          <ac:spMkLst>
            <pc:docMk/>
            <pc:sldMk cId="2235604861" sldId="259"/>
            <ac:spMk id="4" creationId="{AF182966-76AA-240F-5A7C-09CAC41445F7}"/>
          </ac:spMkLst>
        </pc:spChg>
        <pc:spChg chg="add del">
          <ac:chgData name="thiyaka varshan" userId="05b924df06ff64cc" providerId="LiveId" clId="{A423C13B-4C8E-47F4-8DE9-AB3C7DC381BD}" dt="2023-12-22T15:11:00.981" v="877" actId="478"/>
          <ac:spMkLst>
            <pc:docMk/>
            <pc:sldMk cId="2235604861" sldId="259"/>
            <ac:spMk id="9" creationId="{4EFE7BC4-FE3C-7BBE-FDDC-017A28D5F616}"/>
          </ac:spMkLst>
        </pc:spChg>
        <pc:spChg chg="add mod">
          <ac:chgData name="thiyaka varshan" userId="05b924df06ff64cc" providerId="LiveId" clId="{A423C13B-4C8E-47F4-8DE9-AB3C7DC381BD}" dt="2023-12-22T16:44:35.961" v="1774" actId="20577"/>
          <ac:spMkLst>
            <pc:docMk/>
            <pc:sldMk cId="2235604861" sldId="259"/>
            <ac:spMk id="10" creationId="{BC8C7F6C-95A2-5C3D-588C-054EC639AD6A}"/>
          </ac:spMkLst>
        </pc:spChg>
        <pc:spChg chg="add mod">
          <ac:chgData name="thiyaka varshan" userId="05b924df06ff64cc" providerId="LiveId" clId="{A423C13B-4C8E-47F4-8DE9-AB3C7DC381BD}" dt="2023-12-22T15:13:59.051" v="909" actId="14100"/>
          <ac:spMkLst>
            <pc:docMk/>
            <pc:sldMk cId="2235604861" sldId="259"/>
            <ac:spMk id="15" creationId="{B5AE01CD-60C5-8201-8112-B96517195FC5}"/>
          </ac:spMkLst>
        </pc:spChg>
        <pc:spChg chg="add del">
          <ac:chgData name="thiyaka varshan" userId="05b924df06ff64cc" providerId="LiveId" clId="{A423C13B-4C8E-47F4-8DE9-AB3C7DC381BD}" dt="2023-12-22T15:14:18.077" v="912" actId="478"/>
          <ac:spMkLst>
            <pc:docMk/>
            <pc:sldMk cId="2235604861" sldId="259"/>
            <ac:spMk id="19" creationId="{D4975394-73CA-FDA8-7686-CD5DA881ADC8}"/>
          </ac:spMkLst>
        </pc:spChg>
        <pc:spChg chg="add mod">
          <ac:chgData name="thiyaka varshan" userId="05b924df06ff64cc" providerId="LiveId" clId="{A423C13B-4C8E-47F4-8DE9-AB3C7DC381BD}" dt="2023-12-22T15:14:41.544" v="922" actId="14100"/>
          <ac:spMkLst>
            <pc:docMk/>
            <pc:sldMk cId="2235604861" sldId="259"/>
            <ac:spMk id="20" creationId="{D23116CD-402F-8A4E-240D-3CE6CEC37DF2}"/>
          </ac:spMkLst>
        </pc:spChg>
        <pc:spChg chg="add mod">
          <ac:chgData name="thiyaka varshan" userId="05b924df06ff64cc" providerId="LiveId" clId="{A423C13B-4C8E-47F4-8DE9-AB3C7DC381BD}" dt="2023-12-22T15:15:21.769" v="933" actId="20577"/>
          <ac:spMkLst>
            <pc:docMk/>
            <pc:sldMk cId="2235604861" sldId="259"/>
            <ac:spMk id="23" creationId="{F3417212-72BE-1A5B-4BC2-3FE4789F370D}"/>
          </ac:spMkLst>
        </pc:spChg>
        <pc:spChg chg="add mod">
          <ac:chgData name="thiyaka varshan" userId="05b924df06ff64cc" providerId="LiveId" clId="{A423C13B-4C8E-47F4-8DE9-AB3C7DC381BD}" dt="2023-12-22T16:55:32.797" v="2146" actId="14100"/>
          <ac:spMkLst>
            <pc:docMk/>
            <pc:sldMk cId="2235604861" sldId="259"/>
            <ac:spMk id="30" creationId="{C333FE0A-5641-9871-3309-B6982C655F6D}"/>
          </ac:spMkLst>
        </pc:spChg>
        <pc:spChg chg="add mod">
          <ac:chgData name="thiyaka varshan" userId="05b924df06ff64cc" providerId="LiveId" clId="{A423C13B-4C8E-47F4-8DE9-AB3C7DC381BD}" dt="2023-12-22T16:56:12.587" v="2160" actId="1076"/>
          <ac:spMkLst>
            <pc:docMk/>
            <pc:sldMk cId="2235604861" sldId="259"/>
            <ac:spMk id="31" creationId="{5E96C6F3-BA8F-3CB9-5C56-D4C57DB5CB09}"/>
          </ac:spMkLst>
        </pc:spChg>
        <pc:spChg chg="add del mod">
          <ac:chgData name="thiyaka varshan" userId="05b924df06ff64cc" providerId="LiveId" clId="{A423C13B-4C8E-47F4-8DE9-AB3C7DC381BD}" dt="2023-12-22T16:55:51.638" v="2150" actId="478"/>
          <ac:spMkLst>
            <pc:docMk/>
            <pc:sldMk cId="2235604861" sldId="259"/>
            <ac:spMk id="32" creationId="{45019892-3299-1C4A-9095-B6FF6CAB14DF}"/>
          </ac:spMkLst>
        </pc:spChg>
        <pc:spChg chg="add mod">
          <ac:chgData name="thiyaka varshan" userId="05b924df06ff64cc" providerId="LiveId" clId="{A423C13B-4C8E-47F4-8DE9-AB3C7DC381BD}" dt="2023-12-22T16:56:09.828" v="2159" actId="14100"/>
          <ac:spMkLst>
            <pc:docMk/>
            <pc:sldMk cId="2235604861" sldId="259"/>
            <ac:spMk id="33" creationId="{931EC4D0-E396-39BF-83AF-6FB8B6475504}"/>
          </ac:spMkLst>
        </pc:spChg>
        <pc:cxnChg chg="add mod">
          <ac:chgData name="thiyaka varshan" userId="05b924df06ff64cc" providerId="LiveId" clId="{A423C13B-4C8E-47F4-8DE9-AB3C7DC381BD}" dt="2023-12-22T15:09:43.134" v="825" actId="1076"/>
          <ac:cxnSpMkLst>
            <pc:docMk/>
            <pc:sldMk cId="2235604861" sldId="259"/>
            <ac:cxnSpMk id="6" creationId="{0FE2BDC2-1EFF-5340-C3BB-AF1285EDF81A}"/>
          </ac:cxnSpMkLst>
        </pc:cxnChg>
        <pc:cxnChg chg="add">
          <ac:chgData name="thiyaka varshan" userId="05b924df06ff64cc" providerId="LiveId" clId="{A423C13B-4C8E-47F4-8DE9-AB3C7DC381BD}" dt="2023-12-22T15:09:56.738" v="826" actId="11529"/>
          <ac:cxnSpMkLst>
            <pc:docMk/>
            <pc:sldMk cId="2235604861" sldId="259"/>
            <ac:cxnSpMk id="8" creationId="{1059B208-7153-BDA8-6A0F-AB2CD56D4915}"/>
          </ac:cxnSpMkLst>
        </pc:cxnChg>
        <pc:cxnChg chg="add del">
          <ac:chgData name="thiyaka varshan" userId="05b924df06ff64cc" providerId="LiveId" clId="{A423C13B-4C8E-47F4-8DE9-AB3C7DC381BD}" dt="2023-12-22T15:12:17.055" v="895" actId="478"/>
          <ac:cxnSpMkLst>
            <pc:docMk/>
            <pc:sldMk cId="2235604861" sldId="259"/>
            <ac:cxnSpMk id="12" creationId="{893A08AA-F64A-64C0-B607-9C2987C91ADC}"/>
          </ac:cxnSpMkLst>
        </pc:cxnChg>
        <pc:cxnChg chg="add mod">
          <ac:chgData name="thiyaka varshan" userId="05b924df06ff64cc" providerId="LiveId" clId="{A423C13B-4C8E-47F4-8DE9-AB3C7DC381BD}" dt="2023-12-22T15:13:52.287" v="907" actId="14100"/>
          <ac:cxnSpMkLst>
            <pc:docMk/>
            <pc:sldMk cId="2235604861" sldId="259"/>
            <ac:cxnSpMk id="14" creationId="{6DF9AB23-3BAB-9295-1268-8FB66E2B0745}"/>
          </ac:cxnSpMkLst>
        </pc:cxnChg>
        <pc:cxnChg chg="add mod">
          <ac:chgData name="thiyaka varshan" userId="05b924df06ff64cc" providerId="LiveId" clId="{A423C13B-4C8E-47F4-8DE9-AB3C7DC381BD}" dt="2023-12-22T15:14:05.653" v="910" actId="1076"/>
          <ac:cxnSpMkLst>
            <pc:docMk/>
            <pc:sldMk cId="2235604861" sldId="259"/>
            <ac:cxnSpMk id="17" creationId="{5D7836AE-46B6-5E8B-83DB-8DE8CAE327DF}"/>
          </ac:cxnSpMkLst>
        </pc:cxnChg>
        <pc:cxnChg chg="add">
          <ac:chgData name="thiyaka varshan" userId="05b924df06ff64cc" providerId="LiveId" clId="{A423C13B-4C8E-47F4-8DE9-AB3C7DC381BD}" dt="2023-12-22T15:14:56.619" v="923" actId="11529"/>
          <ac:cxnSpMkLst>
            <pc:docMk/>
            <pc:sldMk cId="2235604861" sldId="259"/>
            <ac:cxnSpMk id="22" creationId="{A7ED60AA-A735-FCCD-77A0-A5D01A86DF84}"/>
          </ac:cxnSpMkLst>
        </pc:cxnChg>
        <pc:cxnChg chg="add">
          <ac:chgData name="thiyaka varshan" userId="05b924df06ff64cc" providerId="LiveId" clId="{A423C13B-4C8E-47F4-8DE9-AB3C7DC381BD}" dt="2023-12-22T16:53:12.298" v="2125" actId="11529"/>
          <ac:cxnSpMkLst>
            <pc:docMk/>
            <pc:sldMk cId="2235604861" sldId="259"/>
            <ac:cxnSpMk id="25" creationId="{37B25226-3719-3E6F-8E3D-E3583A4B6EBB}"/>
          </ac:cxnSpMkLst>
        </pc:cxnChg>
        <pc:cxnChg chg="add">
          <ac:chgData name="thiyaka varshan" userId="05b924df06ff64cc" providerId="LiveId" clId="{A423C13B-4C8E-47F4-8DE9-AB3C7DC381BD}" dt="2023-12-22T16:53:35.957" v="2126" actId="11529"/>
          <ac:cxnSpMkLst>
            <pc:docMk/>
            <pc:sldMk cId="2235604861" sldId="259"/>
            <ac:cxnSpMk id="27" creationId="{0C556BF0-6F81-B1F4-0F26-16B9C2E413BD}"/>
          </ac:cxnSpMkLst>
        </pc:cxnChg>
        <pc:cxnChg chg="add">
          <ac:chgData name="thiyaka varshan" userId="05b924df06ff64cc" providerId="LiveId" clId="{A423C13B-4C8E-47F4-8DE9-AB3C7DC381BD}" dt="2023-12-22T16:53:45.452" v="2127" actId="11529"/>
          <ac:cxnSpMkLst>
            <pc:docMk/>
            <pc:sldMk cId="2235604861" sldId="259"/>
            <ac:cxnSpMk id="29" creationId="{6DCB9DCA-EDB0-F9F3-8C3C-20A59B212AC2}"/>
          </ac:cxnSpMkLst>
        </pc:cxnChg>
        <pc:cxnChg chg="add">
          <ac:chgData name="thiyaka varshan" userId="05b924df06ff64cc" providerId="LiveId" clId="{A423C13B-4C8E-47F4-8DE9-AB3C7DC381BD}" dt="2023-12-22T16:56:46.004" v="2161" actId="11529"/>
          <ac:cxnSpMkLst>
            <pc:docMk/>
            <pc:sldMk cId="2235604861" sldId="259"/>
            <ac:cxnSpMk id="35" creationId="{730917A8-8FD2-A688-63AB-0EF4C5D8334D}"/>
          </ac:cxnSpMkLst>
        </pc:cxnChg>
      </pc:sldChg>
      <pc:sldChg chg="addSp modSp new del mod">
        <pc:chgData name="thiyaka varshan" userId="05b924df06ff64cc" providerId="LiveId" clId="{A423C13B-4C8E-47F4-8DE9-AB3C7DC381BD}" dt="2023-12-22T16:48:57.921" v="2082" actId="47"/>
        <pc:sldMkLst>
          <pc:docMk/>
          <pc:sldMk cId="1170214962" sldId="260"/>
        </pc:sldMkLst>
        <pc:spChg chg="mod">
          <ac:chgData name="thiyaka varshan" userId="05b924df06ff64cc" providerId="LiveId" clId="{A423C13B-4C8E-47F4-8DE9-AB3C7DC381BD}" dt="2023-12-22T15:17:17.292" v="934" actId="20577"/>
          <ac:spMkLst>
            <pc:docMk/>
            <pc:sldMk cId="1170214962" sldId="260"/>
            <ac:spMk id="2" creationId="{EA0DDB8B-602E-F574-768C-B197E6AE7DAE}"/>
          </ac:spMkLst>
        </pc:spChg>
        <pc:spChg chg="add mod">
          <ac:chgData name="thiyaka varshan" userId="05b924df06ff64cc" providerId="LiveId" clId="{A423C13B-4C8E-47F4-8DE9-AB3C7DC381BD}" dt="2023-12-22T15:03:29.003" v="714" actId="14100"/>
          <ac:spMkLst>
            <pc:docMk/>
            <pc:sldMk cId="1170214962" sldId="260"/>
            <ac:spMk id="4" creationId="{0A0E3F9A-2466-225D-499B-A624D40B3CAC}"/>
          </ac:spMkLst>
        </pc:spChg>
        <pc:spChg chg="add mod">
          <ac:chgData name="thiyaka varshan" userId="05b924df06ff64cc" providerId="LiveId" clId="{A423C13B-4C8E-47F4-8DE9-AB3C7DC381BD}" dt="2023-12-22T15:06:40.345" v="718" actId="20577"/>
          <ac:spMkLst>
            <pc:docMk/>
            <pc:sldMk cId="1170214962" sldId="260"/>
            <ac:spMk id="7" creationId="{2C073F46-F031-8EFC-FEA6-951D21B609C5}"/>
          </ac:spMkLst>
        </pc:spChg>
        <pc:cxnChg chg="add mod">
          <ac:chgData name="thiyaka varshan" userId="05b924df06ff64cc" providerId="LiveId" clId="{A423C13B-4C8E-47F4-8DE9-AB3C7DC381BD}" dt="2023-12-22T15:03:33.612" v="715" actId="1076"/>
          <ac:cxnSpMkLst>
            <pc:docMk/>
            <pc:sldMk cId="1170214962" sldId="260"/>
            <ac:cxnSpMk id="6" creationId="{A21463F0-5734-8B62-947B-DE052A2DC1B0}"/>
          </ac:cxnSpMkLst>
        </pc:cxnChg>
      </pc:sldChg>
      <pc:sldChg chg="new del">
        <pc:chgData name="thiyaka varshan" userId="05b924df06ff64cc" providerId="LiveId" clId="{A423C13B-4C8E-47F4-8DE9-AB3C7DC381BD}" dt="2023-12-22T16:48:49.386" v="2080" actId="47"/>
        <pc:sldMkLst>
          <pc:docMk/>
          <pc:sldMk cId="3349358911" sldId="261"/>
        </pc:sldMkLst>
      </pc:sldChg>
      <pc:sldChg chg="new del">
        <pc:chgData name="thiyaka varshan" userId="05b924df06ff64cc" providerId="LiveId" clId="{A423C13B-4C8E-47F4-8DE9-AB3C7DC381BD}" dt="2023-12-22T16:48:52.411" v="2081" actId="47"/>
        <pc:sldMkLst>
          <pc:docMk/>
          <pc:sldMk cId="918462583" sldId="262"/>
        </pc:sldMkLst>
      </pc:sldChg>
      <pc:sldChg chg="addSp modSp new mod">
        <pc:chgData name="thiyaka varshan" userId="05b924df06ff64cc" providerId="LiveId" clId="{A423C13B-4C8E-47F4-8DE9-AB3C7DC381BD}" dt="2023-12-22T16:24:27.592" v="1569" actId="2711"/>
        <pc:sldMkLst>
          <pc:docMk/>
          <pc:sldMk cId="529157014" sldId="263"/>
        </pc:sldMkLst>
        <pc:spChg chg="mod">
          <ac:chgData name="thiyaka varshan" userId="05b924df06ff64cc" providerId="LiveId" clId="{A423C13B-4C8E-47F4-8DE9-AB3C7DC381BD}" dt="2023-12-22T15:21:25.935" v="952" actId="14100"/>
          <ac:spMkLst>
            <pc:docMk/>
            <pc:sldMk cId="529157014" sldId="263"/>
            <ac:spMk id="2" creationId="{3F99384C-076E-1F75-7120-BD0F253A8D89}"/>
          </ac:spMkLst>
        </pc:spChg>
        <pc:spChg chg="mod">
          <ac:chgData name="thiyaka varshan" userId="05b924df06ff64cc" providerId="LiveId" clId="{A423C13B-4C8E-47F4-8DE9-AB3C7DC381BD}" dt="2023-12-22T16:24:27.592" v="1569" actId="2711"/>
          <ac:spMkLst>
            <pc:docMk/>
            <pc:sldMk cId="529157014" sldId="263"/>
            <ac:spMk id="3" creationId="{0077BC5F-0C14-F4A4-72D3-0C229CFB9D3B}"/>
          </ac:spMkLst>
        </pc:spChg>
        <pc:picChg chg="add mod">
          <ac:chgData name="thiyaka varshan" userId="05b924df06ff64cc" providerId="LiveId" clId="{A423C13B-4C8E-47F4-8DE9-AB3C7DC381BD}" dt="2023-12-22T15:28:59.083" v="1103" actId="14100"/>
          <ac:picMkLst>
            <pc:docMk/>
            <pc:sldMk cId="529157014" sldId="263"/>
            <ac:picMk id="5" creationId="{18333BAF-9936-E332-965C-AA520D42FEF6}"/>
          </ac:picMkLst>
        </pc:picChg>
        <pc:picChg chg="add mod">
          <ac:chgData name="thiyaka varshan" userId="05b924df06ff64cc" providerId="LiveId" clId="{A423C13B-4C8E-47F4-8DE9-AB3C7DC381BD}" dt="2023-12-22T15:39:57.993" v="1121" actId="14100"/>
          <ac:picMkLst>
            <pc:docMk/>
            <pc:sldMk cId="529157014" sldId="263"/>
            <ac:picMk id="7" creationId="{B998254F-7511-925F-EF8D-A44F6CED895B}"/>
          </ac:picMkLst>
        </pc:picChg>
        <pc:picChg chg="add mod">
          <ac:chgData name="thiyaka varshan" userId="05b924df06ff64cc" providerId="LiveId" clId="{A423C13B-4C8E-47F4-8DE9-AB3C7DC381BD}" dt="2023-12-22T15:40:01.903" v="1122" actId="14100"/>
          <ac:picMkLst>
            <pc:docMk/>
            <pc:sldMk cId="529157014" sldId="263"/>
            <ac:picMk id="9" creationId="{ACB0B601-0D13-B6E3-CEEA-14AC0D3D359E}"/>
          </ac:picMkLst>
        </pc:picChg>
      </pc:sldChg>
      <pc:sldChg chg="modSp new add del mod">
        <pc:chgData name="thiyaka varshan" userId="05b924df06ff64cc" providerId="LiveId" clId="{A423C13B-4C8E-47F4-8DE9-AB3C7DC381BD}" dt="2023-12-23T03:54:04.645" v="2412" actId="47"/>
        <pc:sldMkLst>
          <pc:docMk/>
          <pc:sldMk cId="1870862237" sldId="264"/>
        </pc:sldMkLst>
        <pc:spChg chg="mod">
          <ac:chgData name="thiyaka varshan" userId="05b924df06ff64cc" providerId="LiveId" clId="{A423C13B-4C8E-47F4-8DE9-AB3C7DC381BD}" dt="2023-12-22T15:27:13.473" v="1090" actId="14100"/>
          <ac:spMkLst>
            <pc:docMk/>
            <pc:sldMk cId="1870862237" sldId="264"/>
            <ac:spMk id="2" creationId="{8E86D4A5-5A62-632F-7768-02430491DCFC}"/>
          </ac:spMkLst>
        </pc:spChg>
        <pc:spChg chg="mod">
          <ac:chgData name="thiyaka varshan" userId="05b924df06ff64cc" providerId="LiveId" clId="{A423C13B-4C8E-47F4-8DE9-AB3C7DC381BD}" dt="2023-12-22T16:33:06.343" v="1643" actId="20577"/>
          <ac:spMkLst>
            <pc:docMk/>
            <pc:sldMk cId="1870862237" sldId="264"/>
            <ac:spMk id="3" creationId="{3E323EA4-627E-B8E0-9500-55C866D722F1}"/>
          </ac:spMkLst>
        </pc:spChg>
      </pc:sldChg>
      <pc:sldChg chg="modSp new mod">
        <pc:chgData name="thiyaka varshan" userId="05b924df06ff64cc" providerId="LiveId" clId="{A423C13B-4C8E-47F4-8DE9-AB3C7DC381BD}" dt="2023-12-22T16:17:32.762" v="1506" actId="20577"/>
        <pc:sldMkLst>
          <pc:docMk/>
          <pc:sldMk cId="3457417025" sldId="265"/>
        </pc:sldMkLst>
        <pc:spChg chg="mod">
          <ac:chgData name="thiyaka varshan" userId="05b924df06ff64cc" providerId="LiveId" clId="{A423C13B-4C8E-47F4-8DE9-AB3C7DC381BD}" dt="2023-12-22T16:14:52.690" v="1411" actId="14100"/>
          <ac:spMkLst>
            <pc:docMk/>
            <pc:sldMk cId="3457417025" sldId="265"/>
            <ac:spMk id="2" creationId="{35BBACB0-F8EC-DA54-6E0E-D4CCDA15080E}"/>
          </ac:spMkLst>
        </pc:spChg>
        <pc:spChg chg="mod">
          <ac:chgData name="thiyaka varshan" userId="05b924df06ff64cc" providerId="LiveId" clId="{A423C13B-4C8E-47F4-8DE9-AB3C7DC381BD}" dt="2023-12-22T16:17:32.762" v="1506" actId="20577"/>
          <ac:spMkLst>
            <pc:docMk/>
            <pc:sldMk cId="3457417025" sldId="265"/>
            <ac:spMk id="3" creationId="{7F3D2A3E-DF63-4103-D131-F2ADFA9993F1}"/>
          </ac:spMkLst>
        </pc:spChg>
      </pc:sldChg>
      <pc:sldChg chg="modSp new mod">
        <pc:chgData name="thiyaka varshan" userId="05b924df06ff64cc" providerId="LiveId" clId="{A423C13B-4C8E-47F4-8DE9-AB3C7DC381BD}" dt="2023-12-22T16:22:40.723" v="1549" actId="2711"/>
        <pc:sldMkLst>
          <pc:docMk/>
          <pc:sldMk cId="1292177780" sldId="266"/>
        </pc:sldMkLst>
        <pc:spChg chg="mod">
          <ac:chgData name="thiyaka varshan" userId="05b924df06ff64cc" providerId="LiveId" clId="{A423C13B-4C8E-47F4-8DE9-AB3C7DC381BD}" dt="2023-12-22T16:20:36.859" v="1523" actId="14100"/>
          <ac:spMkLst>
            <pc:docMk/>
            <pc:sldMk cId="1292177780" sldId="266"/>
            <ac:spMk id="2" creationId="{1EBD2C10-2802-8047-33C4-0F091FAC768E}"/>
          </ac:spMkLst>
        </pc:spChg>
        <pc:spChg chg="mod">
          <ac:chgData name="thiyaka varshan" userId="05b924df06ff64cc" providerId="LiveId" clId="{A423C13B-4C8E-47F4-8DE9-AB3C7DC381BD}" dt="2023-12-22T16:22:40.723" v="1549" actId="2711"/>
          <ac:spMkLst>
            <pc:docMk/>
            <pc:sldMk cId="1292177780" sldId="266"/>
            <ac:spMk id="3" creationId="{19E0737B-D697-7771-B464-1E74E6DBAEDA}"/>
          </ac:spMkLst>
        </pc:spChg>
      </pc:sldChg>
      <pc:sldChg chg="modSp new mod">
        <pc:chgData name="thiyaka varshan" userId="05b924df06ff64cc" providerId="LiveId" clId="{A423C13B-4C8E-47F4-8DE9-AB3C7DC381BD}" dt="2023-12-22T16:32:17.862" v="1637" actId="20577"/>
        <pc:sldMkLst>
          <pc:docMk/>
          <pc:sldMk cId="2599798430" sldId="267"/>
        </pc:sldMkLst>
        <pc:spChg chg="mod">
          <ac:chgData name="thiyaka varshan" userId="05b924df06ff64cc" providerId="LiveId" clId="{A423C13B-4C8E-47F4-8DE9-AB3C7DC381BD}" dt="2023-12-22T16:26:15.220" v="1610" actId="20577"/>
          <ac:spMkLst>
            <pc:docMk/>
            <pc:sldMk cId="2599798430" sldId="267"/>
            <ac:spMk id="2" creationId="{D6F10F7F-BC9C-2CB8-CE30-7B412A177068}"/>
          </ac:spMkLst>
        </pc:spChg>
        <pc:spChg chg="mod">
          <ac:chgData name="thiyaka varshan" userId="05b924df06ff64cc" providerId="LiveId" clId="{A423C13B-4C8E-47F4-8DE9-AB3C7DC381BD}" dt="2023-12-22T16:32:17.862" v="1637" actId="20577"/>
          <ac:spMkLst>
            <pc:docMk/>
            <pc:sldMk cId="2599798430" sldId="267"/>
            <ac:spMk id="3" creationId="{56147039-7716-AAD8-75BB-ECBEB38ECF2A}"/>
          </ac:spMkLst>
        </pc:spChg>
      </pc:sldChg>
      <pc:sldChg chg="modSp new mod ord">
        <pc:chgData name="thiyaka varshan" userId="05b924df06ff64cc" providerId="LiveId" clId="{A423C13B-4C8E-47F4-8DE9-AB3C7DC381BD}" dt="2023-12-22T16:58:13.973" v="2164"/>
        <pc:sldMkLst>
          <pc:docMk/>
          <pc:sldMk cId="1520434345" sldId="268"/>
        </pc:sldMkLst>
        <pc:spChg chg="mod">
          <ac:chgData name="thiyaka varshan" userId="05b924df06ff64cc" providerId="LiveId" clId="{A423C13B-4C8E-47F4-8DE9-AB3C7DC381BD}" dt="2023-12-22T16:34:44.194" v="1656" actId="14100"/>
          <ac:spMkLst>
            <pc:docMk/>
            <pc:sldMk cId="1520434345" sldId="268"/>
            <ac:spMk id="2" creationId="{CF0821CF-9B02-13D9-BAF4-20F4A2E2630D}"/>
          </ac:spMkLst>
        </pc:spChg>
        <pc:spChg chg="mod">
          <ac:chgData name="thiyaka varshan" userId="05b924df06ff64cc" providerId="LiveId" clId="{A423C13B-4C8E-47F4-8DE9-AB3C7DC381BD}" dt="2023-12-22T16:35:40.812" v="1669" actId="27636"/>
          <ac:spMkLst>
            <pc:docMk/>
            <pc:sldMk cId="1520434345" sldId="268"/>
            <ac:spMk id="3" creationId="{2FC51075-B3BB-D166-E432-078E75B96CE2}"/>
          </ac:spMkLst>
        </pc:spChg>
      </pc:sldChg>
      <pc:sldChg chg="modSp new mod">
        <pc:chgData name="thiyaka varshan" userId="05b924df06ff64cc" providerId="LiveId" clId="{A423C13B-4C8E-47F4-8DE9-AB3C7DC381BD}" dt="2023-12-23T03:47:38.213" v="2410" actId="20577"/>
        <pc:sldMkLst>
          <pc:docMk/>
          <pc:sldMk cId="1362179150" sldId="269"/>
        </pc:sldMkLst>
        <pc:spChg chg="mod">
          <ac:chgData name="thiyaka varshan" userId="05b924df06ff64cc" providerId="LiveId" clId="{A423C13B-4C8E-47F4-8DE9-AB3C7DC381BD}" dt="2023-12-22T16:36:34.646" v="1701" actId="14100"/>
          <ac:spMkLst>
            <pc:docMk/>
            <pc:sldMk cId="1362179150" sldId="269"/>
            <ac:spMk id="2" creationId="{98D959EA-D195-4FEE-107B-445125DDAAE1}"/>
          </ac:spMkLst>
        </pc:spChg>
        <pc:spChg chg="mod">
          <ac:chgData name="thiyaka varshan" userId="05b924df06ff64cc" providerId="LiveId" clId="{A423C13B-4C8E-47F4-8DE9-AB3C7DC381BD}" dt="2023-12-23T03:47:38.213" v="2410" actId="20577"/>
          <ac:spMkLst>
            <pc:docMk/>
            <pc:sldMk cId="1362179150" sldId="269"/>
            <ac:spMk id="3" creationId="{A098C1E9-2CCE-27E6-0B24-0F3E3C1C0281}"/>
          </ac:spMkLst>
        </pc:spChg>
      </pc:sldChg>
      <pc:sldChg chg="delSp modSp new mod">
        <pc:chgData name="thiyaka varshan" userId="05b924df06ff64cc" providerId="LiveId" clId="{A423C13B-4C8E-47F4-8DE9-AB3C7DC381BD}" dt="2023-12-22T16:49:54.159" v="2102" actId="14100"/>
        <pc:sldMkLst>
          <pc:docMk/>
          <pc:sldMk cId="2393034099" sldId="270"/>
        </pc:sldMkLst>
        <pc:spChg chg="mod">
          <ac:chgData name="thiyaka varshan" userId="05b924df06ff64cc" providerId="LiveId" clId="{A423C13B-4C8E-47F4-8DE9-AB3C7DC381BD}" dt="2023-12-22T16:49:54.159" v="2102" actId="14100"/>
          <ac:spMkLst>
            <pc:docMk/>
            <pc:sldMk cId="2393034099" sldId="270"/>
            <ac:spMk id="2" creationId="{F867EB38-41D5-D7C5-98C8-5F83A22EF611}"/>
          </ac:spMkLst>
        </pc:spChg>
        <pc:spChg chg="del">
          <ac:chgData name="thiyaka varshan" userId="05b924df06ff64cc" providerId="LiveId" clId="{A423C13B-4C8E-47F4-8DE9-AB3C7DC381BD}" dt="2023-12-22T16:49:11.610" v="2084" actId="478"/>
          <ac:spMkLst>
            <pc:docMk/>
            <pc:sldMk cId="2393034099" sldId="270"/>
            <ac:spMk id="3" creationId="{EF590F0A-20D4-858F-0AD7-105EDC51F14B}"/>
          </ac:spMkLst>
        </pc:spChg>
      </pc:sldChg>
      <pc:sldChg chg="modSp new mod ord">
        <pc:chgData name="thiyaka varshan" userId="05b924df06ff64cc" providerId="LiveId" clId="{A423C13B-4C8E-47F4-8DE9-AB3C7DC381BD}" dt="2023-12-23T03:29:54.661" v="2356"/>
        <pc:sldMkLst>
          <pc:docMk/>
          <pc:sldMk cId="1404193896" sldId="271"/>
        </pc:sldMkLst>
        <pc:spChg chg="mod">
          <ac:chgData name="thiyaka varshan" userId="05b924df06ff64cc" providerId="LiveId" clId="{A423C13B-4C8E-47F4-8DE9-AB3C7DC381BD}" dt="2023-12-23T03:25:16.699" v="2270" actId="1076"/>
          <ac:spMkLst>
            <pc:docMk/>
            <pc:sldMk cId="1404193896" sldId="271"/>
            <ac:spMk id="2" creationId="{8B303962-E913-FAD6-6FD3-CAA60A5C3922}"/>
          </ac:spMkLst>
        </pc:spChg>
        <pc:spChg chg="mod">
          <ac:chgData name="thiyaka varshan" userId="05b924df06ff64cc" providerId="LiveId" clId="{A423C13B-4C8E-47F4-8DE9-AB3C7DC381BD}" dt="2023-12-23T03:28:51.668" v="2354" actId="14100"/>
          <ac:spMkLst>
            <pc:docMk/>
            <pc:sldMk cId="1404193896" sldId="271"/>
            <ac:spMk id="3" creationId="{151D94C8-E0B3-58AF-C8C2-2EE0126ED618}"/>
          </ac:spMkLst>
        </pc:spChg>
      </pc:sldChg>
      <pc:sldChg chg="addSp delSp modSp new del mod">
        <pc:chgData name="thiyaka varshan" userId="05b924df06ff64cc" providerId="LiveId" clId="{A423C13B-4C8E-47F4-8DE9-AB3C7DC381BD}" dt="2023-12-23T04:02:27.132" v="2430" actId="47"/>
        <pc:sldMkLst>
          <pc:docMk/>
          <pc:sldMk cId="2592854427" sldId="272"/>
        </pc:sldMkLst>
        <pc:spChg chg="mod">
          <ac:chgData name="thiyaka varshan" userId="05b924df06ff64cc" providerId="LiveId" clId="{A423C13B-4C8E-47F4-8DE9-AB3C7DC381BD}" dt="2023-12-23T04:00:52.959" v="2425" actId="5793"/>
          <ac:spMkLst>
            <pc:docMk/>
            <pc:sldMk cId="2592854427" sldId="272"/>
            <ac:spMk id="2" creationId="{473E311E-CBD6-C3B4-3817-2A48A7836C9B}"/>
          </ac:spMkLst>
        </pc:spChg>
        <pc:spChg chg="mod">
          <ac:chgData name="thiyaka varshan" userId="05b924df06ff64cc" providerId="LiveId" clId="{A423C13B-4C8E-47F4-8DE9-AB3C7DC381BD}" dt="2023-12-23T04:02:19.623" v="2429" actId="14100"/>
          <ac:spMkLst>
            <pc:docMk/>
            <pc:sldMk cId="2592854427" sldId="272"/>
            <ac:spMk id="3" creationId="{40BCE000-5135-7E40-A4B4-1793186049D9}"/>
          </ac:spMkLst>
        </pc:spChg>
        <pc:spChg chg="add del">
          <ac:chgData name="thiyaka varshan" userId="05b924df06ff64cc" providerId="LiveId" clId="{A423C13B-4C8E-47F4-8DE9-AB3C7DC381BD}" dt="2023-12-23T04:01:47.857" v="2427" actId="22"/>
          <ac:spMkLst>
            <pc:docMk/>
            <pc:sldMk cId="2592854427" sldId="272"/>
            <ac:spMk id="5" creationId="{F2C71192-BE85-50A5-14DF-B7902700A61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84475B2-C688-4903-BACF-839DA9349FD7}" type="datetimeFigureOut">
              <a:rPr lang="en-IN" smtClean="0"/>
              <a:t>08-02-2024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223572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195113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794233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8D2CE6F-66AC-4FD7-8442-09B7B8D20E2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503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166156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4475B2-C688-4903-BACF-839DA9349FD7}"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366266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4475B2-C688-4903-BACF-839DA9349FD7}"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24506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475B2-C688-4903-BACF-839DA9349FD7}"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3357092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84475B2-C688-4903-BACF-839DA9349FD7}" type="datetimeFigureOut">
              <a:rPr lang="en-IN" smtClean="0"/>
              <a:t>08-02-2024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226486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475B2-C688-4903-BACF-839DA9349FD7}"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365924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84475B2-C688-4903-BACF-839DA9349FD7}" type="datetimeFigureOut">
              <a:rPr lang="en-IN" smtClean="0"/>
              <a:t>08-02-2024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41836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12031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475B2-C688-4903-BACF-839DA9349FD7}"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54247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475B2-C688-4903-BACF-839DA9349FD7}"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27178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475B2-C688-4903-BACF-839DA9349FD7}"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332159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332199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475B2-C688-4903-BACF-839DA9349FD7}"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2CE6F-66AC-4FD7-8442-09B7B8D20E21}" type="slidenum">
              <a:rPr lang="en-IN" smtClean="0"/>
              <a:t>‹#›</a:t>
            </a:fld>
            <a:endParaRPr lang="en-IN"/>
          </a:p>
        </p:txBody>
      </p:sp>
    </p:spTree>
    <p:extLst>
      <p:ext uri="{BB962C8B-B14F-4D97-AF65-F5344CB8AC3E}">
        <p14:creationId xmlns:p14="http://schemas.microsoft.com/office/powerpoint/2010/main" val="185019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4475B2-C688-4903-BACF-839DA9349FD7}" type="datetimeFigureOut">
              <a:rPr lang="en-IN" smtClean="0"/>
              <a:t>08-02-2024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D2CE6F-66AC-4FD7-8442-09B7B8D20E21}" type="slidenum">
              <a:rPr lang="en-IN" smtClean="0"/>
              <a:t>‹#›</a:t>
            </a:fld>
            <a:endParaRPr lang="en-IN"/>
          </a:p>
        </p:txBody>
      </p:sp>
    </p:spTree>
    <p:extLst>
      <p:ext uri="{BB962C8B-B14F-4D97-AF65-F5344CB8AC3E}">
        <p14:creationId xmlns:p14="http://schemas.microsoft.com/office/powerpoint/2010/main" val="403066982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6F86-AFF4-3BD3-6F4D-046D207AA3C2}"/>
              </a:ext>
            </a:extLst>
          </p:cNvPr>
          <p:cNvSpPr>
            <a:spLocks noGrp="1"/>
          </p:cNvSpPr>
          <p:nvPr>
            <p:ph type="ctrTitle"/>
          </p:nvPr>
        </p:nvSpPr>
        <p:spPr>
          <a:xfrm>
            <a:off x="1371601" y="961054"/>
            <a:ext cx="9367936" cy="3172407"/>
          </a:xfrm>
        </p:spPr>
        <p:txBody>
          <a:bodyPr>
            <a:normAutofit fontScale="90000"/>
          </a:bodyPr>
          <a:lstStyle/>
          <a:p>
            <a:r>
              <a:rPr lang="en-IN" dirty="0">
                <a:latin typeface="Algerian" panose="04020705040A02060702" pitchFamily="82" charset="0"/>
              </a:rPr>
              <a:t>        Smart water bottle</a:t>
            </a:r>
            <a:br>
              <a:rPr lang="en-IN" dirty="0">
                <a:latin typeface="Algerian" panose="04020705040A02060702" pitchFamily="82" charset="0"/>
              </a:rPr>
            </a:br>
            <a:br>
              <a:rPr lang="en-IN">
                <a:latin typeface="Algerian" panose="04020705040A02060702" pitchFamily="82" charset="0"/>
              </a:rPr>
            </a:br>
            <a:r>
              <a:rPr lang="en-IN">
                <a:latin typeface="Algerian" panose="04020705040A02060702" pitchFamily="82" charset="0"/>
              </a:rPr>
              <a:t>               </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57C13279-3C38-A672-4D6E-E74152706FF8}"/>
              </a:ext>
            </a:extLst>
          </p:cNvPr>
          <p:cNvSpPr>
            <a:spLocks noGrp="1"/>
          </p:cNvSpPr>
          <p:nvPr>
            <p:ph type="subTitle" idx="1"/>
          </p:nvPr>
        </p:nvSpPr>
        <p:spPr>
          <a:xfrm>
            <a:off x="1047751" y="3762375"/>
            <a:ext cx="10998654" cy="2690522"/>
          </a:xfrm>
        </p:spPr>
        <p:txBody>
          <a:bodyPr>
            <a:normAutofit fontScale="25000" lnSpcReduction="20000"/>
          </a:bodyPr>
          <a:lstStyle/>
          <a:p>
            <a:endParaRPr lang="en-IN" dirty="0"/>
          </a:p>
          <a:p>
            <a:endParaRPr lang="en-IN" sz="9600" dirty="0"/>
          </a:p>
          <a:p>
            <a:r>
              <a:rPr lang="en-IN" sz="9600" dirty="0"/>
              <a:t>TEAM MEMBERS :                                                                                                </a:t>
            </a:r>
          </a:p>
          <a:p>
            <a:r>
              <a:rPr lang="en-IN" sz="5600" dirty="0">
                <a:latin typeface="Bahnschrift" panose="020B0502040204020203" pitchFamily="34" charset="0"/>
              </a:rPr>
              <a:t>S.SOWMIYAA-927622BEC199                                                                                                                                                                        </a:t>
            </a:r>
          </a:p>
          <a:p>
            <a:r>
              <a:rPr lang="en-IN" sz="5600" dirty="0">
                <a:latin typeface="Bahnschrift" panose="020B0502040204020203" pitchFamily="34" charset="0"/>
              </a:rPr>
              <a:t>B.SOWMIYA-927622BEC196                                                                                                                  </a:t>
            </a:r>
          </a:p>
          <a:p>
            <a:r>
              <a:rPr lang="en-IN" sz="5600" dirty="0">
                <a:latin typeface="Bahnschrift" panose="020B0502040204020203" pitchFamily="34" charset="0"/>
              </a:rPr>
              <a:t>S.VARSHINI-927622BEC241</a:t>
            </a:r>
            <a:endParaRPr lang="en-IN" sz="5600" dirty="0"/>
          </a:p>
          <a:p>
            <a:r>
              <a:rPr lang="en-IN" sz="5600" dirty="0"/>
              <a:t>                                                                                                                                                                                                                             </a:t>
            </a:r>
          </a:p>
          <a:p>
            <a:pPr algn="ctr"/>
            <a:r>
              <a:rPr lang="en-IN" sz="5600" dirty="0"/>
              <a:t>                                             </a:t>
            </a:r>
          </a:p>
          <a:p>
            <a:pPr algn="ctr"/>
            <a:endParaRPr lang="en-IN" dirty="0"/>
          </a:p>
          <a:p>
            <a:endParaRPr lang="en-IN" dirty="0"/>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769E838F-99FF-B279-1950-F082B1146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57812"/>
            <a:ext cx="2133600" cy="720090"/>
          </a:xfrm>
          <a:prstGeom prst="rect">
            <a:avLst/>
          </a:prstGeom>
        </p:spPr>
      </p:pic>
      <p:pic>
        <p:nvPicPr>
          <p:cNvPr id="7" name="Picture 6">
            <a:extLst>
              <a:ext uri="{FF2B5EF4-FFF2-40B4-BE49-F238E27FC236}">
                <a16:creationId xmlns:a16="http://schemas.microsoft.com/office/drawing/2014/main" id="{FE35028C-B077-A36D-C4BB-3AF36142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92294" cy="662278"/>
          </a:xfrm>
          <a:prstGeom prst="rect">
            <a:avLst/>
          </a:prstGeom>
        </p:spPr>
      </p:pic>
      <p:pic>
        <p:nvPicPr>
          <p:cNvPr id="9" name="Picture 8">
            <a:extLst>
              <a:ext uri="{FF2B5EF4-FFF2-40B4-BE49-F238E27FC236}">
                <a16:creationId xmlns:a16="http://schemas.microsoft.com/office/drawing/2014/main" id="{B77583C8-C01C-0BF8-C45C-3ADE64CE4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5" y="0"/>
            <a:ext cx="1247775" cy="662278"/>
          </a:xfrm>
          <a:prstGeom prst="rect">
            <a:avLst/>
          </a:prstGeom>
        </p:spPr>
      </p:pic>
    </p:spTree>
    <p:extLst>
      <p:ext uri="{BB962C8B-B14F-4D97-AF65-F5344CB8AC3E}">
        <p14:creationId xmlns:p14="http://schemas.microsoft.com/office/powerpoint/2010/main" val="372443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59EA-D195-4FEE-107B-445125DDAAE1}"/>
              </a:ext>
            </a:extLst>
          </p:cNvPr>
          <p:cNvSpPr>
            <a:spLocks noGrp="1"/>
          </p:cNvSpPr>
          <p:nvPr>
            <p:ph type="title"/>
          </p:nvPr>
        </p:nvSpPr>
        <p:spPr>
          <a:xfrm>
            <a:off x="923731" y="764373"/>
            <a:ext cx="10582469" cy="1293028"/>
          </a:xfrm>
        </p:spPr>
        <p:txBody>
          <a:bodyPr/>
          <a:lstStyle/>
          <a:p>
            <a:pPr algn="l"/>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A098C1E9-2CCE-27E6-0B24-0F3E3C1C0281}"/>
              </a:ext>
            </a:extLst>
          </p:cNvPr>
          <p:cNvSpPr>
            <a:spLocks noGrp="1"/>
          </p:cNvSpPr>
          <p:nvPr>
            <p:ph idx="1"/>
          </p:nvPr>
        </p:nvSpPr>
        <p:spPr>
          <a:xfrm>
            <a:off x="923730" y="2194560"/>
            <a:ext cx="10582470" cy="4024125"/>
          </a:xfrm>
        </p:spPr>
        <p:txBody>
          <a:bodyPr/>
          <a:lstStyle/>
          <a:p>
            <a:pPr>
              <a:buFont typeface="Wingdings" panose="05000000000000000000" pitchFamily="2" charset="2"/>
              <a:buChar char="v"/>
            </a:pPr>
            <a:r>
              <a:rPr lang="en-US" dirty="0">
                <a:latin typeface="Californian FB" panose="0207040306080B030204" pitchFamily="18" charset="0"/>
              </a:rPr>
              <a:t>In conclusion, smart water bottles seamlessly integrate technology into our hydration </a:t>
            </a:r>
          </a:p>
          <a:p>
            <a:pPr marL="0" indent="0">
              <a:buNone/>
            </a:pPr>
            <a:r>
              <a:rPr lang="en-US" dirty="0">
                <a:latin typeface="Californian FB" panose="0207040306080B030204" pitchFamily="18" charset="0"/>
              </a:rPr>
              <a:t>     routines, promoting a healthier lifestyle by providing real-time tracking, reminders, and </a:t>
            </a:r>
          </a:p>
          <a:p>
            <a:pPr marL="0" indent="0">
              <a:buNone/>
            </a:pPr>
            <a:r>
              <a:rPr lang="en-US" dirty="0">
                <a:latin typeface="Californian FB" panose="0207040306080B030204" pitchFamily="18" charset="0"/>
              </a:rPr>
              <a:t>     personalized insights.</a:t>
            </a:r>
          </a:p>
          <a:p>
            <a:pPr marL="0" indent="0">
              <a:buNone/>
            </a:pPr>
            <a:endParaRPr lang="en-US" dirty="0">
              <a:latin typeface="Californian FB" panose="0207040306080B030204" pitchFamily="18" charset="0"/>
            </a:endParaRPr>
          </a:p>
          <a:p>
            <a:pPr>
              <a:buFont typeface="Wingdings" panose="05000000000000000000" pitchFamily="2" charset="2"/>
              <a:buChar char="v"/>
            </a:pPr>
            <a:r>
              <a:rPr lang="en-US" dirty="0">
                <a:latin typeface="Californian FB" panose="0207040306080B030204" pitchFamily="18" charset="0"/>
              </a:rPr>
              <a:t> With features like hydration reminders and tracking apps, these  bottles strive to </a:t>
            </a:r>
          </a:p>
          <a:p>
            <a:pPr marL="0" indent="0">
              <a:buNone/>
            </a:pPr>
            <a:r>
              <a:rPr lang="en-US" dirty="0">
                <a:latin typeface="Californian FB" panose="0207040306080B030204" pitchFamily="18" charset="0"/>
              </a:rPr>
              <a:t>      enhance  our overall well-being by making hydration both convenient and </a:t>
            </a:r>
          </a:p>
          <a:p>
            <a:pPr marL="0" indent="0">
              <a:buNone/>
            </a:pPr>
            <a:r>
              <a:rPr lang="en-US" dirty="0">
                <a:latin typeface="Californian FB" panose="0207040306080B030204" pitchFamily="18" charset="0"/>
              </a:rPr>
              <a:t>     mindful. As technology continues to advance, smart water bottles represent a promising </a:t>
            </a:r>
          </a:p>
          <a:p>
            <a:pPr marL="0" indent="0">
              <a:buNone/>
            </a:pPr>
            <a:r>
              <a:rPr lang="en-US" dirty="0">
                <a:latin typeface="Californian FB" panose="0207040306080B030204" pitchFamily="18" charset="0"/>
              </a:rPr>
              <a:t>     intersection of health and innovation in our daily lives</a:t>
            </a:r>
            <a:r>
              <a:rPr lang="en-US" dirty="0"/>
              <a:t>.</a:t>
            </a:r>
            <a:endParaRPr lang="en-IN" dirty="0"/>
          </a:p>
        </p:txBody>
      </p:sp>
    </p:spTree>
    <p:extLst>
      <p:ext uri="{BB962C8B-B14F-4D97-AF65-F5344CB8AC3E}">
        <p14:creationId xmlns:p14="http://schemas.microsoft.com/office/powerpoint/2010/main" val="136217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3962-E913-FAD6-6FD3-CAA60A5C3922}"/>
              </a:ext>
            </a:extLst>
          </p:cNvPr>
          <p:cNvSpPr>
            <a:spLocks noGrp="1"/>
          </p:cNvSpPr>
          <p:nvPr>
            <p:ph type="title"/>
          </p:nvPr>
        </p:nvSpPr>
        <p:spPr>
          <a:xfrm>
            <a:off x="1371600" y="901532"/>
            <a:ext cx="8610600" cy="1293028"/>
          </a:xfrm>
        </p:spPr>
        <p:txBody>
          <a:bodyPr/>
          <a:lstStyle/>
          <a:p>
            <a:pPr algn="l"/>
            <a:r>
              <a:rPr lang="en-IN" dirty="0">
                <a:latin typeface="Algerian" panose="04020705040A02060702" pitchFamily="82" charset="0"/>
              </a:rPr>
              <a:t>Future scope</a:t>
            </a:r>
            <a:r>
              <a:rPr lang="en-IN" dirty="0"/>
              <a:t>:</a:t>
            </a:r>
          </a:p>
        </p:txBody>
      </p:sp>
      <p:sp>
        <p:nvSpPr>
          <p:cNvPr id="3" name="Content Placeholder 2">
            <a:extLst>
              <a:ext uri="{FF2B5EF4-FFF2-40B4-BE49-F238E27FC236}">
                <a16:creationId xmlns:a16="http://schemas.microsoft.com/office/drawing/2014/main" id="{151D94C8-E0B3-58AF-C8C2-2EE0126ED618}"/>
              </a:ext>
            </a:extLst>
          </p:cNvPr>
          <p:cNvSpPr>
            <a:spLocks noGrp="1"/>
          </p:cNvSpPr>
          <p:nvPr>
            <p:ph idx="1"/>
          </p:nvPr>
        </p:nvSpPr>
        <p:spPr>
          <a:xfrm>
            <a:off x="678426" y="2194560"/>
            <a:ext cx="10827774" cy="4024125"/>
          </a:xfrm>
        </p:spPr>
        <p:txBody>
          <a:bodyPr/>
          <a:lstStyle/>
          <a:p>
            <a:pPr>
              <a:buFont typeface="Wingdings" panose="05000000000000000000" pitchFamily="2" charset="2"/>
              <a:buChar char="v"/>
            </a:pPr>
            <a:r>
              <a:rPr lang="en-US" dirty="0"/>
              <a:t> </a:t>
            </a:r>
            <a:r>
              <a:rPr lang="en-US" dirty="0">
                <a:latin typeface="Californian FB" panose="0207040306080B030204" pitchFamily="18" charset="0"/>
              </a:rPr>
              <a:t>Hydration History and Trends</a:t>
            </a:r>
            <a:r>
              <a:rPr lang="en-US" dirty="0"/>
              <a:t>:</a:t>
            </a:r>
          </a:p>
          <a:p>
            <a:pPr marL="0" indent="0">
              <a:buNone/>
            </a:pPr>
            <a:r>
              <a:rPr lang="en-US" dirty="0">
                <a:latin typeface="Californian FB" panose="0207040306080B030204" pitchFamily="18" charset="0"/>
              </a:rPr>
              <a:t>                     Expand the app to include a detailed history of hydration patterns, trends, and achievements. Users can track their progress over time and identify patterns that influence their water intake.</a:t>
            </a:r>
          </a:p>
          <a:p>
            <a:pPr>
              <a:buFont typeface="Wingdings" panose="05000000000000000000" pitchFamily="2" charset="2"/>
              <a:buChar char="v"/>
            </a:pPr>
            <a:r>
              <a:rPr lang="en-US" dirty="0">
                <a:latin typeface="Californian FB" panose="0207040306080B030204" pitchFamily="18" charset="0"/>
              </a:rPr>
              <a:t> Voice Recognition: </a:t>
            </a:r>
          </a:p>
          <a:p>
            <a:pPr marL="0" indent="0">
              <a:buNone/>
            </a:pPr>
            <a:r>
              <a:rPr lang="en-US" dirty="0">
                <a:latin typeface="Californian FB" panose="0207040306080B030204" pitchFamily="18" charset="0"/>
              </a:rPr>
              <a:t>                 Implement voice recognition technology to allow users to interact with the smart water bottle and the app using voice commands. This enhances accessibility and convenience, especially when users are on the go.</a:t>
            </a:r>
            <a:endParaRPr lang="en-IN" dirty="0">
              <a:latin typeface="Californian FB" panose="0207040306080B030204" pitchFamily="18" charset="0"/>
            </a:endParaRPr>
          </a:p>
        </p:txBody>
      </p:sp>
    </p:spTree>
    <p:extLst>
      <p:ext uri="{BB962C8B-B14F-4D97-AF65-F5344CB8AC3E}">
        <p14:creationId xmlns:p14="http://schemas.microsoft.com/office/powerpoint/2010/main" val="140419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2C10-2802-8047-33C4-0F091FAC768E}"/>
              </a:ext>
            </a:extLst>
          </p:cNvPr>
          <p:cNvSpPr>
            <a:spLocks noGrp="1"/>
          </p:cNvSpPr>
          <p:nvPr>
            <p:ph type="title"/>
          </p:nvPr>
        </p:nvSpPr>
        <p:spPr>
          <a:xfrm>
            <a:off x="1408922" y="764373"/>
            <a:ext cx="10097278" cy="1293028"/>
          </a:xfrm>
        </p:spPr>
        <p:txBody>
          <a:bodyPr/>
          <a:lstStyle/>
          <a:p>
            <a:pPr algn="l"/>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19E0737B-D697-7771-B464-1E74E6DBAEDA}"/>
              </a:ext>
            </a:extLst>
          </p:cNvPr>
          <p:cNvSpPr>
            <a:spLocks noGrp="1"/>
          </p:cNvSpPr>
          <p:nvPr>
            <p:ph idx="1"/>
          </p:nvPr>
        </p:nvSpPr>
        <p:spPr/>
        <p:txBody>
          <a:bodyPr/>
          <a:lstStyle/>
          <a:p>
            <a:pPr>
              <a:buFont typeface="Wingdings" panose="05000000000000000000" pitchFamily="2" charset="2"/>
              <a:buChar char="v"/>
            </a:pPr>
            <a:r>
              <a:rPr lang="en-IN" dirty="0">
                <a:latin typeface="Californian FB" panose="0207040306080B030204" pitchFamily="18" charset="0"/>
              </a:rPr>
              <a:t>A. Al-Fuqaha, M. </a:t>
            </a:r>
            <a:r>
              <a:rPr lang="en-IN" dirty="0" err="1">
                <a:latin typeface="Californian FB" panose="0207040306080B030204" pitchFamily="18" charset="0"/>
              </a:rPr>
              <a:t>Guizani</a:t>
            </a:r>
            <a:r>
              <a:rPr lang="en-IN" dirty="0">
                <a:latin typeface="Californian FB" panose="0207040306080B030204" pitchFamily="18" charset="0"/>
              </a:rPr>
              <a:t>, M. Mohammadi, M. </a:t>
            </a:r>
            <a:r>
              <a:rPr lang="en-IN" dirty="0" err="1">
                <a:latin typeface="Californian FB" panose="0207040306080B030204" pitchFamily="18" charset="0"/>
              </a:rPr>
              <a:t>Aledhari</a:t>
            </a:r>
            <a:r>
              <a:rPr lang="en-IN" dirty="0">
                <a:latin typeface="Californian FB" panose="0207040306080B030204" pitchFamily="18" charset="0"/>
              </a:rPr>
              <a:t>, and M. Ayyash, "Internet of Things: A Survey on Enabling Technologies, Protocols, and Applications," IEEE </a:t>
            </a:r>
            <a:r>
              <a:rPr lang="en-IN" dirty="0" err="1">
                <a:latin typeface="Californian FB" panose="0207040306080B030204" pitchFamily="18" charset="0"/>
              </a:rPr>
              <a:t>Commun</a:t>
            </a:r>
            <a:r>
              <a:rPr lang="en-IN" dirty="0">
                <a:latin typeface="Californian FB" panose="0207040306080B030204" pitchFamily="18" charset="0"/>
              </a:rPr>
              <a:t>. </a:t>
            </a:r>
            <a:r>
              <a:rPr lang="en-IN" dirty="0" err="1">
                <a:latin typeface="Californian FB" panose="0207040306080B030204" pitchFamily="18" charset="0"/>
              </a:rPr>
              <a:t>Surv</a:t>
            </a:r>
            <a:r>
              <a:rPr lang="en-IN" dirty="0">
                <a:latin typeface="Californian FB" panose="0207040306080B030204" pitchFamily="18" charset="0"/>
              </a:rPr>
              <a:t>. Tutor., vol. 17, no. 4, pp. 2347-2376, </a:t>
            </a:r>
            <a:r>
              <a:rPr lang="en-IN" dirty="0" err="1">
                <a:latin typeface="Californian FB" panose="0207040306080B030204" pitchFamily="18" charset="0"/>
              </a:rPr>
              <a:t>Fourthquarter</a:t>
            </a:r>
            <a:r>
              <a:rPr lang="en-IN" dirty="0">
                <a:latin typeface="Californian FB" panose="0207040306080B030204" pitchFamily="18" charset="0"/>
              </a:rPr>
              <a:t> 2015.</a:t>
            </a:r>
          </a:p>
          <a:p>
            <a:pPr>
              <a:buFont typeface="Wingdings" panose="05000000000000000000" pitchFamily="2" charset="2"/>
              <a:buChar char="v"/>
            </a:pPr>
            <a:r>
              <a:rPr lang="en-IN" dirty="0">
                <a:latin typeface="Californian FB" panose="0207040306080B030204" pitchFamily="18" charset="0"/>
              </a:rPr>
              <a:t>C. Perera, A. </a:t>
            </a:r>
            <a:r>
              <a:rPr lang="en-IN" dirty="0" err="1">
                <a:latin typeface="Californian FB" panose="0207040306080B030204" pitchFamily="18" charset="0"/>
              </a:rPr>
              <a:t>Zaslavsky</a:t>
            </a:r>
            <a:r>
              <a:rPr lang="en-IN" dirty="0">
                <a:latin typeface="Californian FB" panose="0207040306080B030204" pitchFamily="18" charset="0"/>
              </a:rPr>
              <a:t>, P. Christen, and D. </a:t>
            </a:r>
            <a:r>
              <a:rPr lang="en-IN" dirty="0" err="1">
                <a:latin typeface="Californian FB" panose="0207040306080B030204" pitchFamily="18" charset="0"/>
              </a:rPr>
              <a:t>Georgakopoulos</a:t>
            </a:r>
            <a:r>
              <a:rPr lang="en-IN" dirty="0">
                <a:latin typeface="Californian FB" panose="0207040306080B030204" pitchFamily="18" charset="0"/>
              </a:rPr>
              <a:t>, "Context Aware Computing for The Internet of Things: A Survey," IEEE </a:t>
            </a:r>
            <a:r>
              <a:rPr lang="en-IN" dirty="0" err="1">
                <a:latin typeface="Californian FB" panose="0207040306080B030204" pitchFamily="18" charset="0"/>
              </a:rPr>
              <a:t>Commun</a:t>
            </a:r>
            <a:r>
              <a:rPr lang="en-IN" dirty="0">
                <a:latin typeface="Californian FB" panose="0207040306080B030204" pitchFamily="18" charset="0"/>
              </a:rPr>
              <a:t>. </a:t>
            </a:r>
            <a:r>
              <a:rPr lang="en-IN" dirty="0" err="1">
                <a:latin typeface="Californian FB" panose="0207040306080B030204" pitchFamily="18" charset="0"/>
              </a:rPr>
              <a:t>Surv</a:t>
            </a:r>
            <a:r>
              <a:rPr lang="en-IN" dirty="0">
                <a:latin typeface="Californian FB" panose="0207040306080B030204" pitchFamily="18" charset="0"/>
              </a:rPr>
              <a:t>. Tutor., vol. 16, no. 1, pp. 414-454, First 2014.</a:t>
            </a:r>
          </a:p>
          <a:p>
            <a:pPr>
              <a:buFont typeface="Wingdings" panose="05000000000000000000" pitchFamily="2" charset="2"/>
              <a:buChar char="v"/>
            </a:pPr>
            <a:r>
              <a:rPr lang="en-IN" dirty="0">
                <a:latin typeface="Californian FB" panose="0207040306080B030204" pitchFamily="18" charset="0"/>
              </a:rPr>
              <a:t> L. Hood, J. C. Lovejoy, and N. D. Price, "</a:t>
            </a:r>
            <a:r>
              <a:rPr lang="en-IN" dirty="0" err="1">
                <a:latin typeface="Californian FB" panose="0207040306080B030204" pitchFamily="18" charset="0"/>
              </a:rPr>
              <a:t>Integratingbig</a:t>
            </a:r>
            <a:r>
              <a:rPr lang="en-IN" dirty="0">
                <a:latin typeface="Californian FB" panose="0207040306080B030204" pitchFamily="18" charset="0"/>
              </a:rPr>
              <a:t> data and actionable health coaching to optimize wellness," BMC Med., vol. 13, p. 4, 2015.</a:t>
            </a:r>
          </a:p>
        </p:txBody>
      </p:sp>
    </p:spTree>
    <p:extLst>
      <p:ext uri="{BB962C8B-B14F-4D97-AF65-F5344CB8AC3E}">
        <p14:creationId xmlns:p14="http://schemas.microsoft.com/office/powerpoint/2010/main" val="129217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EB38-41D5-D7C5-98C8-5F83A22EF611}"/>
              </a:ext>
            </a:extLst>
          </p:cNvPr>
          <p:cNvSpPr>
            <a:spLocks noGrp="1"/>
          </p:cNvSpPr>
          <p:nvPr>
            <p:ph type="title"/>
          </p:nvPr>
        </p:nvSpPr>
        <p:spPr>
          <a:xfrm rot="20110557">
            <a:off x="1267606" y="2637201"/>
            <a:ext cx="10067731" cy="2350510"/>
          </a:xfrm>
        </p:spPr>
        <p:txBody>
          <a:bodyPr>
            <a:normAutofit/>
          </a:bodyPr>
          <a:lstStyle/>
          <a:p>
            <a:pPr algn="ctr"/>
            <a:r>
              <a:rPr lang="en-IN" sz="6000" dirty="0">
                <a:latin typeface="Algerian" panose="04020705040A02060702" pitchFamily="82" charset="0"/>
              </a:rPr>
              <a:t>THANK YOU</a:t>
            </a:r>
          </a:p>
        </p:txBody>
      </p:sp>
    </p:spTree>
    <p:extLst>
      <p:ext uri="{BB962C8B-B14F-4D97-AF65-F5344CB8AC3E}">
        <p14:creationId xmlns:p14="http://schemas.microsoft.com/office/powerpoint/2010/main" val="239303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0F8A-9417-995F-083E-AF628F83B738}"/>
              </a:ext>
            </a:extLst>
          </p:cNvPr>
          <p:cNvSpPr>
            <a:spLocks noGrp="1"/>
          </p:cNvSpPr>
          <p:nvPr>
            <p:ph type="title"/>
          </p:nvPr>
        </p:nvSpPr>
        <p:spPr>
          <a:xfrm>
            <a:off x="802434" y="783771"/>
            <a:ext cx="3564294" cy="1273630"/>
          </a:xfrm>
        </p:spPr>
        <p:txBody>
          <a:bodyPr/>
          <a:lstStyle/>
          <a:p>
            <a:r>
              <a:rPr lang="en-IN"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FE5D6BC-4CFA-50DC-1C83-2E45F7F18875}"/>
              </a:ext>
            </a:extLst>
          </p:cNvPr>
          <p:cNvSpPr>
            <a:spLocks noGrp="1"/>
          </p:cNvSpPr>
          <p:nvPr>
            <p:ph idx="1"/>
          </p:nvPr>
        </p:nvSpPr>
        <p:spPr>
          <a:xfrm>
            <a:off x="533400" y="2209800"/>
            <a:ext cx="10972800" cy="4008885"/>
          </a:xfrm>
        </p:spPr>
        <p:txBody>
          <a:bodyPr/>
          <a:lstStyle/>
          <a:p>
            <a:pPr>
              <a:buFont typeface="Wingdings" panose="05000000000000000000" pitchFamily="2" charset="2"/>
              <a:buChar char="v"/>
            </a:pPr>
            <a:r>
              <a:rPr lang="en-US" dirty="0">
                <a:latin typeface="Californian FB" panose="0207040306080B030204" pitchFamily="18" charset="0"/>
              </a:rPr>
              <a:t>The primary objective of the Smart Water Bottle project is to leverage technological advancements to enhance and revolutionize the way individuals approach hydration. </a:t>
            </a:r>
          </a:p>
          <a:p>
            <a:pPr>
              <a:buFont typeface="Wingdings" panose="05000000000000000000" pitchFamily="2" charset="2"/>
              <a:buChar char="v"/>
            </a:pPr>
            <a:r>
              <a:rPr lang="en-US" dirty="0">
                <a:latin typeface="Californian FB" panose="0207040306080B030204" pitchFamily="18" charset="0"/>
              </a:rPr>
              <a:t>The project aims to create a sensor-equipped water bottle integrated with a sophisticated notification system, providing users with a holistic and personalized experience that goes beyond traditional water level indicators.</a:t>
            </a:r>
          </a:p>
          <a:p>
            <a:pPr>
              <a:buFont typeface="Wingdings" panose="05000000000000000000" pitchFamily="2" charset="2"/>
              <a:buChar char="v"/>
            </a:pPr>
            <a:r>
              <a:rPr lang="en-US" dirty="0">
                <a:latin typeface="Californian FB" panose="0207040306080B030204" pitchFamily="18" charset="0"/>
              </a:rPr>
              <a:t> Smart water bottle is an innovative hydration device equipped with technology to track and enhance your water intake. It often includes features like hydration reminders, water temperature control, tracking apps, and sometimes even integration with fitness devices to monitor your hydration levels during workouts.</a:t>
            </a:r>
          </a:p>
          <a:p>
            <a:pPr>
              <a:buFont typeface="Wingdings" panose="05000000000000000000" pitchFamily="2" charset="2"/>
              <a:buChar char="v"/>
            </a:pPr>
            <a:endParaRPr lang="en-IN" dirty="0">
              <a:latin typeface="Californian FB" panose="0207040306080B030204" pitchFamily="18" charset="0"/>
            </a:endParaRPr>
          </a:p>
        </p:txBody>
      </p:sp>
    </p:spTree>
    <p:extLst>
      <p:ext uri="{BB962C8B-B14F-4D97-AF65-F5344CB8AC3E}">
        <p14:creationId xmlns:p14="http://schemas.microsoft.com/office/powerpoint/2010/main" val="103032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E520-281C-F416-8F4E-9E18602A9FF8}"/>
              </a:ext>
            </a:extLst>
          </p:cNvPr>
          <p:cNvSpPr>
            <a:spLocks noGrp="1"/>
          </p:cNvSpPr>
          <p:nvPr>
            <p:ph type="title"/>
          </p:nvPr>
        </p:nvSpPr>
        <p:spPr>
          <a:xfrm>
            <a:off x="1240971" y="764373"/>
            <a:ext cx="10265229" cy="1293028"/>
          </a:xfrm>
        </p:spPr>
        <p:txBody>
          <a:bodyPr/>
          <a:lstStyle/>
          <a:p>
            <a:pPr algn="l"/>
            <a:r>
              <a:rPr lang="en-IN" dirty="0">
                <a:latin typeface="Algerian" panose="04020705040A02060702" pitchFamily="82" charset="0"/>
              </a:rPr>
              <a:t>PROBLEM STATEMENT:</a:t>
            </a:r>
          </a:p>
        </p:txBody>
      </p:sp>
      <p:sp>
        <p:nvSpPr>
          <p:cNvPr id="6" name="Content Placeholder 5">
            <a:extLst>
              <a:ext uri="{FF2B5EF4-FFF2-40B4-BE49-F238E27FC236}">
                <a16:creationId xmlns:a16="http://schemas.microsoft.com/office/drawing/2014/main" id="{FF9E2CEA-7DBA-AC1F-1839-7956421E56A2}"/>
              </a:ext>
            </a:extLst>
          </p:cNvPr>
          <p:cNvSpPr>
            <a:spLocks noGrp="1"/>
          </p:cNvSpPr>
          <p:nvPr>
            <p:ph idx="1"/>
          </p:nvPr>
        </p:nvSpPr>
        <p:spPr/>
        <p:txBody>
          <a:bodyPr/>
          <a:lstStyle/>
          <a:p>
            <a:pPr>
              <a:buFont typeface="Wingdings" panose="05000000000000000000" pitchFamily="2" charset="2"/>
              <a:buChar char="v"/>
            </a:pPr>
            <a:r>
              <a:rPr lang="en-US" dirty="0">
                <a:latin typeface="Californian FB" panose="0207040306080B030204" pitchFamily="18" charset="0"/>
              </a:rPr>
              <a:t>Due to busy schedules of humans and endless distractions, it’s hard to remember to drink </a:t>
            </a:r>
          </a:p>
          <a:p>
            <a:pPr marL="0" indent="0">
              <a:buNone/>
            </a:pPr>
            <a:r>
              <a:rPr lang="en-US" dirty="0">
                <a:latin typeface="Californian FB" panose="0207040306080B030204" pitchFamily="18" charset="0"/>
              </a:rPr>
              <a:t>    enough water by the humans. So, in order to build a healthy water drinking habit, it’s           </a:t>
            </a:r>
          </a:p>
          <a:p>
            <a:pPr marL="0" indent="0">
              <a:buNone/>
            </a:pPr>
            <a:r>
              <a:rPr lang="en-US" dirty="0">
                <a:latin typeface="Californian FB" panose="0207040306080B030204" pitchFamily="18" charset="0"/>
              </a:rPr>
              <a:t>    important to track our water intake every day</a:t>
            </a:r>
            <a:r>
              <a:rPr lang="en-US" dirty="0"/>
              <a:t>.</a:t>
            </a:r>
          </a:p>
          <a:p>
            <a:pPr>
              <a:buFont typeface="Wingdings" panose="05000000000000000000" pitchFamily="2" charset="2"/>
              <a:buChar char="v"/>
            </a:pPr>
            <a:r>
              <a:rPr lang="en-US" dirty="0">
                <a:latin typeface="Californian FB" panose="0207040306080B030204" pitchFamily="18" charset="0"/>
              </a:rPr>
              <a:t>To serve this purpose the Smart Interactive Water Bottle will be of great</a:t>
            </a:r>
          </a:p>
          <a:p>
            <a:pPr marL="0" indent="0">
              <a:buNone/>
            </a:pPr>
            <a:r>
              <a:rPr lang="en-US" dirty="0">
                <a:latin typeface="Californian FB" panose="0207040306080B030204" pitchFamily="18" charset="0"/>
              </a:rPr>
              <a:t>    help. This Smart Interactive Water Bottle helps the user to track his daily</a:t>
            </a:r>
          </a:p>
          <a:p>
            <a:pPr marL="0" indent="0">
              <a:buNone/>
            </a:pPr>
            <a:r>
              <a:rPr lang="en-US" dirty="0">
                <a:latin typeface="Californian FB" panose="0207040306080B030204" pitchFamily="18" charset="0"/>
              </a:rPr>
              <a:t>    amount of water consumed, average amount of water consumed, last water</a:t>
            </a:r>
          </a:p>
          <a:p>
            <a:pPr marL="0" indent="0">
              <a:buNone/>
            </a:pPr>
            <a:r>
              <a:rPr lang="en-US" dirty="0">
                <a:latin typeface="Californian FB" panose="0207040306080B030204" pitchFamily="18" charset="0"/>
              </a:rPr>
              <a:t>    intake time and also alert the user reminding him to drink water.</a:t>
            </a:r>
            <a:endParaRPr lang="en-IN" dirty="0">
              <a:latin typeface="Californian FB" panose="0207040306080B030204" pitchFamily="18" charset="0"/>
            </a:endParaRPr>
          </a:p>
        </p:txBody>
      </p:sp>
    </p:spTree>
    <p:extLst>
      <p:ext uri="{BB962C8B-B14F-4D97-AF65-F5344CB8AC3E}">
        <p14:creationId xmlns:p14="http://schemas.microsoft.com/office/powerpoint/2010/main" val="387097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8B68-8EA4-EFD3-7A52-EE37222821F2}"/>
              </a:ext>
            </a:extLst>
          </p:cNvPr>
          <p:cNvSpPr>
            <a:spLocks noGrp="1"/>
          </p:cNvSpPr>
          <p:nvPr>
            <p:ph type="title"/>
          </p:nvPr>
        </p:nvSpPr>
        <p:spPr>
          <a:xfrm>
            <a:off x="4441372" y="1497117"/>
            <a:ext cx="9886950" cy="1293028"/>
          </a:xfrm>
        </p:spPr>
        <p:txBody>
          <a:bodyPr/>
          <a:lstStyle/>
          <a:p>
            <a:pPr algn="l"/>
            <a:r>
              <a:rPr lang="en-IN" dirty="0">
                <a:latin typeface="Algerian" panose="04020705040A02060702" pitchFamily="82" charset="0"/>
              </a:rPr>
              <a:t>BLOCK DIAGRAM:</a:t>
            </a:r>
          </a:p>
        </p:txBody>
      </p:sp>
      <p:sp>
        <p:nvSpPr>
          <p:cNvPr id="3" name="Content Placeholder 2">
            <a:extLst>
              <a:ext uri="{FF2B5EF4-FFF2-40B4-BE49-F238E27FC236}">
                <a16:creationId xmlns:a16="http://schemas.microsoft.com/office/drawing/2014/main" id="{9838137C-BE3D-E8C2-7E26-2A56C9AF1E59}"/>
              </a:ext>
            </a:extLst>
          </p:cNvPr>
          <p:cNvSpPr>
            <a:spLocks noGrp="1"/>
          </p:cNvSpPr>
          <p:nvPr>
            <p:ph idx="1"/>
          </p:nvPr>
        </p:nvSpPr>
        <p:spPr>
          <a:xfrm>
            <a:off x="685800" y="2194561"/>
            <a:ext cx="10382250" cy="4330064"/>
          </a:xfrm>
        </p:spPr>
        <p:txBody>
          <a:bodyPr/>
          <a:lstStyle/>
          <a:p>
            <a:endParaRPr lang="en-IN" dirty="0"/>
          </a:p>
          <a:p>
            <a:endParaRPr lang="en-IN" dirty="0"/>
          </a:p>
          <a:p>
            <a:endParaRPr lang="en-IN" dirty="0"/>
          </a:p>
          <a:p>
            <a:pPr marL="0" indent="0">
              <a:buNone/>
            </a:pPr>
            <a:r>
              <a:rPr lang="en-IN" dirty="0"/>
              <a:t>                             </a:t>
            </a:r>
          </a:p>
          <a:p>
            <a:pPr marL="0" indent="0">
              <a:buNone/>
            </a:pPr>
            <a:r>
              <a:rPr lang="en-IN" dirty="0"/>
              <a:t>                                     RESET</a:t>
            </a:r>
          </a:p>
          <a:p>
            <a:pPr marL="0" indent="0">
              <a:buNone/>
            </a:pPr>
            <a:r>
              <a:rPr lang="en-IN" dirty="0"/>
              <a:t>                                         OFF   </a:t>
            </a:r>
          </a:p>
        </p:txBody>
      </p:sp>
      <p:sp>
        <p:nvSpPr>
          <p:cNvPr id="4" name="Rectangle 3">
            <a:extLst>
              <a:ext uri="{FF2B5EF4-FFF2-40B4-BE49-F238E27FC236}">
                <a16:creationId xmlns:a16="http://schemas.microsoft.com/office/drawing/2014/main" id="{AF182966-76AA-240F-5A7C-09CAC41445F7}"/>
              </a:ext>
            </a:extLst>
          </p:cNvPr>
          <p:cNvSpPr/>
          <p:nvPr/>
        </p:nvSpPr>
        <p:spPr>
          <a:xfrm>
            <a:off x="4963886" y="3747833"/>
            <a:ext cx="1978090" cy="765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NODE MCU</a:t>
            </a:r>
          </a:p>
        </p:txBody>
      </p:sp>
      <p:cxnSp>
        <p:nvCxnSpPr>
          <p:cNvPr id="6" name="Straight Arrow Connector 5">
            <a:extLst>
              <a:ext uri="{FF2B5EF4-FFF2-40B4-BE49-F238E27FC236}">
                <a16:creationId xmlns:a16="http://schemas.microsoft.com/office/drawing/2014/main" id="{0FE2BDC2-1EFF-5340-C3BB-AF1285EDF81A}"/>
              </a:ext>
            </a:extLst>
          </p:cNvPr>
          <p:cNvCxnSpPr/>
          <p:nvPr/>
        </p:nvCxnSpPr>
        <p:spPr>
          <a:xfrm flipH="1">
            <a:off x="4441372" y="4049486"/>
            <a:ext cx="52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59B208-7153-BDA8-6A0F-AB2CD56D4915}"/>
              </a:ext>
            </a:extLst>
          </p:cNvPr>
          <p:cNvCxnSpPr/>
          <p:nvPr/>
        </p:nvCxnSpPr>
        <p:spPr>
          <a:xfrm flipH="1">
            <a:off x="4506686" y="443204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C8C7F6C-95A2-5C3D-588C-054EC639AD6A}"/>
              </a:ext>
            </a:extLst>
          </p:cNvPr>
          <p:cNvSpPr/>
          <p:nvPr/>
        </p:nvSpPr>
        <p:spPr>
          <a:xfrm>
            <a:off x="5159828" y="5421086"/>
            <a:ext cx="1782147" cy="8752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PCB BOARD</a:t>
            </a:r>
          </a:p>
        </p:txBody>
      </p:sp>
      <p:cxnSp>
        <p:nvCxnSpPr>
          <p:cNvPr id="14" name="Connector: Elbow 13">
            <a:extLst>
              <a:ext uri="{FF2B5EF4-FFF2-40B4-BE49-F238E27FC236}">
                <a16:creationId xmlns:a16="http://schemas.microsoft.com/office/drawing/2014/main" id="{6DF9AB23-3BAB-9295-1268-8FB66E2B0745}"/>
              </a:ext>
            </a:extLst>
          </p:cNvPr>
          <p:cNvCxnSpPr>
            <a:cxnSpLocks/>
          </p:cNvCxnSpPr>
          <p:nvPr/>
        </p:nvCxnSpPr>
        <p:spPr>
          <a:xfrm flipV="1">
            <a:off x="6927980" y="4302345"/>
            <a:ext cx="1352938" cy="1300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AE01CD-60C5-8201-8112-B96517195FC5}"/>
              </a:ext>
            </a:extLst>
          </p:cNvPr>
          <p:cNvSpPr/>
          <p:nvPr/>
        </p:nvSpPr>
        <p:spPr>
          <a:xfrm>
            <a:off x="8280919" y="4049486"/>
            <a:ext cx="1301620" cy="5784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HIGH</a:t>
            </a:r>
          </a:p>
        </p:txBody>
      </p:sp>
      <p:cxnSp>
        <p:nvCxnSpPr>
          <p:cNvPr id="17" name="Connector: Elbow 16">
            <a:extLst>
              <a:ext uri="{FF2B5EF4-FFF2-40B4-BE49-F238E27FC236}">
                <a16:creationId xmlns:a16="http://schemas.microsoft.com/office/drawing/2014/main" id="{5D7836AE-46B6-5E8B-83DB-8DE8CAE327DF}"/>
              </a:ext>
            </a:extLst>
          </p:cNvPr>
          <p:cNvCxnSpPr/>
          <p:nvPr/>
        </p:nvCxnSpPr>
        <p:spPr>
          <a:xfrm flipV="1">
            <a:off x="6941975" y="5083316"/>
            <a:ext cx="1987421" cy="7277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23116CD-402F-8A4E-240D-3CE6CEC37DF2}"/>
              </a:ext>
            </a:extLst>
          </p:cNvPr>
          <p:cNvSpPr/>
          <p:nvPr/>
        </p:nvSpPr>
        <p:spPr>
          <a:xfrm>
            <a:off x="8943391" y="4854716"/>
            <a:ext cx="149756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MIDDLE</a:t>
            </a:r>
          </a:p>
        </p:txBody>
      </p:sp>
      <p:cxnSp>
        <p:nvCxnSpPr>
          <p:cNvPr id="22" name="Connector: Elbow 21">
            <a:extLst>
              <a:ext uri="{FF2B5EF4-FFF2-40B4-BE49-F238E27FC236}">
                <a16:creationId xmlns:a16="http://schemas.microsoft.com/office/drawing/2014/main" id="{A7ED60AA-A735-FCCD-77A0-A5D01A86DF84}"/>
              </a:ext>
            </a:extLst>
          </p:cNvPr>
          <p:cNvCxnSpPr/>
          <p:nvPr/>
        </p:nvCxnSpPr>
        <p:spPr>
          <a:xfrm flipV="1">
            <a:off x="6941975" y="5906278"/>
            <a:ext cx="2715209" cy="249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3417212-72BE-1A5B-4BC2-3FE4789F370D}"/>
              </a:ext>
            </a:extLst>
          </p:cNvPr>
          <p:cNvSpPr/>
          <p:nvPr/>
        </p:nvSpPr>
        <p:spPr>
          <a:xfrm>
            <a:off x="9671958" y="5698203"/>
            <a:ext cx="107302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LOW</a:t>
            </a:r>
          </a:p>
        </p:txBody>
      </p:sp>
      <p:cxnSp>
        <p:nvCxnSpPr>
          <p:cNvPr id="25" name="Straight Arrow Connector 24">
            <a:extLst>
              <a:ext uri="{FF2B5EF4-FFF2-40B4-BE49-F238E27FC236}">
                <a16:creationId xmlns:a16="http://schemas.microsoft.com/office/drawing/2014/main" id="{37B25226-3719-3E6F-8E3D-E3583A4B6EBB}"/>
              </a:ext>
            </a:extLst>
          </p:cNvPr>
          <p:cNvCxnSpPr/>
          <p:nvPr/>
        </p:nvCxnSpPr>
        <p:spPr>
          <a:xfrm flipH="1">
            <a:off x="4758612" y="5533053"/>
            <a:ext cx="401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556BF0-6F81-B1F4-0F26-16B9C2E413BD}"/>
              </a:ext>
            </a:extLst>
          </p:cNvPr>
          <p:cNvCxnSpPr>
            <a:stCxn id="10" idx="1"/>
          </p:cNvCxnSpPr>
          <p:nvPr/>
        </p:nvCxnSpPr>
        <p:spPr>
          <a:xfrm flipH="1">
            <a:off x="4777273" y="5858691"/>
            <a:ext cx="382555" cy="4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CB9DCA-EDB0-F9F3-8C3C-20A59B212AC2}"/>
              </a:ext>
            </a:extLst>
          </p:cNvPr>
          <p:cNvCxnSpPr/>
          <p:nvPr/>
        </p:nvCxnSpPr>
        <p:spPr>
          <a:xfrm flipH="1">
            <a:off x="4758612" y="6155403"/>
            <a:ext cx="401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333FE0A-5641-9871-3309-B6982C655F6D}"/>
              </a:ext>
            </a:extLst>
          </p:cNvPr>
          <p:cNvSpPr/>
          <p:nvPr/>
        </p:nvSpPr>
        <p:spPr>
          <a:xfrm>
            <a:off x="3582956" y="5234477"/>
            <a:ext cx="1175656" cy="368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LED1</a:t>
            </a:r>
          </a:p>
        </p:txBody>
      </p:sp>
      <p:sp>
        <p:nvSpPr>
          <p:cNvPr id="31" name="Oval 30">
            <a:extLst>
              <a:ext uri="{FF2B5EF4-FFF2-40B4-BE49-F238E27FC236}">
                <a16:creationId xmlns:a16="http://schemas.microsoft.com/office/drawing/2014/main" id="{5E96C6F3-BA8F-3CB9-5C56-D4C57DB5CB09}"/>
              </a:ext>
            </a:extLst>
          </p:cNvPr>
          <p:cNvSpPr/>
          <p:nvPr/>
        </p:nvSpPr>
        <p:spPr>
          <a:xfrm>
            <a:off x="3514727" y="5665491"/>
            <a:ext cx="1175656" cy="2909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LED 2</a:t>
            </a:r>
          </a:p>
        </p:txBody>
      </p:sp>
      <p:sp>
        <p:nvSpPr>
          <p:cNvPr id="33" name="Oval 32">
            <a:extLst>
              <a:ext uri="{FF2B5EF4-FFF2-40B4-BE49-F238E27FC236}">
                <a16:creationId xmlns:a16="http://schemas.microsoft.com/office/drawing/2014/main" id="{931EC4D0-E396-39BF-83AF-6FB8B6475504}"/>
              </a:ext>
            </a:extLst>
          </p:cNvPr>
          <p:cNvSpPr/>
          <p:nvPr/>
        </p:nvSpPr>
        <p:spPr>
          <a:xfrm>
            <a:off x="3491984" y="6093627"/>
            <a:ext cx="1221142" cy="2978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LED 3</a:t>
            </a:r>
          </a:p>
        </p:txBody>
      </p:sp>
      <p:cxnSp>
        <p:nvCxnSpPr>
          <p:cNvPr id="35" name="Straight Arrow Connector 34">
            <a:extLst>
              <a:ext uri="{FF2B5EF4-FFF2-40B4-BE49-F238E27FC236}">
                <a16:creationId xmlns:a16="http://schemas.microsoft.com/office/drawing/2014/main" id="{730917A8-8FD2-A688-63AB-0EF4C5D8334D}"/>
              </a:ext>
            </a:extLst>
          </p:cNvPr>
          <p:cNvCxnSpPr>
            <a:stCxn id="10" idx="0"/>
          </p:cNvCxnSpPr>
          <p:nvPr/>
        </p:nvCxnSpPr>
        <p:spPr>
          <a:xfrm flipH="1" flipV="1">
            <a:off x="6050901" y="4512944"/>
            <a:ext cx="1" cy="90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60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21CF-9B02-13D9-BAF4-20F4A2E2630D}"/>
              </a:ext>
            </a:extLst>
          </p:cNvPr>
          <p:cNvSpPr>
            <a:spLocks noGrp="1"/>
          </p:cNvSpPr>
          <p:nvPr>
            <p:ph type="title"/>
          </p:nvPr>
        </p:nvSpPr>
        <p:spPr>
          <a:xfrm>
            <a:off x="895739" y="764373"/>
            <a:ext cx="10610461" cy="1293028"/>
          </a:xfrm>
        </p:spPr>
        <p:txBody>
          <a:bodyPr/>
          <a:lstStyle/>
          <a:p>
            <a:pPr algn="l"/>
            <a:r>
              <a:rPr lang="en-IN" dirty="0">
                <a:latin typeface="Algerian" panose="04020705040A02060702" pitchFamily="82" charset="0"/>
              </a:rPr>
              <a:t>Working:</a:t>
            </a:r>
          </a:p>
        </p:txBody>
      </p:sp>
      <p:sp>
        <p:nvSpPr>
          <p:cNvPr id="3" name="Content Placeholder 2">
            <a:extLst>
              <a:ext uri="{FF2B5EF4-FFF2-40B4-BE49-F238E27FC236}">
                <a16:creationId xmlns:a16="http://schemas.microsoft.com/office/drawing/2014/main" id="{2FC51075-B3BB-D166-E432-078E75B96CE2}"/>
              </a:ext>
            </a:extLst>
          </p:cNvPr>
          <p:cNvSpPr>
            <a:spLocks noGrp="1"/>
          </p:cNvSpPr>
          <p:nvPr>
            <p:ph idx="1"/>
          </p:nvPr>
        </p:nvSpPr>
        <p:spPr>
          <a:xfrm>
            <a:off x="685800" y="1856792"/>
            <a:ext cx="10820400" cy="4361893"/>
          </a:xfrm>
        </p:spPr>
        <p:txBody>
          <a:bodyPr>
            <a:normAutofit/>
          </a:bodyPr>
          <a:lstStyle/>
          <a:p>
            <a:pPr>
              <a:buFont typeface="Wingdings" panose="05000000000000000000" pitchFamily="2" charset="2"/>
              <a:buChar char="v"/>
            </a:pPr>
            <a:r>
              <a:rPr lang="en-US" dirty="0">
                <a:latin typeface="Californian FB" panose="0207040306080B030204" pitchFamily="18" charset="0"/>
              </a:rPr>
              <a:t>A smart water bottle typically includes sensors to track water consumption, and it may connect to a mobile app via Bluetooth or other wireless technology. </a:t>
            </a:r>
          </a:p>
          <a:p>
            <a:pPr>
              <a:buFont typeface="Wingdings" panose="05000000000000000000" pitchFamily="2" charset="2"/>
              <a:buChar char="v"/>
            </a:pPr>
            <a:r>
              <a:rPr lang="en-US" dirty="0">
                <a:latin typeface="Californian FB" panose="0207040306080B030204" pitchFamily="18" charset="0"/>
              </a:rPr>
              <a:t>The sensors measure how much water is consumed, and the data is then sent to the app for analysis. Some smart bottles also provide reminders to stay hydrated and may sync with fitness trackers to provide a comprehensive health overview. </a:t>
            </a:r>
          </a:p>
          <a:p>
            <a:pPr>
              <a:buFont typeface="Wingdings" panose="05000000000000000000" pitchFamily="2" charset="2"/>
              <a:buChar char="v"/>
            </a:pPr>
            <a:r>
              <a:rPr lang="en-US" dirty="0">
                <a:latin typeface="Californian FB" panose="0207040306080B030204" pitchFamily="18" charset="0"/>
              </a:rPr>
              <a:t>Most smart water bottles use Bluetooth or other wireless technologies to connect with a mobile app on a smartphone or other devices.</a:t>
            </a:r>
          </a:p>
          <a:p>
            <a:pPr>
              <a:buFont typeface="Wingdings" panose="05000000000000000000" pitchFamily="2" charset="2"/>
              <a:buChar char="v"/>
            </a:pPr>
            <a:r>
              <a:rPr lang="en-US" dirty="0">
                <a:latin typeface="Californian FB" panose="0207040306080B030204" pitchFamily="18" charset="0"/>
              </a:rPr>
              <a:t> This connectivity allows real-time communication between the bottle and the app. Smart water bottles often come with a feature to send notifications or reminders to the user's phone.</a:t>
            </a:r>
          </a:p>
          <a:p>
            <a:pPr>
              <a:buFont typeface="Wingdings" panose="05000000000000000000" pitchFamily="2" charset="2"/>
              <a:buChar char="v"/>
            </a:pPr>
            <a:r>
              <a:rPr lang="en-US" dirty="0">
                <a:latin typeface="Californian FB" panose="0207040306080B030204" pitchFamily="18" charset="0"/>
              </a:rPr>
              <a:t> These reminders prompt the user to drink water regularly, helping them stay hydrated throughout the day.</a:t>
            </a:r>
            <a:endParaRPr lang="en-IN" dirty="0">
              <a:latin typeface="Californian FB" panose="0207040306080B030204" pitchFamily="18" charset="0"/>
            </a:endParaRPr>
          </a:p>
        </p:txBody>
      </p:sp>
    </p:spTree>
    <p:extLst>
      <p:ext uri="{BB962C8B-B14F-4D97-AF65-F5344CB8AC3E}">
        <p14:creationId xmlns:p14="http://schemas.microsoft.com/office/powerpoint/2010/main" val="152043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384C-076E-1F75-7120-BD0F253A8D89}"/>
              </a:ext>
            </a:extLst>
          </p:cNvPr>
          <p:cNvSpPr>
            <a:spLocks noGrp="1"/>
          </p:cNvSpPr>
          <p:nvPr>
            <p:ph type="title"/>
          </p:nvPr>
        </p:nvSpPr>
        <p:spPr>
          <a:xfrm>
            <a:off x="1726163" y="764373"/>
            <a:ext cx="9780037" cy="1293028"/>
          </a:xfrm>
        </p:spPr>
        <p:txBody>
          <a:bodyPr/>
          <a:lstStyle/>
          <a:p>
            <a:pPr algn="l"/>
            <a:r>
              <a:rPr lang="en-IN" dirty="0">
                <a:latin typeface="Algerian" panose="04020705040A02060702" pitchFamily="82" charset="0"/>
              </a:rPr>
              <a:t>COMPONENTS :</a:t>
            </a:r>
          </a:p>
        </p:txBody>
      </p:sp>
      <p:sp>
        <p:nvSpPr>
          <p:cNvPr id="3" name="Content Placeholder 2">
            <a:extLst>
              <a:ext uri="{FF2B5EF4-FFF2-40B4-BE49-F238E27FC236}">
                <a16:creationId xmlns:a16="http://schemas.microsoft.com/office/drawing/2014/main" id="{0077BC5F-0C14-F4A4-72D3-0C229CFB9D3B}"/>
              </a:ext>
            </a:extLst>
          </p:cNvPr>
          <p:cNvSpPr>
            <a:spLocks noGrp="1"/>
          </p:cNvSpPr>
          <p:nvPr>
            <p:ph idx="1"/>
          </p:nvPr>
        </p:nvSpPr>
        <p:spPr/>
        <p:txBody>
          <a:bodyPr/>
          <a:lstStyle/>
          <a:p>
            <a:pPr>
              <a:buFont typeface="Wingdings" panose="05000000000000000000" pitchFamily="2" charset="2"/>
              <a:buChar char="v"/>
            </a:pPr>
            <a:r>
              <a:rPr lang="en-IN" dirty="0">
                <a:latin typeface="Californian FB" panose="0207040306080B030204" pitchFamily="18" charset="0"/>
              </a:rPr>
              <a:t>Node</a:t>
            </a:r>
            <a:r>
              <a:rPr lang="en-IN" dirty="0"/>
              <a:t> MCU</a:t>
            </a:r>
          </a:p>
          <a:p>
            <a:pPr>
              <a:buFont typeface="Wingdings" panose="05000000000000000000" pitchFamily="2" charset="2"/>
              <a:buChar char="v"/>
            </a:pPr>
            <a:r>
              <a:rPr lang="en-IN" dirty="0"/>
              <a:t>7805 </a:t>
            </a:r>
            <a:r>
              <a:rPr lang="en-IN" dirty="0">
                <a:latin typeface="Californian FB" panose="0207040306080B030204" pitchFamily="18" charset="0"/>
              </a:rPr>
              <a:t>Regulator</a:t>
            </a:r>
          </a:p>
          <a:p>
            <a:pPr>
              <a:buFont typeface="Wingdings" panose="05000000000000000000" pitchFamily="2" charset="2"/>
              <a:buChar char="v"/>
            </a:pPr>
            <a:r>
              <a:rPr lang="en-IN" dirty="0">
                <a:latin typeface="Californian FB" panose="0207040306080B030204" pitchFamily="18" charset="0"/>
              </a:rPr>
              <a:t>Capacitor 1000mf</a:t>
            </a:r>
          </a:p>
          <a:p>
            <a:pPr>
              <a:buFont typeface="Wingdings" panose="05000000000000000000" pitchFamily="2" charset="2"/>
              <a:buChar char="v"/>
            </a:pPr>
            <a:r>
              <a:rPr lang="en-IN" dirty="0">
                <a:latin typeface="Californian FB" panose="0207040306080B030204" pitchFamily="18" charset="0"/>
              </a:rPr>
              <a:t>Transistor</a:t>
            </a:r>
          </a:p>
          <a:p>
            <a:pPr>
              <a:buFont typeface="Wingdings" panose="05000000000000000000" pitchFamily="2" charset="2"/>
              <a:buChar char="v"/>
            </a:pPr>
            <a:r>
              <a:rPr lang="en-IN" dirty="0">
                <a:latin typeface="Californian FB" panose="0207040306080B030204" pitchFamily="18" charset="0"/>
              </a:rPr>
              <a:t>LED</a:t>
            </a:r>
          </a:p>
          <a:p>
            <a:pPr>
              <a:buFont typeface="Wingdings" panose="05000000000000000000" pitchFamily="2" charset="2"/>
              <a:buChar char="v"/>
            </a:pPr>
            <a:r>
              <a:rPr lang="en-IN" dirty="0">
                <a:latin typeface="Californian FB" panose="0207040306080B030204" pitchFamily="18" charset="0"/>
              </a:rPr>
              <a:t>1K ,10K Resistor</a:t>
            </a:r>
          </a:p>
          <a:p>
            <a:pPr>
              <a:buFont typeface="Wingdings" panose="05000000000000000000" pitchFamily="2" charset="2"/>
              <a:buChar char="v"/>
            </a:pPr>
            <a:r>
              <a:rPr lang="en-IN" dirty="0">
                <a:latin typeface="Californian FB" panose="0207040306080B030204" pitchFamily="18" charset="0"/>
              </a:rPr>
              <a:t>PCB Board</a:t>
            </a:r>
          </a:p>
        </p:txBody>
      </p:sp>
      <p:pic>
        <p:nvPicPr>
          <p:cNvPr id="5" name="Picture 4">
            <a:extLst>
              <a:ext uri="{FF2B5EF4-FFF2-40B4-BE49-F238E27FC236}">
                <a16:creationId xmlns:a16="http://schemas.microsoft.com/office/drawing/2014/main" id="{18333BAF-9936-E332-965C-AA520D42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415" y="1595535"/>
            <a:ext cx="2705879" cy="2052734"/>
          </a:xfrm>
          <a:prstGeom prst="rect">
            <a:avLst/>
          </a:prstGeom>
        </p:spPr>
      </p:pic>
      <p:pic>
        <p:nvPicPr>
          <p:cNvPr id="7" name="Picture 6">
            <a:extLst>
              <a:ext uri="{FF2B5EF4-FFF2-40B4-BE49-F238E27FC236}">
                <a16:creationId xmlns:a16="http://schemas.microsoft.com/office/drawing/2014/main" id="{B998254F-7511-925F-EF8D-A44F6CED8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229" y="639315"/>
            <a:ext cx="1978090" cy="1711999"/>
          </a:xfrm>
          <a:prstGeom prst="rect">
            <a:avLst/>
          </a:prstGeom>
        </p:spPr>
      </p:pic>
      <p:pic>
        <p:nvPicPr>
          <p:cNvPr id="9" name="Picture 8">
            <a:extLst>
              <a:ext uri="{FF2B5EF4-FFF2-40B4-BE49-F238E27FC236}">
                <a16:creationId xmlns:a16="http://schemas.microsoft.com/office/drawing/2014/main" id="{ACB0B601-0D13-B6E3-CEEA-14AC0D3D3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7562" y="3163077"/>
            <a:ext cx="2140404" cy="1711999"/>
          </a:xfrm>
          <a:prstGeom prst="rect">
            <a:avLst/>
          </a:prstGeom>
        </p:spPr>
      </p:pic>
    </p:spTree>
    <p:extLst>
      <p:ext uri="{BB962C8B-B14F-4D97-AF65-F5344CB8AC3E}">
        <p14:creationId xmlns:p14="http://schemas.microsoft.com/office/powerpoint/2010/main" val="52915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D4A5-5A62-632F-7768-02430491DCFC}"/>
              </a:ext>
            </a:extLst>
          </p:cNvPr>
          <p:cNvSpPr>
            <a:spLocks noGrp="1"/>
          </p:cNvSpPr>
          <p:nvPr>
            <p:ph type="title"/>
          </p:nvPr>
        </p:nvSpPr>
        <p:spPr>
          <a:xfrm>
            <a:off x="1175657" y="764373"/>
            <a:ext cx="5589037" cy="1293028"/>
          </a:xfrm>
        </p:spPr>
        <p:txBody>
          <a:bodyPr/>
          <a:lstStyle/>
          <a:p>
            <a:pPr algn="l"/>
            <a:r>
              <a:rPr lang="en-IN" dirty="0">
                <a:latin typeface="Algerian" panose="04020705040A02060702" pitchFamily="82" charset="0"/>
              </a:rPr>
              <a:t>NODE MCU:</a:t>
            </a:r>
          </a:p>
        </p:txBody>
      </p:sp>
      <p:sp>
        <p:nvSpPr>
          <p:cNvPr id="3" name="Content Placeholder 2">
            <a:extLst>
              <a:ext uri="{FF2B5EF4-FFF2-40B4-BE49-F238E27FC236}">
                <a16:creationId xmlns:a16="http://schemas.microsoft.com/office/drawing/2014/main" id="{3E323EA4-627E-B8E0-9500-55C866D722F1}"/>
              </a:ext>
            </a:extLst>
          </p:cNvPr>
          <p:cNvSpPr>
            <a:spLocks noGrp="1"/>
          </p:cNvSpPr>
          <p:nvPr>
            <p:ph idx="1"/>
          </p:nvPr>
        </p:nvSpPr>
        <p:spPr>
          <a:xfrm>
            <a:off x="727788" y="1847462"/>
            <a:ext cx="10778412" cy="4371224"/>
          </a:xfrm>
        </p:spPr>
        <p:txBody>
          <a:bodyPr/>
          <a:lstStyle/>
          <a:p>
            <a:pPr>
              <a:buFont typeface="Wingdings" panose="05000000000000000000" pitchFamily="2" charset="2"/>
              <a:buChar char="v"/>
            </a:pPr>
            <a:r>
              <a:rPr lang="en-US" dirty="0" err="1">
                <a:latin typeface="Californian FB" panose="0207040306080B030204" pitchFamily="18" charset="0"/>
              </a:rPr>
              <a:t>NodeMCU</a:t>
            </a:r>
            <a:r>
              <a:rPr lang="en-US" dirty="0">
                <a:latin typeface="Californian FB" panose="0207040306080B030204" pitchFamily="18" charset="0"/>
              </a:rPr>
              <a:t> is an open-source firmware and hardware development kit based on the </a:t>
            </a:r>
          </a:p>
          <a:p>
            <a:pPr marL="0" indent="0">
              <a:buNone/>
            </a:pPr>
            <a:r>
              <a:rPr lang="en-US" dirty="0">
                <a:latin typeface="Californian FB" panose="0207040306080B030204" pitchFamily="18" charset="0"/>
              </a:rPr>
              <a:t>     ESP8266 Wi-Fi module.</a:t>
            </a:r>
          </a:p>
          <a:p>
            <a:pPr>
              <a:buFont typeface="Wingdings" panose="05000000000000000000" pitchFamily="2" charset="2"/>
              <a:buChar char="v"/>
            </a:pPr>
            <a:r>
              <a:rPr lang="en-US" dirty="0">
                <a:latin typeface="Californian FB" panose="0207040306080B030204" pitchFamily="18" charset="0"/>
              </a:rPr>
              <a:t>It allows for easy programming and deployment of IoT (Internet of Things) projects.</a:t>
            </a:r>
          </a:p>
          <a:p>
            <a:pPr>
              <a:buFont typeface="Wingdings" panose="05000000000000000000" pitchFamily="2" charset="2"/>
              <a:buChar char="v"/>
            </a:pPr>
            <a:r>
              <a:rPr lang="en-US" dirty="0" err="1">
                <a:latin typeface="Californian FB" panose="0207040306080B030204" pitchFamily="18" charset="0"/>
              </a:rPr>
              <a:t>NodeMCU</a:t>
            </a:r>
            <a:r>
              <a:rPr lang="en-US" dirty="0">
                <a:latin typeface="Californian FB" panose="0207040306080B030204" pitchFamily="18" charset="0"/>
              </a:rPr>
              <a:t> Dev Kit/board consist of ESP8266 </a:t>
            </a:r>
            <a:r>
              <a:rPr lang="en-US" dirty="0" err="1">
                <a:latin typeface="Californian FB" panose="0207040306080B030204" pitchFamily="18" charset="0"/>
              </a:rPr>
              <a:t>wifi</a:t>
            </a:r>
            <a:r>
              <a:rPr lang="en-US" dirty="0">
                <a:latin typeface="Californian FB" panose="0207040306080B030204" pitchFamily="18" charset="0"/>
              </a:rPr>
              <a:t> enabled chip. The ESP8266 is a low-cost </a:t>
            </a:r>
          </a:p>
          <a:p>
            <a:pPr marL="0" indent="0">
              <a:buNone/>
            </a:pPr>
            <a:r>
              <a:rPr lang="en-US" dirty="0">
                <a:latin typeface="Californian FB" panose="0207040306080B030204" pitchFamily="18" charset="0"/>
              </a:rPr>
              <a:t>    Wi-Fi chip developed by </a:t>
            </a:r>
            <a:r>
              <a:rPr lang="en-US" dirty="0" err="1">
                <a:latin typeface="Californian FB" panose="0207040306080B030204" pitchFamily="18" charset="0"/>
              </a:rPr>
              <a:t>Espressif</a:t>
            </a:r>
            <a:r>
              <a:rPr lang="en-US" dirty="0">
                <a:latin typeface="Californian FB" panose="0207040306080B030204" pitchFamily="18" charset="0"/>
              </a:rPr>
              <a:t> Systems with TCP/IP protocol.</a:t>
            </a:r>
          </a:p>
          <a:p>
            <a:pPr marL="0" indent="0">
              <a:buNone/>
            </a:pPr>
            <a:endParaRPr lang="en-US" dirty="0">
              <a:latin typeface="Californian FB" panose="0207040306080B030204" pitchFamily="18" charset="0"/>
            </a:endParaRPr>
          </a:p>
          <a:p>
            <a:pPr marL="0" indent="0">
              <a:buNone/>
            </a:pPr>
            <a:endParaRPr lang="en-US" dirty="0">
              <a:latin typeface="Californian FB" panose="0207040306080B030204" pitchFamily="18" charset="0"/>
            </a:endParaRPr>
          </a:p>
          <a:p>
            <a:pPr marL="0" indent="0">
              <a:buNone/>
            </a:pPr>
            <a:endParaRPr lang="en-US" dirty="0">
              <a:latin typeface="Californian FB" panose="0207040306080B030204" pitchFamily="18" charset="0"/>
            </a:endParaRPr>
          </a:p>
          <a:p>
            <a:pPr marL="0" indent="0">
              <a:buNone/>
            </a:pPr>
            <a:endParaRPr lang="en-US" dirty="0">
              <a:latin typeface="Californian FB" panose="0207040306080B030204" pitchFamily="18" charset="0"/>
            </a:endParaRPr>
          </a:p>
          <a:p>
            <a:pPr marL="0" indent="0">
              <a:buNone/>
            </a:pPr>
            <a:endParaRPr lang="en-US" dirty="0">
              <a:latin typeface="Californian FB" panose="0207040306080B030204" pitchFamily="18" charset="0"/>
            </a:endParaRPr>
          </a:p>
          <a:p>
            <a:pPr marL="0" indent="0">
              <a:buNone/>
            </a:pPr>
            <a:endParaRPr lang="en-IN" dirty="0">
              <a:latin typeface="Californian FB" panose="0207040306080B030204" pitchFamily="18" charset="0"/>
            </a:endParaRPr>
          </a:p>
        </p:txBody>
      </p:sp>
    </p:spTree>
    <p:extLst>
      <p:ext uri="{BB962C8B-B14F-4D97-AF65-F5344CB8AC3E}">
        <p14:creationId xmlns:p14="http://schemas.microsoft.com/office/powerpoint/2010/main" val="187086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ACB0-F8EC-DA54-6E0E-D4CCDA15080E}"/>
              </a:ext>
            </a:extLst>
          </p:cNvPr>
          <p:cNvSpPr>
            <a:spLocks noGrp="1"/>
          </p:cNvSpPr>
          <p:nvPr>
            <p:ph type="title"/>
          </p:nvPr>
        </p:nvSpPr>
        <p:spPr>
          <a:xfrm>
            <a:off x="1446245" y="764373"/>
            <a:ext cx="10059955" cy="1293028"/>
          </a:xfrm>
        </p:spPr>
        <p:txBody>
          <a:bodyPr/>
          <a:lstStyle/>
          <a:p>
            <a:pPr algn="l"/>
            <a:r>
              <a:rPr lang="en-IN" dirty="0">
                <a:latin typeface="Algerian" panose="04020705040A02060702" pitchFamily="82" charset="0"/>
              </a:rPr>
              <a:t>EMBEDDED C PROGRAM:</a:t>
            </a:r>
          </a:p>
        </p:txBody>
      </p:sp>
      <p:sp>
        <p:nvSpPr>
          <p:cNvPr id="3" name="Content Placeholder 2">
            <a:extLst>
              <a:ext uri="{FF2B5EF4-FFF2-40B4-BE49-F238E27FC236}">
                <a16:creationId xmlns:a16="http://schemas.microsoft.com/office/drawing/2014/main" id="{7F3D2A3E-DF63-4103-D131-F2ADFA9993F1}"/>
              </a:ext>
            </a:extLst>
          </p:cNvPr>
          <p:cNvSpPr>
            <a:spLocks noGrp="1"/>
          </p:cNvSpPr>
          <p:nvPr>
            <p:ph idx="1"/>
          </p:nvPr>
        </p:nvSpPr>
        <p:spPr/>
        <p:txBody>
          <a:bodyPr/>
          <a:lstStyle/>
          <a:p>
            <a:pPr>
              <a:buFont typeface="Wingdings" panose="05000000000000000000" pitchFamily="2" charset="2"/>
              <a:buChar char="v"/>
            </a:pPr>
            <a:r>
              <a:rPr lang="en-US" dirty="0">
                <a:latin typeface="Californian FB" panose="0207040306080B030204" pitchFamily="18" charset="0"/>
              </a:rPr>
              <a:t>Embedded C is most popular programming language in software field for developing electronic gadgets. Each processor used in electronic system is associated with embedded software.</a:t>
            </a:r>
          </a:p>
          <a:p>
            <a:pPr>
              <a:buFont typeface="Wingdings" panose="05000000000000000000" pitchFamily="2" charset="2"/>
              <a:buChar char="v"/>
            </a:pPr>
            <a:r>
              <a:rPr lang="en-US" dirty="0">
                <a:latin typeface="Californian FB" panose="0207040306080B030204" pitchFamily="18" charset="0"/>
              </a:rPr>
              <a:t> we used many electronic devices such as mobile phone, washing machine, digital camera, etc. These all device working is based on microcontroller that are programmed by embedded C.</a:t>
            </a:r>
          </a:p>
          <a:p>
            <a:pPr>
              <a:buFont typeface="Wingdings" panose="05000000000000000000" pitchFamily="2" charset="2"/>
              <a:buChar char="v"/>
            </a:pPr>
            <a:r>
              <a:rPr lang="en-US" dirty="0">
                <a:latin typeface="Californian FB" panose="0207040306080B030204" pitchFamily="18" charset="0"/>
              </a:rPr>
              <a:t> Embedded C programming typically requires nonstandard extensions to the C language in order to support enhanced microprocessor features such as fixed-point arithmetic, The extension of the C programming language is known as embedded C. </a:t>
            </a:r>
            <a:endParaRPr lang="en-IN" dirty="0">
              <a:latin typeface="Californian FB" panose="0207040306080B030204" pitchFamily="18" charset="0"/>
            </a:endParaRPr>
          </a:p>
        </p:txBody>
      </p:sp>
    </p:spTree>
    <p:extLst>
      <p:ext uri="{BB962C8B-B14F-4D97-AF65-F5344CB8AC3E}">
        <p14:creationId xmlns:p14="http://schemas.microsoft.com/office/powerpoint/2010/main" val="34574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0F7F-BC9C-2CB8-CE30-7B412A177068}"/>
              </a:ext>
            </a:extLst>
          </p:cNvPr>
          <p:cNvSpPr>
            <a:spLocks noGrp="1"/>
          </p:cNvSpPr>
          <p:nvPr>
            <p:ph type="title"/>
          </p:nvPr>
        </p:nvSpPr>
        <p:spPr>
          <a:xfrm>
            <a:off x="1091682" y="764373"/>
            <a:ext cx="10414518" cy="1293028"/>
          </a:xfrm>
        </p:spPr>
        <p:txBody>
          <a:bodyPr/>
          <a:lstStyle/>
          <a:p>
            <a:pPr algn="l"/>
            <a:r>
              <a:rPr lang="en-IN" dirty="0">
                <a:latin typeface="Algerian" panose="04020705040A02060702" pitchFamily="82" charset="0"/>
              </a:rPr>
              <a:t>PCB Board:</a:t>
            </a:r>
          </a:p>
        </p:txBody>
      </p:sp>
      <p:sp>
        <p:nvSpPr>
          <p:cNvPr id="3" name="Content Placeholder 2">
            <a:extLst>
              <a:ext uri="{FF2B5EF4-FFF2-40B4-BE49-F238E27FC236}">
                <a16:creationId xmlns:a16="http://schemas.microsoft.com/office/drawing/2014/main" id="{56147039-7716-AAD8-75BB-ECBEB38ECF2A}"/>
              </a:ext>
            </a:extLst>
          </p:cNvPr>
          <p:cNvSpPr>
            <a:spLocks noGrp="1"/>
          </p:cNvSpPr>
          <p:nvPr>
            <p:ph idx="1"/>
          </p:nvPr>
        </p:nvSpPr>
        <p:spPr>
          <a:xfrm>
            <a:off x="597159" y="1800808"/>
            <a:ext cx="10909041" cy="4417877"/>
          </a:xfrm>
        </p:spPr>
        <p:txBody>
          <a:bodyPr/>
          <a:lstStyle/>
          <a:p>
            <a:pPr>
              <a:buFont typeface="Wingdings" panose="05000000000000000000" pitchFamily="2" charset="2"/>
              <a:buChar char="v"/>
            </a:pPr>
            <a:r>
              <a:rPr lang="en-US" dirty="0">
                <a:latin typeface="Californian FB" panose="0207040306080B030204" pitchFamily="18" charset="0"/>
              </a:rPr>
              <a:t>A printed circuit board (PCB), also called printed wiring board (PWB), is a medium used to </a:t>
            </a:r>
          </a:p>
          <a:p>
            <a:pPr marL="0" indent="0">
              <a:buNone/>
            </a:pPr>
            <a:r>
              <a:rPr lang="en-US" dirty="0">
                <a:latin typeface="Californian FB" panose="0207040306080B030204" pitchFamily="18" charset="0"/>
              </a:rPr>
              <a:t>    connect or "wire" components to one another in a circuit.</a:t>
            </a:r>
          </a:p>
          <a:p>
            <a:pPr>
              <a:buFont typeface="Wingdings" panose="05000000000000000000" pitchFamily="2" charset="2"/>
              <a:buChar char="v"/>
            </a:pPr>
            <a:endParaRPr lang="en-US" dirty="0">
              <a:latin typeface="Californian FB" panose="0207040306080B030204" pitchFamily="18" charset="0"/>
            </a:endParaRPr>
          </a:p>
          <a:p>
            <a:pPr>
              <a:buFont typeface="Wingdings" panose="05000000000000000000" pitchFamily="2" charset="2"/>
              <a:buChar char="v"/>
            </a:pPr>
            <a:r>
              <a:rPr lang="en-US" dirty="0">
                <a:latin typeface="Californian FB" panose="0207040306080B030204" pitchFamily="18" charset="0"/>
              </a:rPr>
              <a:t>Electrical components may be fixed to conductive pads on the outer layers in the shape </a:t>
            </a:r>
          </a:p>
          <a:p>
            <a:pPr marL="0" indent="0">
              <a:buNone/>
            </a:pPr>
            <a:r>
              <a:rPr lang="en-US" dirty="0">
                <a:latin typeface="Californian FB" panose="0207040306080B030204" pitchFamily="18" charset="0"/>
              </a:rPr>
              <a:t>    designed to accept the component's terminals, generally by means of soldering, to both </a:t>
            </a:r>
          </a:p>
          <a:p>
            <a:pPr marL="0" indent="0">
              <a:buNone/>
            </a:pPr>
            <a:r>
              <a:rPr lang="en-US" dirty="0">
                <a:latin typeface="Californian FB" panose="0207040306080B030204" pitchFamily="18" charset="0"/>
              </a:rPr>
              <a:t>    electrically connect and mechanically fasten them to it.</a:t>
            </a:r>
            <a:endParaRPr lang="en-IN" dirty="0">
              <a:latin typeface="Californian FB" panose="0207040306080B030204" pitchFamily="18" charset="0"/>
            </a:endParaRPr>
          </a:p>
        </p:txBody>
      </p:sp>
    </p:spTree>
    <p:extLst>
      <p:ext uri="{BB962C8B-B14F-4D97-AF65-F5344CB8AC3E}">
        <p14:creationId xmlns:p14="http://schemas.microsoft.com/office/powerpoint/2010/main" val="25997984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TotalTime>
  <Words>986</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Bahnschrift</vt:lpstr>
      <vt:lpstr>Californian FB</vt:lpstr>
      <vt:lpstr>Century Gothic</vt:lpstr>
      <vt:lpstr>Wingdings</vt:lpstr>
      <vt:lpstr>Vapor Trail</vt:lpstr>
      <vt:lpstr>        Smart water bottle                 </vt:lpstr>
      <vt:lpstr>OBJECTIVE:</vt:lpstr>
      <vt:lpstr>PROBLEM STATEMENT:</vt:lpstr>
      <vt:lpstr>BLOCK DIAGRAM:</vt:lpstr>
      <vt:lpstr>Working:</vt:lpstr>
      <vt:lpstr>COMPONENTS :</vt:lpstr>
      <vt:lpstr>NODE MCU:</vt:lpstr>
      <vt:lpstr>EMBEDDED C PROGRAM:</vt:lpstr>
      <vt:lpstr>PCB Board:</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bottle</dc:title>
  <dc:creator>thiyaka varshan</dc:creator>
  <cp:lastModifiedBy>thiyaka varshan</cp:lastModifiedBy>
  <cp:revision>1</cp:revision>
  <dcterms:created xsi:type="dcterms:W3CDTF">2023-12-22T14:02:54Z</dcterms:created>
  <dcterms:modified xsi:type="dcterms:W3CDTF">2024-02-08T16:45:00Z</dcterms:modified>
</cp:coreProperties>
</file>