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685BE8-6A39-411C-A579-E6D0091B626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94AFC1-2E3E-40CD-B56C-550CBBA2228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571480"/>
            <a:ext cx="5786478" cy="714380"/>
          </a:xfrm>
        </p:spPr>
        <p:txBody>
          <a:bodyPr>
            <a:normAutofit/>
          </a:bodyPr>
          <a:lstStyle/>
          <a:p>
            <a:r>
              <a:rPr lang="en-GB" sz="3600" b="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ABOUT</a:t>
            </a:r>
            <a:r>
              <a:rPr lang="en-GB" sz="3600" b="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SemiBold SemiConden" pitchFamily="34" charset="0"/>
              </a:rPr>
              <a:t> STUDY AND SPORTS</a:t>
            </a:r>
            <a:endParaRPr lang="en-US" sz="3600" b="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143116"/>
          <a:ext cx="6500858" cy="2816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6148"/>
                <a:gridCol w="3214710"/>
              </a:tblGrid>
              <a:tr h="53028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 </a:t>
                      </a:r>
                      <a:r>
                        <a:rPr lang="en-GB" baseline="0" dirty="0" smtClean="0"/>
                        <a:t>             SOCIAL MEDIA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REAL</a:t>
                      </a:r>
                      <a:r>
                        <a:rPr lang="en-GB" baseline="0" dirty="0" smtClean="0"/>
                        <a:t> LIFE</a:t>
                      </a:r>
                      <a:endParaRPr lang="en-US" dirty="0"/>
                    </a:p>
                  </a:txBody>
                  <a:tcPr/>
                </a:tc>
              </a:tr>
              <a:tr h="612724">
                <a:tc>
                  <a:txBody>
                    <a:bodyPr/>
                    <a:lstStyle/>
                    <a:p>
                      <a:pPr lvl="1" algn="l">
                        <a:buFont typeface="Wingdings" pitchFamily="2" charset="2"/>
                        <a:buChar char="Ø"/>
                      </a:pP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    INTERACT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</a:rPr>
                        <a:t> WITH MOBILE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INTERACT</a:t>
                      </a:r>
                      <a:r>
                        <a:rPr lang="en-GB" baseline="0" dirty="0" smtClean="0"/>
                        <a:t> WITH PERSON</a:t>
                      </a:r>
                      <a:endParaRPr lang="en-US" dirty="0"/>
                    </a:p>
                  </a:txBody>
                  <a:tcPr/>
                </a:tc>
              </a:tr>
              <a:tr h="559374"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 MIND</a:t>
                      </a:r>
                      <a:r>
                        <a:rPr lang="en-GB" baseline="0" dirty="0" smtClean="0"/>
                        <a:t> CONTROLLED BY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PERSON TEACHES</a:t>
                      </a:r>
                      <a:r>
                        <a:rPr lang="en-GB" baseline="0" dirty="0" smtClean="0"/>
                        <a:t>  YOU LOTS</a:t>
                      </a:r>
                      <a:endParaRPr lang="en-US" dirty="0"/>
                    </a:p>
                  </a:txBody>
                  <a:tcPr/>
                </a:tc>
              </a:tr>
              <a:tr h="645918"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Ø"/>
                      </a:pPr>
                      <a:r>
                        <a:rPr lang="en-GB" sz="2000" dirty="0" smtClean="0"/>
                        <a:t>  GETTING</a:t>
                      </a:r>
                      <a:r>
                        <a:rPr lang="en-GB" sz="2000" baseline="0" dirty="0" smtClean="0"/>
                        <a:t> MORE       ADDICTED IN SOCIAL MEDIA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GB" baseline="0" smtClean="0"/>
                        <a:t> ENJOY EVERY MOMENT IN LIFE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000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3200" dirty="0" smtClean="0"/>
              <a:t>SOCIAL MEDIA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GB" dirty="0" smtClean="0"/>
              <a:t>OUR MIND CONTROLLED BY SOCIAL MEDIA WE NEVER INTERACT WITH PERSON 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 WE ARE GETTING MOR ADDICTED IN SOCIAL             MEDIA  DAY BY DAY 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/>
              <a:t> LOTS OF PROBLEMS ARE RAISED IN SOCIAL MEDIA 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MULTIMEDIA ELEMENT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571868" y="3071810"/>
            <a:ext cx="2500330" cy="1928826"/>
          </a:xfrm>
          <a:prstGeom prst="wedgeRoundRectCallou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</a:t>
            </a:r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AWARE</a:t>
            </a:r>
            <a:endParaRPr lang="en-US" sz="3200" b="1" dirty="0">
              <a:ln/>
              <a:solidFill>
                <a:schemeClr val="accent3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 advTm="5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80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ABOUT STUDY AND SPORTS</vt:lpstr>
      <vt:lpstr>SOCIAL MEDIA</vt:lpstr>
      <vt:lpstr>MULTIMEDIA ELEMENT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2025-07-10T06:32:00Z</dcterms:created>
  <dcterms:modified xsi:type="dcterms:W3CDTF">2025-07-10T09:16:24Z</dcterms:modified>
</cp:coreProperties>
</file>